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2"/>
  </p:notes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91" r:id="rId9"/>
    <p:sldId id="267" r:id="rId10"/>
    <p:sldId id="269" r:id="rId11"/>
    <p:sldId id="271" r:id="rId12"/>
    <p:sldId id="294" r:id="rId13"/>
    <p:sldId id="273" r:id="rId14"/>
    <p:sldId id="274" r:id="rId15"/>
    <p:sldId id="295" r:id="rId16"/>
    <p:sldId id="275" r:id="rId17"/>
    <p:sldId id="276" r:id="rId18"/>
    <p:sldId id="277" r:id="rId19"/>
    <p:sldId id="278" r:id="rId20"/>
    <p:sldId id="279" r:id="rId21"/>
    <p:sldId id="293" r:id="rId22"/>
    <p:sldId id="280" r:id="rId23"/>
    <p:sldId id="282" r:id="rId24"/>
    <p:sldId id="284" r:id="rId25"/>
    <p:sldId id="292" r:id="rId26"/>
    <p:sldId id="285" r:id="rId27"/>
    <p:sldId id="287" r:id="rId28"/>
    <p:sldId id="288" r:id="rId29"/>
    <p:sldId id="289" r:id="rId30"/>
    <p:sldId id="290" r:id="rId31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88" y="-90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BC8F9-9C9F-4E5C-8000-C370066835C0}" type="datetimeFigureOut">
              <a:rPr lang="en-US" smtClean="0"/>
              <a:t>2/10/2010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D8E66-C4A1-4098-8728-5B3ED8D05A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00325C-E390-413A-A9B6-44283F11852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A813D8-FD5D-40DA-88AA-89829D97A4A5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E6E1F9A-67CA-49CF-9827-FE40DB4C9601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0F90-2163-4E68-BE8F-7145814623E7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5A4E66-945D-468B-A3D0-1D61BF6DE858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7D2B60-A52F-4596-BADB-0D2CF0731D37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B1D976A-F636-4C11-96C6-132014E4A007}" type="slidenum">
              <a:rPr lang="en-US" smtClean="0"/>
              <a:pPr/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170F90-2163-4E68-BE8F-7145814623E7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00325C-E390-413A-A9B6-44283F11852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C60D79-CFA4-4F29-8FAA-AE36DA34791F}" type="slidenum">
              <a:rPr lang="en-US" smtClean="0"/>
              <a:pPr/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E40087-A742-4B74-A805-E511774B27DC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47FECA-8AF8-4A56-9093-3E3C92CB3F45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017020-1740-46A7-A378-BE41DCEE278B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3017020-1740-46A7-A378-BE41DCEE278B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49102C-4226-4DD5-934E-7861989B01EF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B0D314-CB9B-4990-BA88-30D60E78BA6F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C01AFC-6978-4508-8703-E1D9BB76AD6F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B901CE3-E78A-40BC-B482-F7A5E1AAE66A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7B4DC2-DE4A-495E-B2B3-8FAA62DDCD13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D1BED4D-3891-44E5-A293-BA854DCD3278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B96941-1500-4BD0-B7AD-AC6914E75F93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0D6C42-D95A-4826-BE7E-4CC11308471B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685800"/>
            <a:ext cx="5486400" cy="3429000"/>
          </a:xfrm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7339A9-9565-4719-B509-B5C359E5F10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D8E66-C4A1-4098-8728-5B3ED8D05A9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01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685800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336978E-9534-4B55-BF9A-D0730C172C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21920"/>
            <a:ext cx="8814816" cy="208788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xmlns:mc="http://schemas.openxmlformats.org/markup-compatibility/2006" xmlns:a14="http://schemas.microsoft.com/office/drawing/2010/main" val="000000" mc:Ignorable="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17501"/>
            <a:ext cx="8229600" cy="18415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349500"/>
            <a:ext cx="6560234" cy="14605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5424170"/>
            <a:ext cx="3002280" cy="22860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5424170"/>
            <a:ext cx="464288" cy="22860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9BA85C52-A13A-46E8-A50C-E098D1656619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5424170"/>
            <a:ext cx="3907464" cy="22860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C12ACFF-AFF7-4839-A945-8665A9213A32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41ACFFA-7085-492E-A486-751E3CFEEC4D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187157"/>
            <a:ext cx="800100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34750D8-0C6B-42D9-AECC-F6F9A682D316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2722880"/>
            <a:ext cx="740664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15192"/>
            <a:ext cx="7772400" cy="2275840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39761"/>
            <a:ext cx="7772400" cy="1258093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5428058"/>
            <a:ext cx="3002280" cy="22860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5428058"/>
            <a:ext cx="464288" cy="22860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A5431C25-7785-46F2-AF41-D0D20A42BEC0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5428058"/>
            <a:ext cx="3907464" cy="22860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5428807"/>
            <a:ext cx="464288" cy="228600"/>
          </a:xfrm>
        </p:spPr>
        <p:txBody>
          <a:bodyPr/>
          <a:lstStyle>
            <a:extLst/>
          </a:lstStyle>
          <a:p>
            <a:pPr>
              <a:defRPr/>
            </a:pPr>
            <a:fld id="{A5273337-A5FA-4347-B29A-08E5CA4F1FFD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8392" y="1187157"/>
            <a:ext cx="800100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1804347"/>
            <a:ext cx="374904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1804347"/>
            <a:ext cx="374904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9957"/>
            <a:ext cx="8229600" cy="9525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279261"/>
            <a:ext cx="4041775" cy="533135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968500"/>
            <a:ext cx="4040188" cy="328480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968500"/>
            <a:ext cx="4041775" cy="328480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5428807"/>
            <a:ext cx="464288" cy="228600"/>
          </a:xfrm>
        </p:spPr>
        <p:txBody>
          <a:bodyPr/>
          <a:lstStyle>
            <a:extLst/>
          </a:lstStyle>
          <a:p>
            <a:pPr>
              <a:defRPr/>
            </a:pPr>
            <a:fld id="{78193AC4-D7D7-4EFB-B48F-ECDC911BCFDC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1015"/>
            <a:ext cx="8229600" cy="9525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FA1D97C-8D2F-4B35-ABB0-5695A5BEF38E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8392" y="1187157"/>
            <a:ext cx="800100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C74B10-6EBE-4BC9-A3BF-81DED319AA6E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881380"/>
            <a:ext cx="3749040" cy="7620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xmlns:mc="http://schemas.openxmlformats.org/markup-compatibility/2006" xmlns:a14="http://schemas.microsoft.com/office/drawing/2010/main" val="000000" mc:Ignorable="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254000"/>
            <a:ext cx="3931920" cy="635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922967"/>
            <a:ext cx="3931920" cy="8890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841500"/>
            <a:ext cx="8666456" cy="331470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5428058"/>
            <a:ext cx="3002280" cy="22860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5428058"/>
            <a:ext cx="464288" cy="22860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B4567AF-FAA7-40C7-AF3D-D6A1E481CEBD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5428058"/>
            <a:ext cx="3907464" cy="22860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3937000"/>
            <a:ext cx="5486400" cy="55378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4490780"/>
            <a:ext cx="5486400" cy="760213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08220"/>
            <a:ext cx="8534400" cy="36195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xmlns:mc="http://schemas.openxmlformats.org/markup-compatibility/2006" xmlns:a14="http://schemas.microsoft.com/office/drawing/2010/main" val="000000" mc:Ignorable="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5424170"/>
            <a:ext cx="3002280" cy="22860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5424170"/>
            <a:ext cx="464288" cy="22860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BBA7EC64-28B4-4DC3-8FD9-27BE5A44D373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5424170"/>
            <a:ext cx="3907464" cy="228600"/>
          </a:xfrm>
        </p:spPr>
        <p:txBody>
          <a:bodyPr vert="horz" rtlCol="0"/>
          <a:lstStyle>
            <a:extLst/>
          </a:lstStyle>
          <a:p>
            <a:pPr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22571"/>
            <a:ext cx="8810846" cy="5471160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xmlns:mc="http://schemas.openxmlformats.org/markup-compatibility/2006" xmlns:a14="http://schemas.microsoft.com/office/drawing/2010/main" val="000000" mc:Ignorable="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5334000"/>
            <a:ext cx="4212264" cy="22860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5334000"/>
            <a:ext cx="3002280" cy="22860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5428807"/>
            <a:ext cx="464288" cy="22860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1F22D9A-7FFB-456E-8DE1-91ED5778CEF5}" type="slidenum">
              <a:rPr lang="en-US" smtClean="0">
                <a:solidFill>
                  <a:srgbClr xmlns:mc="http://schemas.openxmlformats.org/markup-compatibility/2006" xmlns:a14="http://schemas.microsoft.com/office/drawing/2010/main" val="000000" mc:Ignorable="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xmlns:mc="http://schemas.openxmlformats.org/markup-compatibility/2006" xmlns:a14="http://schemas.microsoft.com/office/drawing/2010/main" val="000000" mc:Ignorable="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11280"/>
            <a:ext cx="8229600" cy="9525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371864"/>
            <a:ext cx="8229600" cy="37719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xmlns:mc="http://schemas.openxmlformats.org/markup-compatibility/2006" xmlns:a14="http://schemas.microsoft.com/office/drawing/2010/main" val="000000" mc:Ignorable="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P. 251-256</a:t>
            </a:r>
            <a:br>
              <a:rPr lang="en-US" dirty="0" smtClean="0"/>
            </a:br>
            <a:r>
              <a:rPr lang="en-US" dirty="0" smtClean="0"/>
              <a:t>12-16, 40-44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12) in (-∞, -1], de [-1, ∞) </a:t>
            </a:r>
          </a:p>
          <a:p>
            <a:pPr>
              <a:buNone/>
            </a:pPr>
            <a:r>
              <a:rPr lang="en-US" dirty="0" smtClean="0"/>
              <a:t>13) in (- ∞, 2], [1, ∞), de [-2, 1]</a:t>
            </a:r>
          </a:p>
          <a:p>
            <a:pPr>
              <a:buNone/>
            </a:pPr>
            <a:r>
              <a:rPr lang="en-US" dirty="0" smtClean="0"/>
              <a:t>14) in (- ∞, -2] , [0, 1], de [-2, 0], [1, ∞]</a:t>
            </a:r>
          </a:p>
          <a:p>
            <a:pPr>
              <a:buNone/>
            </a:pPr>
            <a:r>
              <a:rPr lang="en-US" dirty="0" smtClean="0"/>
              <a:t>15) in [-8, 0], [8, ∞), de (- ∞, 8], [0, 8]</a:t>
            </a:r>
          </a:p>
          <a:p>
            <a:pPr>
              <a:buNone/>
            </a:pPr>
            <a:r>
              <a:rPr lang="en-US" dirty="0" smtClean="0"/>
              <a:t>16) in (- ∞, 0], de [0, ∞)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40) </a:t>
            </a:r>
            <a:r>
              <a:rPr lang="en-US" dirty="0" err="1" smtClean="0"/>
              <a:t>lmx</a:t>
            </a:r>
            <a:r>
              <a:rPr lang="en-US" dirty="0" smtClean="0"/>
              <a:t>: 0, </a:t>
            </a:r>
            <a:r>
              <a:rPr lang="en-US" dirty="0" err="1" smtClean="0"/>
              <a:t>lmn</a:t>
            </a:r>
            <a:r>
              <a:rPr lang="en-US" dirty="0" smtClean="0"/>
              <a:t>: -5, no </a:t>
            </a:r>
            <a:r>
              <a:rPr lang="en-US" dirty="0" err="1" smtClean="0"/>
              <a:t>amx</a:t>
            </a:r>
            <a:r>
              <a:rPr lang="en-US" dirty="0" smtClean="0"/>
              <a:t>, </a:t>
            </a:r>
            <a:r>
              <a:rPr lang="en-US" dirty="0" err="1" smtClean="0"/>
              <a:t>amn</a:t>
            </a:r>
            <a:r>
              <a:rPr lang="en-US" dirty="0" smtClean="0"/>
              <a:t>: 5</a:t>
            </a:r>
          </a:p>
          <a:p>
            <a:pPr marL="0" indent="0">
              <a:buNone/>
            </a:pPr>
            <a:r>
              <a:rPr lang="en-US" dirty="0" smtClean="0"/>
              <a:t>41) </a:t>
            </a:r>
            <a:r>
              <a:rPr lang="en-US" dirty="0" err="1" smtClean="0"/>
              <a:t>lmx</a:t>
            </a:r>
            <a:r>
              <a:rPr lang="en-US" dirty="0" smtClean="0"/>
              <a:t>: 17, 27,lmn: -10, 24</a:t>
            </a:r>
          </a:p>
          <a:p>
            <a:pPr marL="0" indent="0">
              <a:buNone/>
            </a:pPr>
            <a:r>
              <a:rPr lang="en-US" dirty="0" smtClean="0"/>
              <a:t>42) </a:t>
            </a:r>
            <a:r>
              <a:rPr lang="en-US" dirty="0" err="1" smtClean="0"/>
              <a:t>lmx</a:t>
            </a:r>
            <a:r>
              <a:rPr lang="en-US" dirty="0" smtClean="0"/>
              <a:t>: 2, </a:t>
            </a:r>
            <a:r>
              <a:rPr lang="en-US" dirty="0" err="1" smtClean="0"/>
              <a:t>amx</a:t>
            </a:r>
            <a:r>
              <a:rPr lang="en-US" dirty="0" smtClean="0"/>
              <a:t>: </a:t>
            </a:r>
            <a:r>
              <a:rPr lang="en-US" dirty="0" smtClean="0"/>
              <a:t>2</a:t>
            </a:r>
          </a:p>
          <a:p>
            <a:pPr marL="0" indent="0">
              <a:buNone/>
            </a:pPr>
            <a:r>
              <a:rPr lang="en-US" dirty="0" smtClean="0"/>
              <a:t>43) </a:t>
            </a:r>
            <a:r>
              <a:rPr lang="en-US" dirty="0" err="1" smtClean="0"/>
              <a:t>lmn</a:t>
            </a:r>
            <a:r>
              <a:rPr lang="en-US" dirty="0" smtClean="0"/>
              <a:t>: -3.2, </a:t>
            </a:r>
            <a:r>
              <a:rPr lang="en-US" dirty="0" err="1" smtClean="0"/>
              <a:t>amn</a:t>
            </a:r>
            <a:r>
              <a:rPr lang="en-US" dirty="0" smtClean="0"/>
              <a:t>:-3.2, </a:t>
            </a:r>
            <a:r>
              <a:rPr lang="en-US" dirty="0" err="1" smtClean="0"/>
              <a:t>amx</a:t>
            </a:r>
            <a:r>
              <a:rPr lang="en-US" dirty="0" smtClean="0"/>
              <a:t>: 3</a:t>
            </a:r>
          </a:p>
          <a:p>
            <a:pPr marL="0" indent="0">
              <a:buNone/>
            </a:pPr>
            <a:r>
              <a:rPr lang="en-US" dirty="0" smtClean="0"/>
              <a:t>44) </a:t>
            </a:r>
            <a:r>
              <a:rPr lang="en-US" dirty="0" err="1" smtClean="0"/>
              <a:t>lmx</a:t>
            </a:r>
            <a:r>
              <a:rPr lang="en-US" dirty="0" smtClean="0"/>
              <a:t>: 3.1, </a:t>
            </a:r>
            <a:r>
              <a:rPr lang="en-US" dirty="0" err="1" smtClean="0"/>
              <a:t>lmn</a:t>
            </a:r>
            <a:r>
              <a:rPr lang="en-US" dirty="0" smtClean="0"/>
              <a:t>: -3.1, </a:t>
            </a:r>
            <a:r>
              <a:rPr lang="en-US" dirty="0" err="1" smtClean="0"/>
              <a:t>amx</a:t>
            </a:r>
            <a:r>
              <a:rPr lang="en-US" dirty="0" smtClean="0"/>
              <a:t>: 3.1, </a:t>
            </a:r>
            <a:r>
              <a:rPr lang="en-US" dirty="0" err="1" smtClean="0"/>
              <a:t>amn</a:t>
            </a:r>
            <a:r>
              <a:rPr lang="en-US" dirty="0" smtClean="0"/>
              <a:t>: -3.1</a:t>
            </a:r>
          </a:p>
          <a:p>
            <a:pPr marL="514350" indent="-514350">
              <a:buAutoNum type="arabicParenR" startAt="41"/>
            </a:pPr>
            <a:endParaRPr lang="en-US" dirty="0" smtClean="0"/>
          </a:p>
          <a:p>
            <a:pPr marL="514350" indent="-514350">
              <a:buAutoNum type="arabicParenR" startAt="41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864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Divide polynomials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Divide by a monomial</a:t>
            </a:r>
          </a:p>
          <a:p>
            <a:pPr eaLnBrk="1" hangingPunct="1">
              <a:buFontTx/>
              <a:buNone/>
            </a:pPr>
            <a:r>
              <a:rPr lang="en-US" smtClean="0"/>
              <a:t>	(3x</a:t>
            </a:r>
            <a:r>
              <a:rPr lang="en-US" baseline="30000" smtClean="0"/>
              <a:t>3</a:t>
            </a:r>
            <a:r>
              <a:rPr lang="en-US" smtClean="0"/>
              <a:t>+6x</a:t>
            </a:r>
            <a:r>
              <a:rPr lang="en-US" baseline="30000" smtClean="0"/>
              <a:t>2</a:t>
            </a:r>
            <a:r>
              <a:rPr lang="en-US" smtClean="0"/>
              <a:t>+7)/(2x)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  <p:sp>
        <p:nvSpPr>
          <p:cNvPr id="2" name="SMARTPenAnnotation452"/>
          <p:cNvSpPr/>
          <p:nvPr/>
        </p:nvSpPr>
        <p:spPr>
          <a:xfrm>
            <a:off x="4993775" y="1664493"/>
            <a:ext cx="249738" cy="50008"/>
          </a:xfrm>
          <a:custGeom>
            <a:avLst/>
            <a:gdLst/>
            <a:ahLst/>
            <a:cxnLst/>
            <a:rect l="0" t="0" r="0" b="0"/>
            <a:pathLst>
              <a:path w="249738" h="50008">
                <a:moveTo>
                  <a:pt x="6850" y="0"/>
                </a:moveTo>
                <a:lnTo>
                  <a:pt x="0" y="6850"/>
                </a:lnTo>
                <a:lnTo>
                  <a:pt x="696" y="7742"/>
                </a:lnTo>
                <a:lnTo>
                  <a:pt x="1953" y="9130"/>
                </a:lnTo>
                <a:lnTo>
                  <a:pt x="5883" y="13269"/>
                </a:lnTo>
                <a:lnTo>
                  <a:pt x="10653" y="13835"/>
                </a:lnTo>
                <a:lnTo>
                  <a:pt x="14148" y="13986"/>
                </a:lnTo>
                <a:lnTo>
                  <a:pt x="18065" y="14880"/>
                </a:lnTo>
                <a:lnTo>
                  <a:pt x="22264" y="16270"/>
                </a:lnTo>
                <a:lnTo>
                  <a:pt x="26651" y="17991"/>
                </a:lnTo>
                <a:lnTo>
                  <a:pt x="31163" y="19138"/>
                </a:lnTo>
                <a:lnTo>
                  <a:pt x="35759" y="19902"/>
                </a:lnTo>
                <a:lnTo>
                  <a:pt x="40410" y="20412"/>
                </a:lnTo>
                <a:lnTo>
                  <a:pt x="45892" y="20752"/>
                </a:lnTo>
                <a:lnTo>
                  <a:pt x="58333" y="21129"/>
                </a:lnTo>
                <a:lnTo>
                  <a:pt x="87115" y="21392"/>
                </a:lnTo>
                <a:lnTo>
                  <a:pt x="114338" y="21424"/>
                </a:lnTo>
                <a:lnTo>
                  <a:pt x="121372" y="22220"/>
                </a:lnTo>
                <a:lnTo>
                  <a:pt x="128441" y="23545"/>
                </a:lnTo>
                <a:lnTo>
                  <a:pt x="135535" y="25222"/>
                </a:lnTo>
                <a:lnTo>
                  <a:pt x="142647" y="26340"/>
                </a:lnTo>
                <a:lnTo>
                  <a:pt x="149769" y="27085"/>
                </a:lnTo>
                <a:lnTo>
                  <a:pt x="156897" y="27582"/>
                </a:lnTo>
                <a:lnTo>
                  <a:pt x="163238" y="27913"/>
                </a:lnTo>
                <a:lnTo>
                  <a:pt x="174516" y="28281"/>
                </a:lnTo>
                <a:lnTo>
                  <a:pt x="193582" y="28488"/>
                </a:lnTo>
                <a:lnTo>
                  <a:pt x="199601" y="29311"/>
                </a:lnTo>
                <a:lnTo>
                  <a:pt x="205200" y="30653"/>
                </a:lnTo>
                <a:lnTo>
                  <a:pt x="210521" y="32342"/>
                </a:lnTo>
                <a:lnTo>
                  <a:pt x="214862" y="33468"/>
                </a:lnTo>
                <a:lnTo>
                  <a:pt x="221801" y="34718"/>
                </a:lnTo>
                <a:lnTo>
                  <a:pt x="224763" y="35846"/>
                </a:lnTo>
                <a:lnTo>
                  <a:pt x="227532" y="37391"/>
                </a:lnTo>
                <a:lnTo>
                  <a:pt x="230171" y="39215"/>
                </a:lnTo>
                <a:lnTo>
                  <a:pt x="232724" y="41225"/>
                </a:lnTo>
                <a:lnTo>
                  <a:pt x="235220" y="43358"/>
                </a:lnTo>
                <a:lnTo>
                  <a:pt x="237678" y="45574"/>
                </a:lnTo>
                <a:lnTo>
                  <a:pt x="240110" y="47052"/>
                </a:lnTo>
                <a:lnTo>
                  <a:pt x="242525" y="48037"/>
                </a:lnTo>
                <a:lnTo>
                  <a:pt x="249737" y="500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453"/>
          <p:cNvSpPr/>
          <p:nvPr/>
        </p:nvSpPr>
        <p:spPr>
          <a:xfrm>
            <a:off x="5350678" y="1628800"/>
            <a:ext cx="183978" cy="171327"/>
          </a:xfrm>
          <a:custGeom>
            <a:avLst/>
            <a:gdLst/>
            <a:ahLst/>
            <a:cxnLst/>
            <a:rect l="0" t="0" r="0" b="0"/>
            <a:pathLst>
              <a:path w="183978" h="171327">
                <a:moveTo>
                  <a:pt x="85715" y="7118"/>
                </a:moveTo>
                <a:lnTo>
                  <a:pt x="79564" y="7118"/>
                </a:lnTo>
                <a:lnTo>
                  <a:pt x="79233" y="6325"/>
                </a:lnTo>
                <a:lnTo>
                  <a:pt x="78702" y="1464"/>
                </a:lnTo>
                <a:lnTo>
                  <a:pt x="78597" y="269"/>
                </a:lnTo>
                <a:lnTo>
                  <a:pt x="72873" y="33"/>
                </a:lnTo>
                <a:lnTo>
                  <a:pt x="68631" y="0"/>
                </a:lnTo>
                <a:lnTo>
                  <a:pt x="66388" y="785"/>
                </a:lnTo>
                <a:lnTo>
                  <a:pt x="61780" y="3774"/>
                </a:lnTo>
                <a:lnTo>
                  <a:pt x="57086" y="7749"/>
                </a:lnTo>
                <a:lnTo>
                  <a:pt x="52354" y="12161"/>
                </a:lnTo>
                <a:lnTo>
                  <a:pt x="47604" y="16768"/>
                </a:lnTo>
                <a:lnTo>
                  <a:pt x="44433" y="19107"/>
                </a:lnTo>
                <a:lnTo>
                  <a:pt x="40732" y="21461"/>
                </a:lnTo>
                <a:lnTo>
                  <a:pt x="36676" y="23824"/>
                </a:lnTo>
                <a:lnTo>
                  <a:pt x="33179" y="26193"/>
                </a:lnTo>
                <a:lnTo>
                  <a:pt x="30054" y="28566"/>
                </a:lnTo>
                <a:lnTo>
                  <a:pt x="27176" y="30942"/>
                </a:lnTo>
                <a:lnTo>
                  <a:pt x="25258" y="34113"/>
                </a:lnTo>
                <a:lnTo>
                  <a:pt x="23979" y="37815"/>
                </a:lnTo>
                <a:lnTo>
                  <a:pt x="23127" y="41870"/>
                </a:lnTo>
                <a:lnTo>
                  <a:pt x="20971" y="46161"/>
                </a:lnTo>
                <a:lnTo>
                  <a:pt x="17946" y="50609"/>
                </a:lnTo>
                <a:lnTo>
                  <a:pt x="14342" y="55162"/>
                </a:lnTo>
                <a:lnTo>
                  <a:pt x="11940" y="59785"/>
                </a:lnTo>
                <a:lnTo>
                  <a:pt x="10338" y="64454"/>
                </a:lnTo>
                <a:lnTo>
                  <a:pt x="9270" y="69155"/>
                </a:lnTo>
                <a:lnTo>
                  <a:pt x="7764" y="73876"/>
                </a:lnTo>
                <a:lnTo>
                  <a:pt x="5967" y="78611"/>
                </a:lnTo>
                <a:lnTo>
                  <a:pt x="3975" y="83355"/>
                </a:lnTo>
                <a:lnTo>
                  <a:pt x="2647" y="88105"/>
                </a:lnTo>
                <a:lnTo>
                  <a:pt x="1761" y="92860"/>
                </a:lnTo>
                <a:lnTo>
                  <a:pt x="1171" y="97617"/>
                </a:lnTo>
                <a:lnTo>
                  <a:pt x="777" y="101582"/>
                </a:lnTo>
                <a:lnTo>
                  <a:pt x="515" y="105019"/>
                </a:lnTo>
                <a:lnTo>
                  <a:pt x="340" y="108104"/>
                </a:lnTo>
                <a:lnTo>
                  <a:pt x="146" y="115765"/>
                </a:lnTo>
                <a:lnTo>
                  <a:pt x="0" y="141549"/>
                </a:lnTo>
                <a:lnTo>
                  <a:pt x="790" y="145157"/>
                </a:lnTo>
                <a:lnTo>
                  <a:pt x="2111" y="148357"/>
                </a:lnTo>
                <a:lnTo>
                  <a:pt x="3785" y="151283"/>
                </a:lnTo>
                <a:lnTo>
                  <a:pt x="5696" y="154028"/>
                </a:lnTo>
                <a:lnTo>
                  <a:pt x="9934" y="159195"/>
                </a:lnTo>
                <a:lnTo>
                  <a:pt x="12176" y="160890"/>
                </a:lnTo>
                <a:lnTo>
                  <a:pt x="16783" y="162774"/>
                </a:lnTo>
                <a:lnTo>
                  <a:pt x="21477" y="165728"/>
                </a:lnTo>
                <a:lnTo>
                  <a:pt x="23840" y="167627"/>
                </a:lnTo>
                <a:lnTo>
                  <a:pt x="27002" y="168893"/>
                </a:lnTo>
                <a:lnTo>
                  <a:pt x="30698" y="169737"/>
                </a:lnTo>
                <a:lnTo>
                  <a:pt x="34750" y="170299"/>
                </a:lnTo>
                <a:lnTo>
                  <a:pt x="38245" y="170674"/>
                </a:lnTo>
                <a:lnTo>
                  <a:pt x="41368" y="170924"/>
                </a:lnTo>
                <a:lnTo>
                  <a:pt x="44245" y="171091"/>
                </a:lnTo>
                <a:lnTo>
                  <a:pt x="53790" y="171276"/>
                </a:lnTo>
                <a:lnTo>
                  <a:pt x="59669" y="171326"/>
                </a:lnTo>
                <a:lnTo>
                  <a:pt x="65177" y="170565"/>
                </a:lnTo>
                <a:lnTo>
                  <a:pt x="70436" y="169264"/>
                </a:lnTo>
                <a:lnTo>
                  <a:pt x="94074" y="161473"/>
                </a:lnTo>
                <a:lnTo>
                  <a:pt x="100019" y="159234"/>
                </a:lnTo>
                <a:lnTo>
                  <a:pt x="105570" y="156947"/>
                </a:lnTo>
                <a:lnTo>
                  <a:pt x="110858" y="154629"/>
                </a:lnTo>
                <a:lnTo>
                  <a:pt x="116765" y="152290"/>
                </a:lnTo>
                <a:lnTo>
                  <a:pt x="129677" y="147575"/>
                </a:lnTo>
                <a:lnTo>
                  <a:pt x="135661" y="144412"/>
                </a:lnTo>
                <a:lnTo>
                  <a:pt x="141237" y="140716"/>
                </a:lnTo>
                <a:lnTo>
                  <a:pt x="146543" y="136665"/>
                </a:lnTo>
                <a:lnTo>
                  <a:pt x="150873" y="133170"/>
                </a:lnTo>
                <a:lnTo>
                  <a:pt x="154554" y="130047"/>
                </a:lnTo>
                <a:lnTo>
                  <a:pt x="157802" y="127170"/>
                </a:lnTo>
                <a:lnTo>
                  <a:pt x="165643" y="119742"/>
                </a:lnTo>
                <a:lnTo>
                  <a:pt x="169957" y="115538"/>
                </a:lnTo>
                <a:lnTo>
                  <a:pt x="173626" y="111148"/>
                </a:lnTo>
                <a:lnTo>
                  <a:pt x="176867" y="106634"/>
                </a:lnTo>
                <a:lnTo>
                  <a:pt x="179820" y="102037"/>
                </a:lnTo>
                <a:lnTo>
                  <a:pt x="181789" y="98179"/>
                </a:lnTo>
                <a:lnTo>
                  <a:pt x="183102" y="94813"/>
                </a:lnTo>
                <a:lnTo>
                  <a:pt x="183977" y="91775"/>
                </a:lnTo>
                <a:lnTo>
                  <a:pt x="183767" y="88162"/>
                </a:lnTo>
                <a:lnTo>
                  <a:pt x="182833" y="84166"/>
                </a:lnTo>
                <a:lnTo>
                  <a:pt x="181417" y="79915"/>
                </a:lnTo>
                <a:lnTo>
                  <a:pt x="179679" y="75493"/>
                </a:lnTo>
                <a:lnTo>
                  <a:pt x="177726" y="70958"/>
                </a:lnTo>
                <a:lnTo>
                  <a:pt x="175631" y="66347"/>
                </a:lnTo>
                <a:lnTo>
                  <a:pt x="173440" y="62479"/>
                </a:lnTo>
                <a:lnTo>
                  <a:pt x="171186" y="59107"/>
                </a:lnTo>
                <a:lnTo>
                  <a:pt x="168890" y="56065"/>
                </a:lnTo>
                <a:lnTo>
                  <a:pt x="166565" y="53243"/>
                </a:lnTo>
                <a:lnTo>
                  <a:pt x="161865" y="47991"/>
                </a:lnTo>
                <a:lnTo>
                  <a:pt x="157131" y="43011"/>
                </a:lnTo>
                <a:lnTo>
                  <a:pt x="151586" y="38152"/>
                </a:lnTo>
                <a:lnTo>
                  <a:pt x="147886" y="35745"/>
                </a:lnTo>
                <a:lnTo>
                  <a:pt x="143831" y="33346"/>
                </a:lnTo>
                <a:lnTo>
                  <a:pt x="139541" y="30954"/>
                </a:lnTo>
                <a:lnTo>
                  <a:pt x="130540" y="26178"/>
                </a:lnTo>
                <a:lnTo>
                  <a:pt x="126711" y="24588"/>
                </a:lnTo>
                <a:lnTo>
                  <a:pt x="123364" y="23527"/>
                </a:lnTo>
                <a:lnTo>
                  <a:pt x="120339" y="22820"/>
                </a:lnTo>
                <a:lnTo>
                  <a:pt x="115942" y="21555"/>
                </a:lnTo>
                <a:lnTo>
                  <a:pt x="104706" y="18033"/>
                </a:lnTo>
                <a:lnTo>
                  <a:pt x="99169" y="16776"/>
                </a:lnTo>
                <a:lnTo>
                  <a:pt x="93891" y="15938"/>
                </a:lnTo>
                <a:lnTo>
                  <a:pt x="88784" y="15379"/>
                </a:lnTo>
                <a:lnTo>
                  <a:pt x="84586" y="15007"/>
                </a:lnTo>
                <a:lnTo>
                  <a:pt x="80994" y="14758"/>
                </a:lnTo>
                <a:lnTo>
                  <a:pt x="77805" y="14593"/>
                </a:lnTo>
                <a:lnTo>
                  <a:pt x="70029" y="14409"/>
                </a:lnTo>
                <a:lnTo>
                  <a:pt x="55894" y="14291"/>
                </a:lnTo>
                <a:lnTo>
                  <a:pt x="53928" y="15075"/>
                </a:lnTo>
                <a:lnTo>
                  <a:pt x="52617" y="16392"/>
                </a:lnTo>
                <a:lnTo>
                  <a:pt x="51744" y="18063"/>
                </a:lnTo>
                <a:lnTo>
                  <a:pt x="50367" y="19177"/>
                </a:lnTo>
                <a:lnTo>
                  <a:pt x="48657" y="19920"/>
                </a:lnTo>
                <a:lnTo>
                  <a:pt x="42853" y="214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54"/>
          <p:cNvSpPr/>
          <p:nvPr/>
        </p:nvSpPr>
        <p:spPr>
          <a:xfrm>
            <a:off x="5579268" y="1628775"/>
            <a:ext cx="464345" cy="171414"/>
          </a:xfrm>
          <a:custGeom>
            <a:avLst/>
            <a:gdLst/>
            <a:ahLst/>
            <a:cxnLst/>
            <a:rect l="0" t="0" r="0" b="0"/>
            <a:pathLst>
              <a:path w="464345" h="171414">
                <a:moveTo>
                  <a:pt x="0" y="0"/>
                </a:moveTo>
                <a:lnTo>
                  <a:pt x="0" y="10848"/>
                </a:lnTo>
                <a:lnTo>
                  <a:pt x="794" y="12788"/>
                </a:lnTo>
                <a:lnTo>
                  <a:pt x="5703" y="20105"/>
                </a:lnTo>
                <a:lnTo>
                  <a:pt x="7771" y="23722"/>
                </a:lnTo>
                <a:lnTo>
                  <a:pt x="9943" y="27721"/>
                </a:lnTo>
                <a:lnTo>
                  <a:pt x="11392" y="31180"/>
                </a:lnTo>
                <a:lnTo>
                  <a:pt x="12357" y="34281"/>
                </a:lnTo>
                <a:lnTo>
                  <a:pt x="13001" y="37141"/>
                </a:lnTo>
                <a:lnTo>
                  <a:pt x="14223" y="40636"/>
                </a:lnTo>
                <a:lnTo>
                  <a:pt x="15833" y="44553"/>
                </a:lnTo>
                <a:lnTo>
                  <a:pt x="17699" y="48752"/>
                </a:lnTo>
                <a:lnTo>
                  <a:pt x="18943" y="53139"/>
                </a:lnTo>
                <a:lnTo>
                  <a:pt x="19772" y="57650"/>
                </a:lnTo>
                <a:lnTo>
                  <a:pt x="20326" y="62246"/>
                </a:lnTo>
                <a:lnTo>
                  <a:pt x="20694" y="66103"/>
                </a:lnTo>
                <a:lnTo>
                  <a:pt x="20940" y="69469"/>
                </a:lnTo>
                <a:lnTo>
                  <a:pt x="21104" y="72506"/>
                </a:lnTo>
                <a:lnTo>
                  <a:pt x="22007" y="76118"/>
                </a:lnTo>
                <a:lnTo>
                  <a:pt x="23403" y="80114"/>
                </a:lnTo>
                <a:lnTo>
                  <a:pt x="25127" y="84365"/>
                </a:lnTo>
                <a:lnTo>
                  <a:pt x="26277" y="88787"/>
                </a:lnTo>
                <a:lnTo>
                  <a:pt x="27043" y="93322"/>
                </a:lnTo>
                <a:lnTo>
                  <a:pt x="27554" y="97934"/>
                </a:lnTo>
                <a:lnTo>
                  <a:pt x="27894" y="102595"/>
                </a:lnTo>
                <a:lnTo>
                  <a:pt x="28121" y="107290"/>
                </a:lnTo>
                <a:lnTo>
                  <a:pt x="28441" y="119366"/>
                </a:lnTo>
                <a:lnTo>
                  <a:pt x="28485" y="122440"/>
                </a:lnTo>
                <a:lnTo>
                  <a:pt x="29309" y="125283"/>
                </a:lnTo>
                <a:lnTo>
                  <a:pt x="32341" y="130558"/>
                </a:lnTo>
                <a:lnTo>
                  <a:pt x="34218" y="135549"/>
                </a:lnTo>
                <a:lnTo>
                  <a:pt x="35631" y="142446"/>
                </a:lnTo>
                <a:lnTo>
                  <a:pt x="39818" y="142790"/>
                </a:lnTo>
                <a:lnTo>
                  <a:pt x="36416" y="142863"/>
                </a:lnTo>
                <a:lnTo>
                  <a:pt x="36183" y="142073"/>
                </a:lnTo>
                <a:lnTo>
                  <a:pt x="35926" y="139079"/>
                </a:lnTo>
                <a:lnTo>
                  <a:pt x="35063" y="137169"/>
                </a:lnTo>
                <a:lnTo>
                  <a:pt x="31988" y="132930"/>
                </a:lnTo>
                <a:lnTo>
                  <a:pt x="30850" y="129895"/>
                </a:lnTo>
                <a:lnTo>
                  <a:pt x="30092" y="126284"/>
                </a:lnTo>
                <a:lnTo>
                  <a:pt x="29587" y="122289"/>
                </a:lnTo>
                <a:lnTo>
                  <a:pt x="29249" y="118832"/>
                </a:lnTo>
                <a:lnTo>
                  <a:pt x="29025" y="115734"/>
                </a:lnTo>
                <a:lnTo>
                  <a:pt x="28875" y="112875"/>
                </a:lnTo>
                <a:lnTo>
                  <a:pt x="28709" y="105464"/>
                </a:lnTo>
                <a:lnTo>
                  <a:pt x="28583" y="79870"/>
                </a:lnTo>
                <a:lnTo>
                  <a:pt x="29374" y="75471"/>
                </a:lnTo>
                <a:lnTo>
                  <a:pt x="30696" y="70952"/>
                </a:lnTo>
                <a:lnTo>
                  <a:pt x="32370" y="66351"/>
                </a:lnTo>
                <a:lnTo>
                  <a:pt x="34280" y="61696"/>
                </a:lnTo>
                <a:lnTo>
                  <a:pt x="36347" y="57006"/>
                </a:lnTo>
                <a:lnTo>
                  <a:pt x="38519" y="52291"/>
                </a:lnTo>
                <a:lnTo>
                  <a:pt x="40761" y="48354"/>
                </a:lnTo>
                <a:lnTo>
                  <a:pt x="43049" y="44936"/>
                </a:lnTo>
                <a:lnTo>
                  <a:pt x="45368" y="41864"/>
                </a:lnTo>
                <a:lnTo>
                  <a:pt x="48502" y="39021"/>
                </a:lnTo>
                <a:lnTo>
                  <a:pt x="59703" y="31229"/>
                </a:lnTo>
                <a:lnTo>
                  <a:pt x="65693" y="26315"/>
                </a:lnTo>
                <a:lnTo>
                  <a:pt x="73118" y="21485"/>
                </a:lnTo>
                <a:lnTo>
                  <a:pt x="80916" y="17486"/>
                </a:lnTo>
                <a:lnTo>
                  <a:pt x="87027" y="15709"/>
                </a:lnTo>
                <a:lnTo>
                  <a:pt x="99871" y="14474"/>
                </a:lnTo>
                <a:lnTo>
                  <a:pt x="102299" y="14412"/>
                </a:lnTo>
                <a:lnTo>
                  <a:pt x="109231" y="16459"/>
                </a:lnTo>
                <a:lnTo>
                  <a:pt x="116810" y="20015"/>
                </a:lnTo>
                <a:lnTo>
                  <a:pt x="122824" y="24241"/>
                </a:lnTo>
                <a:lnTo>
                  <a:pt x="128143" y="28765"/>
                </a:lnTo>
                <a:lnTo>
                  <a:pt x="130673" y="31083"/>
                </a:lnTo>
                <a:lnTo>
                  <a:pt x="132359" y="33422"/>
                </a:lnTo>
                <a:lnTo>
                  <a:pt x="134232" y="38137"/>
                </a:lnTo>
                <a:lnTo>
                  <a:pt x="135526" y="41300"/>
                </a:lnTo>
                <a:lnTo>
                  <a:pt x="137182" y="44995"/>
                </a:lnTo>
                <a:lnTo>
                  <a:pt x="139080" y="49047"/>
                </a:lnTo>
                <a:lnTo>
                  <a:pt x="141139" y="52541"/>
                </a:lnTo>
                <a:lnTo>
                  <a:pt x="143305" y="55665"/>
                </a:lnTo>
                <a:lnTo>
                  <a:pt x="145543" y="58541"/>
                </a:lnTo>
                <a:lnTo>
                  <a:pt x="147035" y="62046"/>
                </a:lnTo>
                <a:lnTo>
                  <a:pt x="148030" y="65970"/>
                </a:lnTo>
                <a:lnTo>
                  <a:pt x="148693" y="70174"/>
                </a:lnTo>
                <a:lnTo>
                  <a:pt x="149929" y="73770"/>
                </a:lnTo>
                <a:lnTo>
                  <a:pt x="151546" y="76961"/>
                </a:lnTo>
                <a:lnTo>
                  <a:pt x="153419" y="79882"/>
                </a:lnTo>
                <a:lnTo>
                  <a:pt x="154666" y="83417"/>
                </a:lnTo>
                <a:lnTo>
                  <a:pt x="155499" y="87361"/>
                </a:lnTo>
                <a:lnTo>
                  <a:pt x="156054" y="91578"/>
                </a:lnTo>
                <a:lnTo>
                  <a:pt x="156423" y="95977"/>
                </a:lnTo>
                <a:lnTo>
                  <a:pt x="156670" y="100497"/>
                </a:lnTo>
                <a:lnTo>
                  <a:pt x="156834" y="105098"/>
                </a:lnTo>
                <a:lnTo>
                  <a:pt x="157738" y="108959"/>
                </a:lnTo>
                <a:lnTo>
                  <a:pt x="159134" y="112327"/>
                </a:lnTo>
                <a:lnTo>
                  <a:pt x="160858" y="115366"/>
                </a:lnTo>
                <a:lnTo>
                  <a:pt x="162007" y="118979"/>
                </a:lnTo>
                <a:lnTo>
                  <a:pt x="162774" y="122975"/>
                </a:lnTo>
                <a:lnTo>
                  <a:pt x="163284" y="127227"/>
                </a:lnTo>
                <a:lnTo>
                  <a:pt x="164419" y="130855"/>
                </a:lnTo>
                <a:lnTo>
                  <a:pt x="165969" y="134068"/>
                </a:lnTo>
                <a:lnTo>
                  <a:pt x="167796" y="137004"/>
                </a:lnTo>
                <a:lnTo>
                  <a:pt x="169014" y="139754"/>
                </a:lnTo>
                <a:lnTo>
                  <a:pt x="170368" y="144927"/>
                </a:lnTo>
                <a:lnTo>
                  <a:pt x="173086" y="149872"/>
                </a:lnTo>
                <a:lnTo>
                  <a:pt x="176940" y="154716"/>
                </a:lnTo>
                <a:lnTo>
                  <a:pt x="181298" y="159514"/>
                </a:lnTo>
                <a:lnTo>
                  <a:pt x="188215" y="166678"/>
                </a:lnTo>
                <a:lnTo>
                  <a:pt x="190564" y="168269"/>
                </a:lnTo>
                <a:lnTo>
                  <a:pt x="195291" y="170036"/>
                </a:lnTo>
                <a:lnTo>
                  <a:pt x="209703" y="171170"/>
                </a:lnTo>
                <a:lnTo>
                  <a:pt x="223544" y="171413"/>
                </a:lnTo>
                <a:lnTo>
                  <a:pt x="226023" y="170631"/>
                </a:lnTo>
                <a:lnTo>
                  <a:pt x="241892" y="161503"/>
                </a:lnTo>
                <a:lnTo>
                  <a:pt x="248531" y="156975"/>
                </a:lnTo>
                <a:lnTo>
                  <a:pt x="254921" y="152316"/>
                </a:lnTo>
                <a:lnTo>
                  <a:pt x="263052" y="147600"/>
                </a:lnTo>
                <a:lnTo>
                  <a:pt x="266649" y="144437"/>
                </a:lnTo>
                <a:lnTo>
                  <a:pt x="269842" y="140741"/>
                </a:lnTo>
                <a:lnTo>
                  <a:pt x="272763" y="136690"/>
                </a:lnTo>
                <a:lnTo>
                  <a:pt x="276299" y="133195"/>
                </a:lnTo>
                <a:lnTo>
                  <a:pt x="280243" y="130072"/>
                </a:lnTo>
                <a:lnTo>
                  <a:pt x="284460" y="127195"/>
                </a:lnTo>
                <a:lnTo>
                  <a:pt x="288065" y="123691"/>
                </a:lnTo>
                <a:lnTo>
                  <a:pt x="291262" y="119767"/>
                </a:lnTo>
                <a:lnTo>
                  <a:pt x="294188" y="115563"/>
                </a:lnTo>
                <a:lnTo>
                  <a:pt x="296932" y="111173"/>
                </a:lnTo>
                <a:lnTo>
                  <a:pt x="299554" y="106659"/>
                </a:lnTo>
                <a:lnTo>
                  <a:pt x="302097" y="102062"/>
                </a:lnTo>
                <a:lnTo>
                  <a:pt x="303792" y="98204"/>
                </a:lnTo>
                <a:lnTo>
                  <a:pt x="304922" y="94838"/>
                </a:lnTo>
                <a:lnTo>
                  <a:pt x="305675" y="91800"/>
                </a:lnTo>
                <a:lnTo>
                  <a:pt x="306971" y="88187"/>
                </a:lnTo>
                <a:lnTo>
                  <a:pt x="308629" y="84191"/>
                </a:lnTo>
                <a:lnTo>
                  <a:pt x="310527" y="79940"/>
                </a:lnTo>
                <a:lnTo>
                  <a:pt x="311793" y="75518"/>
                </a:lnTo>
                <a:lnTo>
                  <a:pt x="312637" y="70983"/>
                </a:lnTo>
                <a:lnTo>
                  <a:pt x="313200" y="66372"/>
                </a:lnTo>
                <a:lnTo>
                  <a:pt x="313575" y="62504"/>
                </a:lnTo>
                <a:lnTo>
                  <a:pt x="313825" y="59132"/>
                </a:lnTo>
                <a:lnTo>
                  <a:pt x="313992" y="56090"/>
                </a:lnTo>
                <a:lnTo>
                  <a:pt x="313309" y="53268"/>
                </a:lnTo>
                <a:lnTo>
                  <a:pt x="310434" y="48016"/>
                </a:lnTo>
                <a:lnTo>
                  <a:pt x="308627" y="43036"/>
                </a:lnTo>
                <a:lnTo>
                  <a:pt x="308145" y="40597"/>
                </a:lnTo>
                <a:lnTo>
                  <a:pt x="307030" y="38971"/>
                </a:lnTo>
                <a:lnTo>
                  <a:pt x="305493" y="37887"/>
                </a:lnTo>
                <a:lnTo>
                  <a:pt x="303675" y="37164"/>
                </a:lnTo>
                <a:lnTo>
                  <a:pt x="297323" y="32354"/>
                </a:lnTo>
                <a:lnTo>
                  <a:pt x="295053" y="31094"/>
                </a:lnTo>
                <a:lnTo>
                  <a:pt x="290414" y="29694"/>
                </a:lnTo>
                <a:lnTo>
                  <a:pt x="283340" y="28906"/>
                </a:lnTo>
                <a:lnTo>
                  <a:pt x="281762" y="29590"/>
                </a:lnTo>
                <a:lnTo>
                  <a:pt x="280710" y="30839"/>
                </a:lnTo>
                <a:lnTo>
                  <a:pt x="280009" y="32465"/>
                </a:lnTo>
                <a:lnTo>
                  <a:pt x="277113" y="36389"/>
                </a:lnTo>
                <a:lnTo>
                  <a:pt x="273180" y="40779"/>
                </a:lnTo>
                <a:lnTo>
                  <a:pt x="268787" y="45376"/>
                </a:lnTo>
                <a:lnTo>
                  <a:pt x="266503" y="48507"/>
                </a:lnTo>
                <a:lnTo>
                  <a:pt x="264188" y="52181"/>
                </a:lnTo>
                <a:lnTo>
                  <a:pt x="261850" y="56219"/>
                </a:lnTo>
                <a:lnTo>
                  <a:pt x="260292" y="59704"/>
                </a:lnTo>
                <a:lnTo>
                  <a:pt x="259253" y="62821"/>
                </a:lnTo>
                <a:lnTo>
                  <a:pt x="258560" y="65693"/>
                </a:lnTo>
                <a:lnTo>
                  <a:pt x="258099" y="69195"/>
                </a:lnTo>
                <a:lnTo>
                  <a:pt x="257791" y="73118"/>
                </a:lnTo>
                <a:lnTo>
                  <a:pt x="257586" y="77320"/>
                </a:lnTo>
                <a:lnTo>
                  <a:pt x="257358" y="86223"/>
                </a:lnTo>
                <a:lnTo>
                  <a:pt x="257297" y="90819"/>
                </a:lnTo>
                <a:lnTo>
                  <a:pt x="258050" y="95471"/>
                </a:lnTo>
                <a:lnTo>
                  <a:pt x="259346" y="100160"/>
                </a:lnTo>
                <a:lnTo>
                  <a:pt x="261004" y="104873"/>
                </a:lnTo>
                <a:lnTo>
                  <a:pt x="262903" y="109603"/>
                </a:lnTo>
                <a:lnTo>
                  <a:pt x="264962" y="114343"/>
                </a:lnTo>
                <a:lnTo>
                  <a:pt x="269368" y="123844"/>
                </a:lnTo>
                <a:lnTo>
                  <a:pt x="273971" y="133358"/>
                </a:lnTo>
                <a:lnTo>
                  <a:pt x="275516" y="137324"/>
                </a:lnTo>
                <a:lnTo>
                  <a:pt x="276546" y="140762"/>
                </a:lnTo>
                <a:lnTo>
                  <a:pt x="277233" y="143847"/>
                </a:lnTo>
                <a:lnTo>
                  <a:pt x="279279" y="146698"/>
                </a:lnTo>
                <a:lnTo>
                  <a:pt x="285784" y="151982"/>
                </a:lnTo>
                <a:lnTo>
                  <a:pt x="293968" y="156977"/>
                </a:lnTo>
                <a:lnTo>
                  <a:pt x="298372" y="159420"/>
                </a:lnTo>
                <a:lnTo>
                  <a:pt x="307500" y="162134"/>
                </a:lnTo>
                <a:lnTo>
                  <a:pt x="321563" y="163662"/>
                </a:lnTo>
                <a:lnTo>
                  <a:pt x="335784" y="164115"/>
                </a:lnTo>
                <a:lnTo>
                  <a:pt x="358604" y="164268"/>
                </a:lnTo>
                <a:lnTo>
                  <a:pt x="372105" y="162172"/>
                </a:lnTo>
                <a:lnTo>
                  <a:pt x="386043" y="158595"/>
                </a:lnTo>
                <a:lnTo>
                  <a:pt x="400175" y="154359"/>
                </a:lnTo>
                <a:lnTo>
                  <a:pt x="412277" y="149831"/>
                </a:lnTo>
                <a:lnTo>
                  <a:pt x="417726" y="147512"/>
                </a:lnTo>
                <a:lnTo>
                  <a:pt x="423741" y="144379"/>
                </a:lnTo>
                <a:lnTo>
                  <a:pt x="430131" y="140702"/>
                </a:lnTo>
                <a:lnTo>
                  <a:pt x="436773" y="136664"/>
                </a:lnTo>
                <a:lnTo>
                  <a:pt x="441995" y="133178"/>
                </a:lnTo>
                <a:lnTo>
                  <a:pt x="446270" y="130060"/>
                </a:lnTo>
                <a:lnTo>
                  <a:pt x="449913" y="127188"/>
                </a:lnTo>
                <a:lnTo>
                  <a:pt x="456078" y="121880"/>
                </a:lnTo>
                <a:lnTo>
                  <a:pt x="464344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55"/>
          <p:cNvSpPr/>
          <p:nvPr/>
        </p:nvSpPr>
        <p:spPr>
          <a:xfrm>
            <a:off x="6143625" y="1517503"/>
            <a:ext cx="114301" cy="297010"/>
          </a:xfrm>
          <a:custGeom>
            <a:avLst/>
            <a:gdLst/>
            <a:ahLst/>
            <a:cxnLst/>
            <a:rect l="0" t="0" r="0" b="0"/>
            <a:pathLst>
              <a:path w="114301" h="297010">
                <a:moveTo>
                  <a:pt x="0" y="4115"/>
                </a:moveTo>
                <a:lnTo>
                  <a:pt x="0" y="0"/>
                </a:lnTo>
                <a:lnTo>
                  <a:pt x="0" y="7846"/>
                </a:lnTo>
                <a:lnTo>
                  <a:pt x="794" y="9778"/>
                </a:lnTo>
                <a:lnTo>
                  <a:pt x="3792" y="14040"/>
                </a:lnTo>
                <a:lnTo>
                  <a:pt x="4909" y="17082"/>
                </a:lnTo>
                <a:lnTo>
                  <a:pt x="6150" y="24695"/>
                </a:lnTo>
                <a:lnTo>
                  <a:pt x="8819" y="33370"/>
                </a:lnTo>
                <a:lnTo>
                  <a:pt x="10641" y="37906"/>
                </a:lnTo>
                <a:lnTo>
                  <a:pt x="12651" y="42517"/>
                </a:lnTo>
                <a:lnTo>
                  <a:pt x="17000" y="51875"/>
                </a:lnTo>
                <a:lnTo>
                  <a:pt x="19270" y="57386"/>
                </a:lnTo>
                <a:lnTo>
                  <a:pt x="21578" y="63442"/>
                </a:lnTo>
                <a:lnTo>
                  <a:pt x="23910" y="69860"/>
                </a:lnTo>
                <a:lnTo>
                  <a:pt x="25465" y="76520"/>
                </a:lnTo>
                <a:lnTo>
                  <a:pt x="26502" y="83341"/>
                </a:lnTo>
                <a:lnTo>
                  <a:pt x="27192" y="90270"/>
                </a:lnTo>
                <a:lnTo>
                  <a:pt x="28447" y="96477"/>
                </a:lnTo>
                <a:lnTo>
                  <a:pt x="30077" y="102202"/>
                </a:lnTo>
                <a:lnTo>
                  <a:pt x="31958" y="107607"/>
                </a:lnTo>
                <a:lnTo>
                  <a:pt x="33211" y="113591"/>
                </a:lnTo>
                <a:lnTo>
                  <a:pt x="34047" y="119961"/>
                </a:lnTo>
                <a:lnTo>
                  <a:pt x="34604" y="126590"/>
                </a:lnTo>
                <a:lnTo>
                  <a:pt x="35769" y="133390"/>
                </a:lnTo>
                <a:lnTo>
                  <a:pt x="37340" y="140305"/>
                </a:lnTo>
                <a:lnTo>
                  <a:pt x="39181" y="147296"/>
                </a:lnTo>
                <a:lnTo>
                  <a:pt x="41202" y="154338"/>
                </a:lnTo>
                <a:lnTo>
                  <a:pt x="45563" y="168512"/>
                </a:lnTo>
                <a:lnTo>
                  <a:pt x="59559" y="211292"/>
                </a:lnTo>
                <a:lnTo>
                  <a:pt x="61931" y="217639"/>
                </a:lnTo>
                <a:lnTo>
                  <a:pt x="64306" y="223458"/>
                </a:lnTo>
                <a:lnTo>
                  <a:pt x="66683" y="228925"/>
                </a:lnTo>
                <a:lnTo>
                  <a:pt x="68267" y="234157"/>
                </a:lnTo>
                <a:lnTo>
                  <a:pt x="69324" y="239233"/>
                </a:lnTo>
                <a:lnTo>
                  <a:pt x="70028" y="244204"/>
                </a:lnTo>
                <a:lnTo>
                  <a:pt x="71292" y="249106"/>
                </a:lnTo>
                <a:lnTo>
                  <a:pt x="72928" y="253961"/>
                </a:lnTo>
                <a:lnTo>
                  <a:pt x="74812" y="258785"/>
                </a:lnTo>
                <a:lnTo>
                  <a:pt x="76862" y="262795"/>
                </a:lnTo>
                <a:lnTo>
                  <a:pt x="79023" y="266262"/>
                </a:lnTo>
                <a:lnTo>
                  <a:pt x="81257" y="269367"/>
                </a:lnTo>
                <a:lnTo>
                  <a:pt x="83540" y="272231"/>
                </a:lnTo>
                <a:lnTo>
                  <a:pt x="85855" y="274934"/>
                </a:lnTo>
                <a:lnTo>
                  <a:pt x="88193" y="277530"/>
                </a:lnTo>
                <a:lnTo>
                  <a:pt x="92907" y="282531"/>
                </a:lnTo>
                <a:lnTo>
                  <a:pt x="106738" y="296588"/>
                </a:lnTo>
                <a:lnTo>
                  <a:pt x="109087" y="296822"/>
                </a:lnTo>
                <a:lnTo>
                  <a:pt x="114300" y="2970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56"/>
          <p:cNvSpPr/>
          <p:nvPr/>
        </p:nvSpPr>
        <p:spPr>
          <a:xfrm>
            <a:off x="6072187" y="1607674"/>
            <a:ext cx="385764" cy="149189"/>
          </a:xfrm>
          <a:custGeom>
            <a:avLst/>
            <a:gdLst/>
            <a:ahLst/>
            <a:cxnLst/>
            <a:rect l="0" t="0" r="0" b="0"/>
            <a:pathLst>
              <a:path w="385764" h="149189">
                <a:moveTo>
                  <a:pt x="0" y="63963"/>
                </a:moveTo>
                <a:lnTo>
                  <a:pt x="85863" y="63963"/>
                </a:lnTo>
                <a:lnTo>
                  <a:pt x="92961" y="64757"/>
                </a:lnTo>
                <a:lnTo>
                  <a:pt x="100074" y="66080"/>
                </a:lnTo>
                <a:lnTo>
                  <a:pt x="107197" y="67755"/>
                </a:lnTo>
                <a:lnTo>
                  <a:pt x="114328" y="68873"/>
                </a:lnTo>
                <a:lnTo>
                  <a:pt x="121462" y="69617"/>
                </a:lnTo>
                <a:lnTo>
                  <a:pt x="128600" y="70114"/>
                </a:lnTo>
                <a:lnTo>
                  <a:pt x="136533" y="70445"/>
                </a:lnTo>
                <a:lnTo>
                  <a:pt x="153815" y="70813"/>
                </a:lnTo>
                <a:lnTo>
                  <a:pt x="162074" y="70117"/>
                </a:lnTo>
                <a:lnTo>
                  <a:pt x="169962" y="68859"/>
                </a:lnTo>
                <a:lnTo>
                  <a:pt x="177602" y="67227"/>
                </a:lnTo>
                <a:lnTo>
                  <a:pt x="184283" y="66139"/>
                </a:lnTo>
                <a:lnTo>
                  <a:pt x="195938" y="64930"/>
                </a:lnTo>
                <a:lnTo>
                  <a:pt x="202063" y="64608"/>
                </a:lnTo>
                <a:lnTo>
                  <a:pt x="215219" y="64250"/>
                </a:lnTo>
                <a:lnTo>
                  <a:pt x="222060" y="63360"/>
                </a:lnTo>
                <a:lnTo>
                  <a:pt x="229003" y="61974"/>
                </a:lnTo>
                <a:lnTo>
                  <a:pt x="236012" y="60256"/>
                </a:lnTo>
                <a:lnTo>
                  <a:pt x="245918" y="58346"/>
                </a:lnTo>
                <a:lnTo>
                  <a:pt x="253759" y="56704"/>
                </a:lnTo>
                <a:lnTo>
                  <a:pt x="262536" y="53329"/>
                </a:lnTo>
                <a:lnTo>
                  <a:pt x="269612" y="49183"/>
                </a:lnTo>
                <a:lnTo>
                  <a:pt x="275403" y="44694"/>
                </a:lnTo>
                <a:lnTo>
                  <a:pt x="280622" y="40053"/>
                </a:lnTo>
                <a:lnTo>
                  <a:pt x="282331" y="37704"/>
                </a:lnTo>
                <a:lnTo>
                  <a:pt x="283471" y="35345"/>
                </a:lnTo>
                <a:lnTo>
                  <a:pt x="284231" y="32978"/>
                </a:lnTo>
                <a:lnTo>
                  <a:pt x="284737" y="30606"/>
                </a:lnTo>
                <a:lnTo>
                  <a:pt x="285075" y="28231"/>
                </a:lnTo>
                <a:lnTo>
                  <a:pt x="285300" y="25854"/>
                </a:lnTo>
                <a:lnTo>
                  <a:pt x="285450" y="23476"/>
                </a:lnTo>
                <a:lnTo>
                  <a:pt x="285617" y="18717"/>
                </a:lnTo>
                <a:lnTo>
                  <a:pt x="285710" y="11575"/>
                </a:lnTo>
                <a:lnTo>
                  <a:pt x="284930" y="9988"/>
                </a:lnTo>
                <a:lnTo>
                  <a:pt x="283616" y="8929"/>
                </a:lnTo>
                <a:lnTo>
                  <a:pt x="275857" y="5323"/>
                </a:lnTo>
                <a:lnTo>
                  <a:pt x="268653" y="2182"/>
                </a:lnTo>
                <a:lnTo>
                  <a:pt x="262806" y="786"/>
                </a:lnTo>
                <a:lnTo>
                  <a:pt x="251259" y="0"/>
                </a:lnTo>
                <a:lnTo>
                  <a:pt x="247674" y="684"/>
                </a:lnTo>
                <a:lnTo>
                  <a:pt x="238044" y="4644"/>
                </a:lnTo>
                <a:lnTo>
                  <a:pt x="226283" y="6964"/>
                </a:lnTo>
                <a:lnTo>
                  <a:pt x="220162" y="10320"/>
                </a:lnTo>
                <a:lnTo>
                  <a:pt x="217418" y="13120"/>
                </a:lnTo>
                <a:lnTo>
                  <a:pt x="214795" y="16574"/>
                </a:lnTo>
                <a:lnTo>
                  <a:pt x="212254" y="20464"/>
                </a:lnTo>
                <a:lnTo>
                  <a:pt x="208971" y="23851"/>
                </a:lnTo>
                <a:lnTo>
                  <a:pt x="205195" y="26903"/>
                </a:lnTo>
                <a:lnTo>
                  <a:pt x="201091" y="29731"/>
                </a:lnTo>
                <a:lnTo>
                  <a:pt x="197561" y="33204"/>
                </a:lnTo>
                <a:lnTo>
                  <a:pt x="194413" y="37107"/>
                </a:lnTo>
                <a:lnTo>
                  <a:pt x="191521" y="41297"/>
                </a:lnTo>
                <a:lnTo>
                  <a:pt x="189594" y="45677"/>
                </a:lnTo>
                <a:lnTo>
                  <a:pt x="188308" y="50185"/>
                </a:lnTo>
                <a:lnTo>
                  <a:pt x="187451" y="54778"/>
                </a:lnTo>
                <a:lnTo>
                  <a:pt x="186086" y="59427"/>
                </a:lnTo>
                <a:lnTo>
                  <a:pt x="184383" y="64114"/>
                </a:lnTo>
                <a:lnTo>
                  <a:pt x="182453" y="68826"/>
                </a:lnTo>
                <a:lnTo>
                  <a:pt x="181960" y="73555"/>
                </a:lnTo>
                <a:lnTo>
                  <a:pt x="182425" y="78295"/>
                </a:lnTo>
                <a:lnTo>
                  <a:pt x="183529" y="83043"/>
                </a:lnTo>
                <a:lnTo>
                  <a:pt x="184265" y="87795"/>
                </a:lnTo>
                <a:lnTo>
                  <a:pt x="184757" y="92551"/>
                </a:lnTo>
                <a:lnTo>
                  <a:pt x="185083" y="97309"/>
                </a:lnTo>
                <a:lnTo>
                  <a:pt x="186095" y="101275"/>
                </a:lnTo>
                <a:lnTo>
                  <a:pt x="187564" y="104713"/>
                </a:lnTo>
                <a:lnTo>
                  <a:pt x="189336" y="107798"/>
                </a:lnTo>
                <a:lnTo>
                  <a:pt x="193422" y="115460"/>
                </a:lnTo>
                <a:lnTo>
                  <a:pt x="195623" y="119725"/>
                </a:lnTo>
                <a:lnTo>
                  <a:pt x="198678" y="123363"/>
                </a:lnTo>
                <a:lnTo>
                  <a:pt x="202302" y="126582"/>
                </a:lnTo>
                <a:lnTo>
                  <a:pt x="206305" y="129521"/>
                </a:lnTo>
                <a:lnTo>
                  <a:pt x="210562" y="132275"/>
                </a:lnTo>
                <a:lnTo>
                  <a:pt x="214988" y="134904"/>
                </a:lnTo>
                <a:lnTo>
                  <a:pt x="219525" y="137451"/>
                </a:lnTo>
                <a:lnTo>
                  <a:pt x="228800" y="140281"/>
                </a:lnTo>
                <a:lnTo>
                  <a:pt x="238214" y="142332"/>
                </a:lnTo>
                <a:lnTo>
                  <a:pt x="247690" y="145890"/>
                </a:lnTo>
                <a:lnTo>
                  <a:pt x="259309" y="148000"/>
                </a:lnTo>
                <a:lnTo>
                  <a:pt x="265742" y="148562"/>
                </a:lnTo>
                <a:lnTo>
                  <a:pt x="277122" y="149188"/>
                </a:lnTo>
                <a:lnTo>
                  <a:pt x="288265" y="148672"/>
                </a:lnTo>
                <a:lnTo>
                  <a:pt x="294571" y="147423"/>
                </a:lnTo>
                <a:lnTo>
                  <a:pt x="301155" y="145797"/>
                </a:lnTo>
                <a:lnTo>
                  <a:pt x="307927" y="144713"/>
                </a:lnTo>
                <a:lnTo>
                  <a:pt x="314822" y="143990"/>
                </a:lnTo>
                <a:lnTo>
                  <a:pt x="321800" y="143508"/>
                </a:lnTo>
                <a:lnTo>
                  <a:pt x="333787" y="140856"/>
                </a:lnTo>
                <a:lnTo>
                  <a:pt x="343612" y="137031"/>
                </a:lnTo>
                <a:lnTo>
                  <a:pt x="350625" y="132686"/>
                </a:lnTo>
                <a:lnTo>
                  <a:pt x="358504" y="128109"/>
                </a:lnTo>
                <a:lnTo>
                  <a:pt x="366504" y="124222"/>
                </a:lnTo>
                <a:lnTo>
                  <a:pt x="375470" y="121241"/>
                </a:lnTo>
                <a:lnTo>
                  <a:pt x="378107" y="119610"/>
                </a:lnTo>
                <a:lnTo>
                  <a:pt x="385763" y="1139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57"/>
          <p:cNvSpPr/>
          <p:nvPr/>
        </p:nvSpPr>
        <p:spPr>
          <a:xfrm>
            <a:off x="6465093" y="1621631"/>
            <a:ext cx="92870" cy="184618"/>
          </a:xfrm>
          <a:custGeom>
            <a:avLst/>
            <a:gdLst/>
            <a:ahLst/>
            <a:cxnLst/>
            <a:rect l="0" t="0" r="0" b="0"/>
            <a:pathLst>
              <a:path w="92870" h="184618">
                <a:moveTo>
                  <a:pt x="0" y="14287"/>
                </a:moveTo>
                <a:lnTo>
                  <a:pt x="0" y="31287"/>
                </a:lnTo>
                <a:lnTo>
                  <a:pt x="794" y="33558"/>
                </a:lnTo>
                <a:lnTo>
                  <a:pt x="2117" y="35866"/>
                </a:lnTo>
                <a:lnTo>
                  <a:pt x="3793" y="38198"/>
                </a:lnTo>
                <a:lnTo>
                  <a:pt x="4910" y="41340"/>
                </a:lnTo>
                <a:lnTo>
                  <a:pt x="5655" y="45023"/>
                </a:lnTo>
                <a:lnTo>
                  <a:pt x="6151" y="49065"/>
                </a:lnTo>
                <a:lnTo>
                  <a:pt x="6482" y="53347"/>
                </a:lnTo>
                <a:lnTo>
                  <a:pt x="6703" y="57790"/>
                </a:lnTo>
                <a:lnTo>
                  <a:pt x="6850" y="62339"/>
                </a:lnTo>
                <a:lnTo>
                  <a:pt x="7742" y="66959"/>
                </a:lnTo>
                <a:lnTo>
                  <a:pt x="9130" y="71627"/>
                </a:lnTo>
                <a:lnTo>
                  <a:pt x="10849" y="76326"/>
                </a:lnTo>
                <a:lnTo>
                  <a:pt x="11996" y="81047"/>
                </a:lnTo>
                <a:lnTo>
                  <a:pt x="12760" y="85781"/>
                </a:lnTo>
                <a:lnTo>
                  <a:pt x="13269" y="90525"/>
                </a:lnTo>
                <a:lnTo>
                  <a:pt x="14402" y="95275"/>
                </a:lnTo>
                <a:lnTo>
                  <a:pt x="15952" y="100029"/>
                </a:lnTo>
                <a:lnTo>
                  <a:pt x="17778" y="104786"/>
                </a:lnTo>
                <a:lnTo>
                  <a:pt x="19790" y="109545"/>
                </a:lnTo>
                <a:lnTo>
                  <a:pt x="21924" y="114305"/>
                </a:lnTo>
                <a:lnTo>
                  <a:pt x="24141" y="119066"/>
                </a:lnTo>
                <a:lnTo>
                  <a:pt x="25620" y="123827"/>
                </a:lnTo>
                <a:lnTo>
                  <a:pt x="26605" y="128589"/>
                </a:lnTo>
                <a:lnTo>
                  <a:pt x="27261" y="133351"/>
                </a:lnTo>
                <a:lnTo>
                  <a:pt x="28493" y="138113"/>
                </a:lnTo>
                <a:lnTo>
                  <a:pt x="30108" y="142875"/>
                </a:lnTo>
                <a:lnTo>
                  <a:pt x="31979" y="147637"/>
                </a:lnTo>
                <a:lnTo>
                  <a:pt x="33225" y="151606"/>
                </a:lnTo>
                <a:lnTo>
                  <a:pt x="34056" y="155046"/>
                </a:lnTo>
                <a:lnTo>
                  <a:pt x="34611" y="158133"/>
                </a:lnTo>
                <a:lnTo>
                  <a:pt x="35227" y="163679"/>
                </a:lnTo>
                <a:lnTo>
                  <a:pt x="35500" y="168790"/>
                </a:lnTo>
                <a:lnTo>
                  <a:pt x="35690" y="177146"/>
                </a:lnTo>
                <a:lnTo>
                  <a:pt x="35716" y="184617"/>
                </a:lnTo>
                <a:lnTo>
                  <a:pt x="35719" y="168729"/>
                </a:lnTo>
                <a:lnTo>
                  <a:pt x="34925" y="166461"/>
                </a:lnTo>
                <a:lnTo>
                  <a:pt x="33602" y="164155"/>
                </a:lnTo>
                <a:lnTo>
                  <a:pt x="31927" y="161824"/>
                </a:lnTo>
                <a:lnTo>
                  <a:pt x="30016" y="158683"/>
                </a:lnTo>
                <a:lnTo>
                  <a:pt x="27948" y="155001"/>
                </a:lnTo>
                <a:lnTo>
                  <a:pt x="25776" y="150959"/>
                </a:lnTo>
                <a:lnTo>
                  <a:pt x="24328" y="146677"/>
                </a:lnTo>
                <a:lnTo>
                  <a:pt x="23363" y="142234"/>
                </a:lnTo>
                <a:lnTo>
                  <a:pt x="22719" y="137685"/>
                </a:lnTo>
                <a:lnTo>
                  <a:pt x="22290" y="133065"/>
                </a:lnTo>
                <a:lnTo>
                  <a:pt x="22004" y="128398"/>
                </a:lnTo>
                <a:lnTo>
                  <a:pt x="21686" y="119772"/>
                </a:lnTo>
                <a:lnTo>
                  <a:pt x="21544" y="113292"/>
                </a:lnTo>
                <a:lnTo>
                  <a:pt x="21465" y="101389"/>
                </a:lnTo>
                <a:lnTo>
                  <a:pt x="22248" y="96962"/>
                </a:lnTo>
                <a:lnTo>
                  <a:pt x="23563" y="92422"/>
                </a:lnTo>
                <a:lnTo>
                  <a:pt x="25234" y="87809"/>
                </a:lnTo>
                <a:lnTo>
                  <a:pt x="27142" y="83145"/>
                </a:lnTo>
                <a:lnTo>
                  <a:pt x="29207" y="78449"/>
                </a:lnTo>
                <a:lnTo>
                  <a:pt x="31377" y="73730"/>
                </a:lnTo>
                <a:lnTo>
                  <a:pt x="32825" y="68997"/>
                </a:lnTo>
                <a:lnTo>
                  <a:pt x="33790" y="64254"/>
                </a:lnTo>
                <a:lnTo>
                  <a:pt x="34433" y="59505"/>
                </a:lnTo>
                <a:lnTo>
                  <a:pt x="36449" y="54751"/>
                </a:lnTo>
                <a:lnTo>
                  <a:pt x="39381" y="49994"/>
                </a:lnTo>
                <a:lnTo>
                  <a:pt x="42923" y="45236"/>
                </a:lnTo>
                <a:lnTo>
                  <a:pt x="46078" y="41270"/>
                </a:lnTo>
                <a:lnTo>
                  <a:pt x="48975" y="37832"/>
                </a:lnTo>
                <a:lnTo>
                  <a:pt x="51700" y="34746"/>
                </a:lnTo>
                <a:lnTo>
                  <a:pt x="56845" y="29201"/>
                </a:lnTo>
                <a:lnTo>
                  <a:pt x="64204" y="21616"/>
                </a:lnTo>
                <a:lnTo>
                  <a:pt x="80958" y="4773"/>
                </a:lnTo>
                <a:lnTo>
                  <a:pt x="83341" y="3182"/>
                </a:lnTo>
                <a:lnTo>
                  <a:pt x="85723" y="2121"/>
                </a:lnTo>
                <a:lnTo>
                  <a:pt x="9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58"/>
          <p:cNvSpPr/>
          <p:nvPr/>
        </p:nvSpPr>
        <p:spPr>
          <a:xfrm>
            <a:off x="6643696" y="1621631"/>
            <a:ext cx="500046" cy="198808"/>
          </a:xfrm>
          <a:custGeom>
            <a:avLst/>
            <a:gdLst/>
            <a:ahLst/>
            <a:cxnLst/>
            <a:rect l="0" t="0" r="0" b="0"/>
            <a:pathLst>
              <a:path w="500046" h="198808">
                <a:moveTo>
                  <a:pt x="28566" y="0"/>
                </a:moveTo>
                <a:lnTo>
                  <a:pt x="32359" y="3792"/>
                </a:lnTo>
                <a:lnTo>
                  <a:pt x="33476" y="5703"/>
                </a:lnTo>
                <a:lnTo>
                  <a:pt x="34717" y="9943"/>
                </a:lnTo>
                <a:lnTo>
                  <a:pt x="35269" y="14473"/>
                </a:lnTo>
                <a:lnTo>
                  <a:pt x="35514" y="19926"/>
                </a:lnTo>
                <a:lnTo>
                  <a:pt x="35684" y="37118"/>
                </a:lnTo>
                <a:lnTo>
                  <a:pt x="36486" y="40620"/>
                </a:lnTo>
                <a:lnTo>
                  <a:pt x="37815" y="44542"/>
                </a:lnTo>
                <a:lnTo>
                  <a:pt x="39494" y="48745"/>
                </a:lnTo>
                <a:lnTo>
                  <a:pt x="40614" y="53928"/>
                </a:lnTo>
                <a:lnTo>
                  <a:pt x="41361" y="59764"/>
                </a:lnTo>
                <a:lnTo>
                  <a:pt x="41858" y="66037"/>
                </a:lnTo>
                <a:lnTo>
                  <a:pt x="42190" y="72599"/>
                </a:lnTo>
                <a:lnTo>
                  <a:pt x="42558" y="86241"/>
                </a:lnTo>
                <a:lnTo>
                  <a:pt x="42767" y="103517"/>
                </a:lnTo>
                <a:lnTo>
                  <a:pt x="42002" y="109492"/>
                </a:lnTo>
                <a:lnTo>
                  <a:pt x="40699" y="115857"/>
                </a:lnTo>
                <a:lnTo>
                  <a:pt x="39035" y="122482"/>
                </a:lnTo>
                <a:lnTo>
                  <a:pt x="37927" y="129279"/>
                </a:lnTo>
                <a:lnTo>
                  <a:pt x="37188" y="136193"/>
                </a:lnTo>
                <a:lnTo>
                  <a:pt x="36695" y="143182"/>
                </a:lnTo>
                <a:lnTo>
                  <a:pt x="36367" y="149430"/>
                </a:lnTo>
                <a:lnTo>
                  <a:pt x="36002" y="160605"/>
                </a:lnTo>
                <a:lnTo>
                  <a:pt x="35796" y="172029"/>
                </a:lnTo>
                <a:lnTo>
                  <a:pt x="34973" y="175805"/>
                </a:lnTo>
                <a:lnTo>
                  <a:pt x="33632" y="179909"/>
                </a:lnTo>
                <a:lnTo>
                  <a:pt x="29567" y="190319"/>
                </a:lnTo>
                <a:lnTo>
                  <a:pt x="25070" y="195914"/>
                </a:lnTo>
                <a:lnTo>
                  <a:pt x="22504" y="198807"/>
                </a:lnTo>
                <a:lnTo>
                  <a:pt x="22143" y="198419"/>
                </a:lnTo>
                <a:lnTo>
                  <a:pt x="21518" y="193767"/>
                </a:lnTo>
                <a:lnTo>
                  <a:pt x="17658" y="189351"/>
                </a:lnTo>
                <a:lnTo>
                  <a:pt x="16532" y="186559"/>
                </a:lnTo>
                <a:lnTo>
                  <a:pt x="15781" y="183110"/>
                </a:lnTo>
                <a:lnTo>
                  <a:pt x="15280" y="179223"/>
                </a:lnTo>
                <a:lnTo>
                  <a:pt x="14152" y="175838"/>
                </a:lnTo>
                <a:lnTo>
                  <a:pt x="10783" y="169961"/>
                </a:lnTo>
                <a:lnTo>
                  <a:pt x="9567" y="166488"/>
                </a:lnTo>
                <a:lnTo>
                  <a:pt x="8756" y="162586"/>
                </a:lnTo>
                <a:lnTo>
                  <a:pt x="8216" y="158397"/>
                </a:lnTo>
                <a:lnTo>
                  <a:pt x="7062" y="153223"/>
                </a:lnTo>
                <a:lnTo>
                  <a:pt x="5499" y="147392"/>
                </a:lnTo>
                <a:lnTo>
                  <a:pt x="3663" y="141124"/>
                </a:lnTo>
                <a:lnTo>
                  <a:pt x="2439" y="135357"/>
                </a:lnTo>
                <a:lnTo>
                  <a:pt x="1623" y="129926"/>
                </a:lnTo>
                <a:lnTo>
                  <a:pt x="1079" y="124717"/>
                </a:lnTo>
                <a:lnTo>
                  <a:pt x="716" y="119657"/>
                </a:lnTo>
                <a:lnTo>
                  <a:pt x="475" y="114696"/>
                </a:lnTo>
                <a:lnTo>
                  <a:pt x="206" y="104157"/>
                </a:lnTo>
                <a:lnTo>
                  <a:pt x="0" y="62191"/>
                </a:lnTo>
                <a:lnTo>
                  <a:pt x="790" y="57335"/>
                </a:lnTo>
                <a:lnTo>
                  <a:pt x="2111" y="53305"/>
                </a:lnTo>
                <a:lnTo>
                  <a:pt x="3785" y="49824"/>
                </a:lnTo>
                <a:lnTo>
                  <a:pt x="4902" y="45916"/>
                </a:lnTo>
                <a:lnTo>
                  <a:pt x="5646" y="41723"/>
                </a:lnTo>
                <a:lnTo>
                  <a:pt x="6143" y="37340"/>
                </a:lnTo>
                <a:lnTo>
                  <a:pt x="7267" y="33625"/>
                </a:lnTo>
                <a:lnTo>
                  <a:pt x="8811" y="30354"/>
                </a:lnTo>
                <a:lnTo>
                  <a:pt x="12642" y="24603"/>
                </a:lnTo>
                <a:lnTo>
                  <a:pt x="16991" y="19401"/>
                </a:lnTo>
                <a:lnTo>
                  <a:pt x="21570" y="14443"/>
                </a:lnTo>
                <a:lnTo>
                  <a:pt x="23902" y="12010"/>
                </a:lnTo>
                <a:lnTo>
                  <a:pt x="26251" y="10388"/>
                </a:lnTo>
                <a:lnTo>
                  <a:pt x="30977" y="8585"/>
                </a:lnTo>
                <a:lnTo>
                  <a:pt x="40478" y="7428"/>
                </a:lnTo>
                <a:lnTo>
                  <a:pt x="45237" y="7270"/>
                </a:lnTo>
                <a:lnTo>
                  <a:pt x="46824" y="8022"/>
                </a:lnTo>
                <a:lnTo>
                  <a:pt x="47882" y="9316"/>
                </a:lnTo>
                <a:lnTo>
                  <a:pt x="48587" y="10973"/>
                </a:lnTo>
                <a:lnTo>
                  <a:pt x="53604" y="14931"/>
                </a:lnTo>
                <a:lnTo>
                  <a:pt x="57164" y="17098"/>
                </a:lnTo>
                <a:lnTo>
                  <a:pt x="60332" y="20130"/>
                </a:lnTo>
                <a:lnTo>
                  <a:pt x="63237" y="23738"/>
                </a:lnTo>
                <a:lnTo>
                  <a:pt x="65968" y="27732"/>
                </a:lnTo>
                <a:lnTo>
                  <a:pt x="68581" y="31188"/>
                </a:lnTo>
                <a:lnTo>
                  <a:pt x="73603" y="37144"/>
                </a:lnTo>
                <a:lnTo>
                  <a:pt x="76847" y="40638"/>
                </a:lnTo>
                <a:lnTo>
                  <a:pt x="84684" y="48753"/>
                </a:lnTo>
                <a:lnTo>
                  <a:pt x="88203" y="53139"/>
                </a:lnTo>
                <a:lnTo>
                  <a:pt x="91344" y="57651"/>
                </a:lnTo>
                <a:lnTo>
                  <a:pt x="94229" y="62247"/>
                </a:lnTo>
                <a:lnTo>
                  <a:pt x="96949" y="67691"/>
                </a:lnTo>
                <a:lnTo>
                  <a:pt x="99554" y="73702"/>
                </a:lnTo>
                <a:lnTo>
                  <a:pt x="102085" y="80091"/>
                </a:lnTo>
                <a:lnTo>
                  <a:pt x="104567" y="85938"/>
                </a:lnTo>
                <a:lnTo>
                  <a:pt x="109440" y="96667"/>
                </a:lnTo>
                <a:lnTo>
                  <a:pt x="116646" y="111633"/>
                </a:lnTo>
                <a:lnTo>
                  <a:pt x="118242" y="116491"/>
                </a:lnTo>
                <a:lnTo>
                  <a:pt x="119306" y="121317"/>
                </a:lnTo>
                <a:lnTo>
                  <a:pt x="120016" y="126121"/>
                </a:lnTo>
                <a:lnTo>
                  <a:pt x="120488" y="130118"/>
                </a:lnTo>
                <a:lnTo>
                  <a:pt x="120805" y="133577"/>
                </a:lnTo>
                <a:lnTo>
                  <a:pt x="121014" y="136676"/>
                </a:lnTo>
                <a:lnTo>
                  <a:pt x="121154" y="140330"/>
                </a:lnTo>
                <a:lnTo>
                  <a:pt x="121352" y="152263"/>
                </a:lnTo>
                <a:lnTo>
                  <a:pt x="121435" y="171349"/>
                </a:lnTo>
                <a:lnTo>
                  <a:pt x="125228" y="167628"/>
                </a:lnTo>
                <a:lnTo>
                  <a:pt x="126345" y="165727"/>
                </a:lnTo>
                <a:lnTo>
                  <a:pt x="127586" y="161498"/>
                </a:lnTo>
                <a:lnTo>
                  <a:pt x="128137" y="156973"/>
                </a:lnTo>
                <a:lnTo>
                  <a:pt x="128382" y="151522"/>
                </a:lnTo>
                <a:lnTo>
                  <a:pt x="128492" y="143807"/>
                </a:lnTo>
                <a:lnTo>
                  <a:pt x="129314" y="139528"/>
                </a:lnTo>
                <a:lnTo>
                  <a:pt x="130657" y="135087"/>
                </a:lnTo>
                <a:lnTo>
                  <a:pt x="132345" y="130539"/>
                </a:lnTo>
                <a:lnTo>
                  <a:pt x="134265" y="125920"/>
                </a:lnTo>
                <a:lnTo>
                  <a:pt x="136338" y="121253"/>
                </a:lnTo>
                <a:lnTo>
                  <a:pt x="140758" y="111834"/>
                </a:lnTo>
                <a:lnTo>
                  <a:pt x="152427" y="88095"/>
                </a:lnTo>
                <a:lnTo>
                  <a:pt x="155590" y="83336"/>
                </a:lnTo>
                <a:lnTo>
                  <a:pt x="159287" y="78576"/>
                </a:lnTo>
                <a:lnTo>
                  <a:pt x="163338" y="73815"/>
                </a:lnTo>
                <a:lnTo>
                  <a:pt x="166833" y="69054"/>
                </a:lnTo>
                <a:lnTo>
                  <a:pt x="169957" y="64292"/>
                </a:lnTo>
                <a:lnTo>
                  <a:pt x="172833" y="59530"/>
                </a:lnTo>
                <a:lnTo>
                  <a:pt x="176338" y="54768"/>
                </a:lnTo>
                <a:lnTo>
                  <a:pt x="180261" y="50006"/>
                </a:lnTo>
                <a:lnTo>
                  <a:pt x="184465" y="45243"/>
                </a:lnTo>
                <a:lnTo>
                  <a:pt x="188855" y="41275"/>
                </a:lnTo>
                <a:lnTo>
                  <a:pt x="193369" y="37835"/>
                </a:lnTo>
                <a:lnTo>
                  <a:pt x="201824" y="32690"/>
                </a:lnTo>
                <a:lnTo>
                  <a:pt x="208228" y="30404"/>
                </a:lnTo>
                <a:lnTo>
                  <a:pt x="210253" y="29000"/>
                </a:lnTo>
                <a:lnTo>
                  <a:pt x="211603" y="27271"/>
                </a:lnTo>
                <a:lnTo>
                  <a:pt x="212504" y="25324"/>
                </a:lnTo>
                <a:lnTo>
                  <a:pt x="213897" y="24820"/>
                </a:lnTo>
                <a:lnTo>
                  <a:pt x="215620" y="25278"/>
                </a:lnTo>
                <a:lnTo>
                  <a:pt x="217563" y="26377"/>
                </a:lnTo>
                <a:lnTo>
                  <a:pt x="221837" y="27598"/>
                </a:lnTo>
                <a:lnTo>
                  <a:pt x="224089" y="27924"/>
                </a:lnTo>
                <a:lnTo>
                  <a:pt x="225590" y="28934"/>
                </a:lnTo>
                <a:lnTo>
                  <a:pt x="226590" y="30402"/>
                </a:lnTo>
                <a:lnTo>
                  <a:pt x="228495" y="34943"/>
                </a:lnTo>
                <a:lnTo>
                  <a:pt x="231988" y="42253"/>
                </a:lnTo>
                <a:lnTo>
                  <a:pt x="233237" y="45631"/>
                </a:lnTo>
                <a:lnTo>
                  <a:pt x="235788" y="55765"/>
                </a:lnTo>
                <a:lnTo>
                  <a:pt x="239198" y="66853"/>
                </a:lnTo>
                <a:lnTo>
                  <a:pt x="241219" y="72350"/>
                </a:lnTo>
                <a:lnTo>
                  <a:pt x="243359" y="77602"/>
                </a:lnTo>
                <a:lnTo>
                  <a:pt x="245581" y="82691"/>
                </a:lnTo>
                <a:lnTo>
                  <a:pt x="247061" y="88465"/>
                </a:lnTo>
                <a:lnTo>
                  <a:pt x="248049" y="94695"/>
                </a:lnTo>
                <a:lnTo>
                  <a:pt x="248706" y="101230"/>
                </a:lnTo>
                <a:lnTo>
                  <a:pt x="250732" y="107174"/>
                </a:lnTo>
                <a:lnTo>
                  <a:pt x="253671" y="112724"/>
                </a:lnTo>
                <a:lnTo>
                  <a:pt x="257217" y="118012"/>
                </a:lnTo>
                <a:lnTo>
                  <a:pt x="260375" y="123125"/>
                </a:lnTo>
                <a:lnTo>
                  <a:pt x="263274" y="128120"/>
                </a:lnTo>
                <a:lnTo>
                  <a:pt x="268612" y="137905"/>
                </a:lnTo>
                <a:lnTo>
                  <a:pt x="273630" y="147545"/>
                </a:lnTo>
                <a:lnTo>
                  <a:pt x="276873" y="151545"/>
                </a:lnTo>
                <a:lnTo>
                  <a:pt x="280623" y="155005"/>
                </a:lnTo>
                <a:lnTo>
                  <a:pt x="289022" y="160966"/>
                </a:lnTo>
                <a:lnTo>
                  <a:pt x="298047" y="166261"/>
                </a:lnTo>
                <a:lnTo>
                  <a:pt x="307351" y="171260"/>
                </a:lnTo>
                <a:lnTo>
                  <a:pt x="312053" y="173705"/>
                </a:lnTo>
                <a:lnTo>
                  <a:pt x="325746" y="176421"/>
                </a:lnTo>
                <a:lnTo>
                  <a:pt x="333842" y="177145"/>
                </a:lnTo>
                <a:lnTo>
                  <a:pt x="349188" y="175833"/>
                </a:lnTo>
                <a:lnTo>
                  <a:pt x="364740" y="172604"/>
                </a:lnTo>
                <a:lnTo>
                  <a:pt x="382235" y="168523"/>
                </a:lnTo>
                <a:lnTo>
                  <a:pt x="390552" y="167117"/>
                </a:lnTo>
                <a:lnTo>
                  <a:pt x="406143" y="165556"/>
                </a:lnTo>
                <a:lnTo>
                  <a:pt x="421009" y="160628"/>
                </a:lnTo>
                <a:lnTo>
                  <a:pt x="428307" y="157092"/>
                </a:lnTo>
                <a:lnTo>
                  <a:pt x="442766" y="151045"/>
                </a:lnTo>
                <a:lnTo>
                  <a:pt x="456337" y="144919"/>
                </a:lnTo>
                <a:lnTo>
                  <a:pt x="462178" y="141062"/>
                </a:lnTo>
                <a:lnTo>
                  <a:pt x="467659" y="136904"/>
                </a:lnTo>
                <a:lnTo>
                  <a:pt x="472107" y="133338"/>
                </a:lnTo>
                <a:lnTo>
                  <a:pt x="479166" y="127259"/>
                </a:lnTo>
                <a:lnTo>
                  <a:pt x="484950" y="121911"/>
                </a:lnTo>
                <a:lnTo>
                  <a:pt x="487603" y="119374"/>
                </a:lnTo>
                <a:lnTo>
                  <a:pt x="489372" y="116095"/>
                </a:lnTo>
                <a:lnTo>
                  <a:pt x="490551" y="112322"/>
                </a:lnTo>
                <a:lnTo>
                  <a:pt x="491338" y="108219"/>
                </a:lnTo>
                <a:lnTo>
                  <a:pt x="492656" y="104689"/>
                </a:lnTo>
                <a:lnTo>
                  <a:pt x="496236" y="98651"/>
                </a:lnTo>
                <a:lnTo>
                  <a:pt x="498357" y="93322"/>
                </a:lnTo>
                <a:lnTo>
                  <a:pt x="499299" y="88308"/>
                </a:lnTo>
                <a:lnTo>
                  <a:pt x="499718" y="83433"/>
                </a:lnTo>
                <a:lnTo>
                  <a:pt x="499987" y="78746"/>
                </a:lnTo>
                <a:lnTo>
                  <a:pt x="500045" y="72556"/>
                </a:lnTo>
                <a:lnTo>
                  <a:pt x="497933" y="69818"/>
                </a:lnTo>
                <a:lnTo>
                  <a:pt x="492910" y="642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59"/>
          <p:cNvSpPr/>
          <p:nvPr/>
        </p:nvSpPr>
        <p:spPr>
          <a:xfrm>
            <a:off x="971550" y="2637071"/>
            <a:ext cx="241681" cy="362973"/>
          </a:xfrm>
          <a:custGeom>
            <a:avLst/>
            <a:gdLst/>
            <a:ahLst/>
            <a:cxnLst/>
            <a:rect l="0" t="0" r="0" b="0"/>
            <a:pathLst>
              <a:path w="241681" h="362973">
                <a:moveTo>
                  <a:pt x="0" y="48979"/>
                </a:moveTo>
                <a:lnTo>
                  <a:pt x="0" y="45186"/>
                </a:lnTo>
                <a:lnTo>
                  <a:pt x="793" y="44069"/>
                </a:lnTo>
                <a:lnTo>
                  <a:pt x="2116" y="43324"/>
                </a:lnTo>
                <a:lnTo>
                  <a:pt x="5703" y="42497"/>
                </a:lnTo>
                <a:lnTo>
                  <a:pt x="9943" y="42129"/>
                </a:lnTo>
                <a:lnTo>
                  <a:pt x="16589" y="39849"/>
                </a:lnTo>
                <a:lnTo>
                  <a:pt x="24042" y="36190"/>
                </a:lnTo>
                <a:lnTo>
                  <a:pt x="30000" y="31918"/>
                </a:lnTo>
                <a:lnTo>
                  <a:pt x="35293" y="27373"/>
                </a:lnTo>
                <a:lnTo>
                  <a:pt x="37816" y="25050"/>
                </a:lnTo>
                <a:lnTo>
                  <a:pt x="41086" y="23501"/>
                </a:lnTo>
                <a:lnTo>
                  <a:pt x="44853" y="22468"/>
                </a:lnTo>
                <a:lnTo>
                  <a:pt x="48952" y="21780"/>
                </a:lnTo>
                <a:lnTo>
                  <a:pt x="55623" y="18899"/>
                </a:lnTo>
                <a:lnTo>
                  <a:pt x="62027" y="14972"/>
                </a:lnTo>
                <a:lnTo>
                  <a:pt x="65957" y="12814"/>
                </a:lnTo>
                <a:lnTo>
                  <a:pt x="70165" y="10581"/>
                </a:lnTo>
                <a:lnTo>
                  <a:pt x="74558" y="9093"/>
                </a:lnTo>
                <a:lnTo>
                  <a:pt x="79074" y="8101"/>
                </a:lnTo>
                <a:lnTo>
                  <a:pt x="83672" y="7439"/>
                </a:lnTo>
                <a:lnTo>
                  <a:pt x="90898" y="6704"/>
                </a:lnTo>
                <a:lnTo>
                  <a:pt x="93936" y="6508"/>
                </a:lnTo>
                <a:lnTo>
                  <a:pt x="97549" y="5584"/>
                </a:lnTo>
                <a:lnTo>
                  <a:pt x="101545" y="4173"/>
                </a:lnTo>
                <a:lnTo>
                  <a:pt x="105796" y="2440"/>
                </a:lnTo>
                <a:lnTo>
                  <a:pt x="110218" y="1284"/>
                </a:lnTo>
                <a:lnTo>
                  <a:pt x="114754" y="513"/>
                </a:lnTo>
                <a:lnTo>
                  <a:pt x="119365" y="0"/>
                </a:lnTo>
                <a:lnTo>
                  <a:pt x="123233" y="451"/>
                </a:lnTo>
                <a:lnTo>
                  <a:pt x="126605" y="1546"/>
                </a:lnTo>
                <a:lnTo>
                  <a:pt x="129647" y="3069"/>
                </a:lnTo>
                <a:lnTo>
                  <a:pt x="133262" y="4085"/>
                </a:lnTo>
                <a:lnTo>
                  <a:pt x="137260" y="4762"/>
                </a:lnTo>
                <a:lnTo>
                  <a:pt x="141513" y="5213"/>
                </a:lnTo>
                <a:lnTo>
                  <a:pt x="145142" y="6308"/>
                </a:lnTo>
                <a:lnTo>
                  <a:pt x="151290" y="9641"/>
                </a:lnTo>
                <a:lnTo>
                  <a:pt x="156669" y="11652"/>
                </a:lnTo>
                <a:lnTo>
                  <a:pt x="159215" y="12188"/>
                </a:lnTo>
                <a:lnTo>
                  <a:pt x="164160" y="14900"/>
                </a:lnTo>
                <a:lnTo>
                  <a:pt x="166590" y="16734"/>
                </a:lnTo>
                <a:lnTo>
                  <a:pt x="168210" y="18751"/>
                </a:lnTo>
                <a:lnTo>
                  <a:pt x="169290" y="20890"/>
                </a:lnTo>
                <a:lnTo>
                  <a:pt x="170489" y="25382"/>
                </a:lnTo>
                <a:lnTo>
                  <a:pt x="171393" y="36193"/>
                </a:lnTo>
                <a:lnTo>
                  <a:pt x="171446" y="51448"/>
                </a:lnTo>
                <a:lnTo>
                  <a:pt x="167656" y="62322"/>
                </a:lnTo>
                <a:lnTo>
                  <a:pt x="165298" y="71806"/>
                </a:lnTo>
                <a:lnTo>
                  <a:pt x="163380" y="74516"/>
                </a:lnTo>
                <a:lnTo>
                  <a:pt x="157015" y="79643"/>
                </a:lnTo>
                <a:lnTo>
                  <a:pt x="151011" y="86684"/>
                </a:lnTo>
                <a:lnTo>
                  <a:pt x="148299" y="90784"/>
                </a:lnTo>
                <a:lnTo>
                  <a:pt x="141052" y="97457"/>
                </a:lnTo>
                <a:lnTo>
                  <a:pt x="136897" y="100347"/>
                </a:lnTo>
                <a:lnTo>
                  <a:pt x="130164" y="105676"/>
                </a:lnTo>
                <a:lnTo>
                  <a:pt x="123731" y="110690"/>
                </a:lnTo>
                <a:lnTo>
                  <a:pt x="119794" y="113138"/>
                </a:lnTo>
                <a:lnTo>
                  <a:pt x="115581" y="115564"/>
                </a:lnTo>
                <a:lnTo>
                  <a:pt x="108784" y="120376"/>
                </a:lnTo>
                <a:lnTo>
                  <a:pt x="102323" y="125161"/>
                </a:lnTo>
                <a:lnTo>
                  <a:pt x="98378" y="127548"/>
                </a:lnTo>
                <a:lnTo>
                  <a:pt x="94160" y="129933"/>
                </a:lnTo>
                <a:lnTo>
                  <a:pt x="85240" y="134700"/>
                </a:lnTo>
                <a:lnTo>
                  <a:pt x="80639" y="137082"/>
                </a:lnTo>
                <a:lnTo>
                  <a:pt x="73410" y="139730"/>
                </a:lnTo>
                <a:lnTo>
                  <a:pt x="70371" y="140435"/>
                </a:lnTo>
                <a:lnTo>
                  <a:pt x="64878" y="143337"/>
                </a:lnTo>
                <a:lnTo>
                  <a:pt x="58676" y="147874"/>
                </a:lnTo>
                <a:lnTo>
                  <a:pt x="55711" y="148495"/>
                </a:lnTo>
                <a:lnTo>
                  <a:pt x="49580" y="148844"/>
                </a:lnTo>
                <a:lnTo>
                  <a:pt x="42736" y="148947"/>
                </a:lnTo>
                <a:lnTo>
                  <a:pt x="29578" y="148991"/>
                </a:lnTo>
                <a:lnTo>
                  <a:pt x="30037" y="148197"/>
                </a:lnTo>
                <a:lnTo>
                  <a:pt x="32664" y="145199"/>
                </a:lnTo>
                <a:lnTo>
                  <a:pt x="34476" y="144081"/>
                </a:lnTo>
                <a:lnTo>
                  <a:pt x="38606" y="142840"/>
                </a:lnTo>
                <a:lnTo>
                  <a:pt x="42406" y="141715"/>
                </a:lnTo>
                <a:lnTo>
                  <a:pt x="52978" y="138349"/>
                </a:lnTo>
                <a:lnTo>
                  <a:pt x="58337" y="137134"/>
                </a:lnTo>
                <a:lnTo>
                  <a:pt x="63498" y="136324"/>
                </a:lnTo>
                <a:lnTo>
                  <a:pt x="68525" y="135784"/>
                </a:lnTo>
                <a:lnTo>
                  <a:pt x="73465" y="134630"/>
                </a:lnTo>
                <a:lnTo>
                  <a:pt x="78345" y="133067"/>
                </a:lnTo>
                <a:lnTo>
                  <a:pt x="83186" y="131231"/>
                </a:lnTo>
                <a:lnTo>
                  <a:pt x="88001" y="130007"/>
                </a:lnTo>
                <a:lnTo>
                  <a:pt x="92798" y="129192"/>
                </a:lnTo>
                <a:lnTo>
                  <a:pt x="97584" y="128648"/>
                </a:lnTo>
                <a:lnTo>
                  <a:pt x="102362" y="128285"/>
                </a:lnTo>
                <a:lnTo>
                  <a:pt x="107135" y="128043"/>
                </a:lnTo>
                <a:lnTo>
                  <a:pt x="116672" y="127775"/>
                </a:lnTo>
                <a:lnTo>
                  <a:pt x="126202" y="127655"/>
                </a:lnTo>
                <a:lnTo>
                  <a:pt x="130966" y="128417"/>
                </a:lnTo>
                <a:lnTo>
                  <a:pt x="135729" y="129719"/>
                </a:lnTo>
                <a:lnTo>
                  <a:pt x="140492" y="131380"/>
                </a:lnTo>
                <a:lnTo>
                  <a:pt x="147901" y="133227"/>
                </a:lnTo>
                <a:lnTo>
                  <a:pt x="154633" y="134841"/>
                </a:lnTo>
                <a:lnTo>
                  <a:pt x="158651" y="136383"/>
                </a:lnTo>
                <a:lnTo>
                  <a:pt x="162917" y="138204"/>
                </a:lnTo>
                <a:lnTo>
                  <a:pt x="169774" y="140228"/>
                </a:lnTo>
                <a:lnTo>
                  <a:pt x="176261" y="141921"/>
                </a:lnTo>
                <a:lnTo>
                  <a:pt x="180213" y="143484"/>
                </a:lnTo>
                <a:lnTo>
                  <a:pt x="184436" y="145320"/>
                </a:lnTo>
                <a:lnTo>
                  <a:pt x="193361" y="149476"/>
                </a:lnTo>
                <a:lnTo>
                  <a:pt x="197963" y="151696"/>
                </a:lnTo>
                <a:lnTo>
                  <a:pt x="205194" y="156278"/>
                </a:lnTo>
                <a:lnTo>
                  <a:pt x="211053" y="160961"/>
                </a:lnTo>
                <a:lnTo>
                  <a:pt x="216303" y="165688"/>
                </a:lnTo>
                <a:lnTo>
                  <a:pt x="223399" y="170435"/>
                </a:lnTo>
                <a:lnTo>
                  <a:pt x="227514" y="172812"/>
                </a:lnTo>
                <a:lnTo>
                  <a:pt x="230257" y="175190"/>
                </a:lnTo>
                <a:lnTo>
                  <a:pt x="232086" y="177570"/>
                </a:lnTo>
                <a:lnTo>
                  <a:pt x="238813" y="190884"/>
                </a:lnTo>
                <a:lnTo>
                  <a:pt x="241076" y="197508"/>
                </a:lnTo>
                <a:lnTo>
                  <a:pt x="241680" y="200386"/>
                </a:lnTo>
                <a:lnTo>
                  <a:pt x="240495" y="203892"/>
                </a:lnTo>
                <a:lnTo>
                  <a:pt x="232830" y="215617"/>
                </a:lnTo>
                <a:lnTo>
                  <a:pt x="230480" y="221730"/>
                </a:lnTo>
                <a:lnTo>
                  <a:pt x="229435" y="229209"/>
                </a:lnTo>
                <a:lnTo>
                  <a:pt x="228971" y="237825"/>
                </a:lnTo>
                <a:lnTo>
                  <a:pt x="228765" y="246945"/>
                </a:lnTo>
                <a:lnTo>
                  <a:pt x="228648" y="261006"/>
                </a:lnTo>
                <a:lnTo>
                  <a:pt x="227838" y="264942"/>
                </a:lnTo>
                <a:lnTo>
                  <a:pt x="222906" y="275069"/>
                </a:lnTo>
                <a:lnTo>
                  <a:pt x="218661" y="283342"/>
                </a:lnTo>
                <a:lnTo>
                  <a:pt x="211808" y="293133"/>
                </a:lnTo>
                <a:lnTo>
                  <a:pt x="204997" y="300631"/>
                </a:lnTo>
                <a:lnTo>
                  <a:pt x="191482" y="314588"/>
                </a:lnTo>
                <a:lnTo>
                  <a:pt x="179854" y="326291"/>
                </a:lnTo>
                <a:lnTo>
                  <a:pt x="175465" y="329898"/>
                </a:lnTo>
                <a:lnTo>
                  <a:pt x="170952" y="333095"/>
                </a:lnTo>
                <a:lnTo>
                  <a:pt x="166355" y="336021"/>
                </a:lnTo>
                <a:lnTo>
                  <a:pt x="161703" y="338765"/>
                </a:lnTo>
                <a:lnTo>
                  <a:pt x="157015" y="341389"/>
                </a:lnTo>
                <a:lnTo>
                  <a:pt x="152301" y="343931"/>
                </a:lnTo>
                <a:lnTo>
                  <a:pt x="146778" y="346420"/>
                </a:lnTo>
                <a:lnTo>
                  <a:pt x="140714" y="348873"/>
                </a:lnTo>
                <a:lnTo>
                  <a:pt x="134291" y="351302"/>
                </a:lnTo>
                <a:lnTo>
                  <a:pt x="129214" y="352921"/>
                </a:lnTo>
                <a:lnTo>
                  <a:pt x="125036" y="354001"/>
                </a:lnTo>
                <a:lnTo>
                  <a:pt x="121457" y="354720"/>
                </a:lnTo>
                <a:lnTo>
                  <a:pt x="117484" y="355994"/>
                </a:lnTo>
                <a:lnTo>
                  <a:pt x="113248" y="357637"/>
                </a:lnTo>
                <a:lnTo>
                  <a:pt x="108836" y="359526"/>
                </a:lnTo>
                <a:lnTo>
                  <a:pt x="104307" y="360785"/>
                </a:lnTo>
                <a:lnTo>
                  <a:pt x="99700" y="361624"/>
                </a:lnTo>
                <a:lnTo>
                  <a:pt x="95042" y="362184"/>
                </a:lnTo>
                <a:lnTo>
                  <a:pt x="87749" y="362806"/>
                </a:lnTo>
                <a:lnTo>
                  <a:pt x="84693" y="362972"/>
                </a:lnTo>
                <a:lnTo>
                  <a:pt x="81862" y="362289"/>
                </a:lnTo>
                <a:lnTo>
                  <a:pt x="76599" y="359413"/>
                </a:lnTo>
                <a:lnTo>
                  <a:pt x="69498" y="357606"/>
                </a:lnTo>
                <a:lnTo>
                  <a:pt x="65382" y="357124"/>
                </a:lnTo>
                <a:lnTo>
                  <a:pt x="61050" y="356802"/>
                </a:lnTo>
                <a:lnTo>
                  <a:pt x="56575" y="356588"/>
                </a:lnTo>
                <a:lnTo>
                  <a:pt x="52004" y="356445"/>
                </a:lnTo>
                <a:lnTo>
                  <a:pt x="48163" y="355556"/>
                </a:lnTo>
                <a:lnTo>
                  <a:pt x="41778" y="352452"/>
                </a:lnTo>
                <a:lnTo>
                  <a:pt x="36295" y="348427"/>
                </a:lnTo>
                <a:lnTo>
                  <a:pt x="28797" y="341942"/>
                </a:lnTo>
                <a:lnTo>
                  <a:pt x="25234" y="338464"/>
                </a:lnTo>
                <a:lnTo>
                  <a:pt x="23173" y="337219"/>
                </a:lnTo>
                <a:lnTo>
                  <a:pt x="16479" y="334672"/>
                </a:lnTo>
                <a:lnTo>
                  <a:pt x="9222" y="329220"/>
                </a:lnTo>
                <a:lnTo>
                  <a:pt x="1671" y="322074"/>
                </a:lnTo>
                <a:lnTo>
                  <a:pt x="1114" y="321530"/>
                </a:lnTo>
                <a:lnTo>
                  <a:pt x="743" y="320373"/>
                </a:lnTo>
                <a:lnTo>
                  <a:pt x="0" y="313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60"/>
          <p:cNvSpPr/>
          <p:nvPr/>
        </p:nvSpPr>
        <p:spPr>
          <a:xfrm>
            <a:off x="1305258" y="2728912"/>
            <a:ext cx="223505" cy="242889"/>
          </a:xfrm>
          <a:custGeom>
            <a:avLst/>
            <a:gdLst/>
            <a:ahLst/>
            <a:cxnLst/>
            <a:rect l="0" t="0" r="0" b="0"/>
            <a:pathLst>
              <a:path w="223505" h="242889">
                <a:moveTo>
                  <a:pt x="9192" y="0"/>
                </a:moveTo>
                <a:lnTo>
                  <a:pt x="0" y="0"/>
                </a:lnTo>
                <a:lnTo>
                  <a:pt x="1928" y="0"/>
                </a:lnTo>
                <a:lnTo>
                  <a:pt x="8188" y="6151"/>
                </a:lnTo>
                <a:lnTo>
                  <a:pt x="12687" y="10642"/>
                </a:lnTo>
                <a:lnTo>
                  <a:pt x="13903" y="12651"/>
                </a:lnTo>
                <a:lnTo>
                  <a:pt x="15254" y="17000"/>
                </a:lnTo>
                <a:lnTo>
                  <a:pt x="16015" y="23911"/>
                </a:lnTo>
                <a:lnTo>
                  <a:pt x="16915" y="26259"/>
                </a:lnTo>
                <a:lnTo>
                  <a:pt x="20033" y="30985"/>
                </a:lnTo>
                <a:lnTo>
                  <a:pt x="26250" y="38109"/>
                </a:lnTo>
                <a:lnTo>
                  <a:pt x="27708" y="41281"/>
                </a:lnTo>
                <a:lnTo>
                  <a:pt x="28679" y="44983"/>
                </a:lnTo>
                <a:lnTo>
                  <a:pt x="29327" y="49039"/>
                </a:lnTo>
                <a:lnTo>
                  <a:pt x="32164" y="55662"/>
                </a:lnTo>
                <a:lnTo>
                  <a:pt x="34031" y="58539"/>
                </a:lnTo>
                <a:lnTo>
                  <a:pt x="40340" y="63853"/>
                </a:lnTo>
                <a:lnTo>
                  <a:pt x="44244" y="66381"/>
                </a:lnTo>
                <a:lnTo>
                  <a:pt x="50700" y="73424"/>
                </a:lnTo>
                <a:lnTo>
                  <a:pt x="53532" y="77524"/>
                </a:lnTo>
                <a:lnTo>
                  <a:pt x="57008" y="81051"/>
                </a:lnTo>
                <a:lnTo>
                  <a:pt x="60913" y="84197"/>
                </a:lnTo>
                <a:lnTo>
                  <a:pt x="65104" y="87088"/>
                </a:lnTo>
                <a:lnTo>
                  <a:pt x="69485" y="90602"/>
                </a:lnTo>
                <a:lnTo>
                  <a:pt x="73994" y="94533"/>
                </a:lnTo>
                <a:lnTo>
                  <a:pt x="78587" y="98740"/>
                </a:lnTo>
                <a:lnTo>
                  <a:pt x="87923" y="107649"/>
                </a:lnTo>
                <a:lnTo>
                  <a:pt x="92636" y="112247"/>
                </a:lnTo>
                <a:lnTo>
                  <a:pt x="94983" y="116107"/>
                </a:lnTo>
                <a:lnTo>
                  <a:pt x="95755" y="119473"/>
                </a:lnTo>
                <a:lnTo>
                  <a:pt x="95475" y="122511"/>
                </a:lnTo>
                <a:lnTo>
                  <a:pt x="96877" y="126124"/>
                </a:lnTo>
                <a:lnTo>
                  <a:pt x="99398" y="130120"/>
                </a:lnTo>
                <a:lnTo>
                  <a:pt x="102667" y="134372"/>
                </a:lnTo>
                <a:lnTo>
                  <a:pt x="106433" y="138794"/>
                </a:lnTo>
                <a:lnTo>
                  <a:pt x="110532" y="143329"/>
                </a:lnTo>
                <a:lnTo>
                  <a:pt x="114852" y="147940"/>
                </a:lnTo>
                <a:lnTo>
                  <a:pt x="118525" y="152602"/>
                </a:lnTo>
                <a:lnTo>
                  <a:pt x="121768" y="157297"/>
                </a:lnTo>
                <a:lnTo>
                  <a:pt x="124724" y="162015"/>
                </a:lnTo>
                <a:lnTo>
                  <a:pt x="130125" y="169373"/>
                </a:lnTo>
                <a:lnTo>
                  <a:pt x="135965" y="176083"/>
                </a:lnTo>
                <a:lnTo>
                  <a:pt x="143852" y="184357"/>
                </a:lnTo>
                <a:lnTo>
                  <a:pt x="153425" y="194148"/>
                </a:lnTo>
                <a:lnTo>
                  <a:pt x="158756" y="201646"/>
                </a:lnTo>
                <a:lnTo>
                  <a:pt x="161288" y="205868"/>
                </a:lnTo>
                <a:lnTo>
                  <a:pt x="164564" y="209477"/>
                </a:lnTo>
                <a:lnTo>
                  <a:pt x="168336" y="212676"/>
                </a:lnTo>
                <a:lnTo>
                  <a:pt x="172438" y="215603"/>
                </a:lnTo>
                <a:lnTo>
                  <a:pt x="176760" y="218348"/>
                </a:lnTo>
                <a:lnTo>
                  <a:pt x="181229" y="220972"/>
                </a:lnTo>
                <a:lnTo>
                  <a:pt x="185795" y="223514"/>
                </a:lnTo>
                <a:lnTo>
                  <a:pt x="188840" y="226003"/>
                </a:lnTo>
                <a:lnTo>
                  <a:pt x="190870" y="228456"/>
                </a:lnTo>
                <a:lnTo>
                  <a:pt x="192223" y="230886"/>
                </a:lnTo>
                <a:lnTo>
                  <a:pt x="193919" y="232505"/>
                </a:lnTo>
                <a:lnTo>
                  <a:pt x="195843" y="233585"/>
                </a:lnTo>
                <a:lnTo>
                  <a:pt x="197920" y="234304"/>
                </a:lnTo>
                <a:lnTo>
                  <a:pt x="202343" y="237221"/>
                </a:lnTo>
                <a:lnTo>
                  <a:pt x="204635" y="239110"/>
                </a:lnTo>
                <a:lnTo>
                  <a:pt x="206956" y="240369"/>
                </a:lnTo>
                <a:lnTo>
                  <a:pt x="213221" y="242141"/>
                </a:lnTo>
                <a:lnTo>
                  <a:pt x="216224" y="242666"/>
                </a:lnTo>
                <a:lnTo>
                  <a:pt x="223173" y="242879"/>
                </a:lnTo>
                <a:lnTo>
                  <a:pt x="223504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61"/>
          <p:cNvSpPr/>
          <p:nvPr/>
        </p:nvSpPr>
        <p:spPr>
          <a:xfrm>
            <a:off x="1321593" y="2736056"/>
            <a:ext cx="192883" cy="250032"/>
          </a:xfrm>
          <a:custGeom>
            <a:avLst/>
            <a:gdLst/>
            <a:ahLst/>
            <a:cxnLst/>
            <a:rect l="0" t="0" r="0" b="0"/>
            <a:pathLst>
              <a:path w="192883" h="250032">
                <a:moveTo>
                  <a:pt x="192882" y="0"/>
                </a:moveTo>
                <a:lnTo>
                  <a:pt x="182240" y="10642"/>
                </a:lnTo>
                <a:lnTo>
                  <a:pt x="178098" y="16900"/>
                </a:lnTo>
                <a:lnTo>
                  <a:pt x="173611" y="24180"/>
                </a:lnTo>
                <a:lnTo>
                  <a:pt x="168971" y="30061"/>
                </a:lnTo>
                <a:lnTo>
                  <a:pt x="164263" y="37438"/>
                </a:lnTo>
                <a:lnTo>
                  <a:pt x="161896" y="41627"/>
                </a:lnTo>
                <a:lnTo>
                  <a:pt x="158731" y="46007"/>
                </a:lnTo>
                <a:lnTo>
                  <a:pt x="155033" y="50515"/>
                </a:lnTo>
                <a:lnTo>
                  <a:pt x="150981" y="55108"/>
                </a:lnTo>
                <a:lnTo>
                  <a:pt x="142244" y="64444"/>
                </a:lnTo>
                <a:lnTo>
                  <a:pt x="137692" y="69157"/>
                </a:lnTo>
                <a:lnTo>
                  <a:pt x="133864" y="73886"/>
                </a:lnTo>
                <a:lnTo>
                  <a:pt x="130517" y="78626"/>
                </a:lnTo>
                <a:lnTo>
                  <a:pt x="127493" y="83373"/>
                </a:lnTo>
                <a:lnTo>
                  <a:pt x="123889" y="88126"/>
                </a:lnTo>
                <a:lnTo>
                  <a:pt x="119899" y="92882"/>
                </a:lnTo>
                <a:lnTo>
                  <a:pt x="115652" y="97640"/>
                </a:lnTo>
                <a:lnTo>
                  <a:pt x="109645" y="102400"/>
                </a:lnTo>
                <a:lnTo>
                  <a:pt x="102466" y="107160"/>
                </a:lnTo>
                <a:lnTo>
                  <a:pt x="94504" y="111921"/>
                </a:lnTo>
                <a:lnTo>
                  <a:pt x="88403" y="116683"/>
                </a:lnTo>
                <a:lnTo>
                  <a:pt x="83542" y="121445"/>
                </a:lnTo>
                <a:lnTo>
                  <a:pt x="79507" y="126207"/>
                </a:lnTo>
                <a:lnTo>
                  <a:pt x="75230" y="130969"/>
                </a:lnTo>
                <a:lnTo>
                  <a:pt x="66244" y="140494"/>
                </a:lnTo>
                <a:lnTo>
                  <a:pt x="62419" y="145256"/>
                </a:lnTo>
                <a:lnTo>
                  <a:pt x="59075" y="150019"/>
                </a:lnTo>
                <a:lnTo>
                  <a:pt x="56052" y="154781"/>
                </a:lnTo>
                <a:lnTo>
                  <a:pt x="52450" y="159544"/>
                </a:lnTo>
                <a:lnTo>
                  <a:pt x="48460" y="164306"/>
                </a:lnTo>
                <a:lnTo>
                  <a:pt x="44213" y="169069"/>
                </a:lnTo>
                <a:lnTo>
                  <a:pt x="41382" y="173831"/>
                </a:lnTo>
                <a:lnTo>
                  <a:pt x="39494" y="178594"/>
                </a:lnTo>
                <a:lnTo>
                  <a:pt x="38236" y="183356"/>
                </a:lnTo>
                <a:lnTo>
                  <a:pt x="35809" y="187325"/>
                </a:lnTo>
                <a:lnTo>
                  <a:pt x="32604" y="190764"/>
                </a:lnTo>
                <a:lnTo>
                  <a:pt x="28880" y="193851"/>
                </a:lnTo>
                <a:lnTo>
                  <a:pt x="25603" y="197496"/>
                </a:lnTo>
                <a:lnTo>
                  <a:pt x="22625" y="201514"/>
                </a:lnTo>
                <a:lnTo>
                  <a:pt x="19846" y="205780"/>
                </a:lnTo>
                <a:lnTo>
                  <a:pt x="16758" y="212637"/>
                </a:lnTo>
                <a:lnTo>
                  <a:pt x="15935" y="215577"/>
                </a:lnTo>
                <a:lnTo>
                  <a:pt x="12903" y="220960"/>
                </a:lnTo>
                <a:lnTo>
                  <a:pt x="10983" y="223506"/>
                </a:lnTo>
                <a:lnTo>
                  <a:pt x="8850" y="228453"/>
                </a:lnTo>
                <a:lnTo>
                  <a:pt x="8282" y="230883"/>
                </a:lnTo>
                <a:lnTo>
                  <a:pt x="5533" y="235700"/>
                </a:lnTo>
                <a:lnTo>
                  <a:pt x="1093" y="241468"/>
                </a:lnTo>
                <a:lnTo>
                  <a:pt x="486" y="244373"/>
                </a:lnTo>
                <a:lnTo>
                  <a:pt x="0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62"/>
          <p:cNvSpPr/>
          <p:nvPr/>
        </p:nvSpPr>
        <p:spPr>
          <a:xfrm>
            <a:off x="1607343" y="2621756"/>
            <a:ext cx="195975" cy="149990"/>
          </a:xfrm>
          <a:custGeom>
            <a:avLst/>
            <a:gdLst/>
            <a:ahLst/>
            <a:cxnLst/>
            <a:rect l="0" t="0" r="0" b="0"/>
            <a:pathLst>
              <a:path w="195975" h="149990">
                <a:moveTo>
                  <a:pt x="0" y="21431"/>
                </a:moveTo>
                <a:lnTo>
                  <a:pt x="0" y="14581"/>
                </a:lnTo>
                <a:lnTo>
                  <a:pt x="4234" y="12301"/>
                </a:lnTo>
                <a:lnTo>
                  <a:pt x="7585" y="10582"/>
                </a:lnTo>
                <a:lnTo>
                  <a:pt x="13425" y="8672"/>
                </a:lnTo>
                <a:lnTo>
                  <a:pt x="18667" y="7823"/>
                </a:lnTo>
                <a:lnTo>
                  <a:pt x="23642" y="7445"/>
                </a:lnTo>
                <a:lnTo>
                  <a:pt x="26080" y="6551"/>
                </a:lnTo>
                <a:lnTo>
                  <a:pt x="30906" y="3441"/>
                </a:lnTo>
                <a:lnTo>
                  <a:pt x="34098" y="2294"/>
                </a:lnTo>
                <a:lnTo>
                  <a:pt x="37813" y="1529"/>
                </a:lnTo>
                <a:lnTo>
                  <a:pt x="41878" y="1019"/>
                </a:lnTo>
                <a:lnTo>
                  <a:pt x="46175" y="680"/>
                </a:lnTo>
                <a:lnTo>
                  <a:pt x="50627" y="453"/>
                </a:lnTo>
                <a:lnTo>
                  <a:pt x="62361" y="134"/>
                </a:lnTo>
                <a:lnTo>
                  <a:pt x="92377" y="3"/>
                </a:lnTo>
                <a:lnTo>
                  <a:pt x="106089" y="0"/>
                </a:lnTo>
                <a:lnTo>
                  <a:pt x="108826" y="794"/>
                </a:lnTo>
                <a:lnTo>
                  <a:pt x="110651" y="2117"/>
                </a:lnTo>
                <a:lnTo>
                  <a:pt x="113472" y="5703"/>
                </a:lnTo>
                <a:lnTo>
                  <a:pt x="117372" y="9943"/>
                </a:lnTo>
                <a:lnTo>
                  <a:pt x="124030" y="16792"/>
                </a:lnTo>
                <a:lnTo>
                  <a:pt x="125549" y="19132"/>
                </a:lnTo>
                <a:lnTo>
                  <a:pt x="126562" y="21486"/>
                </a:lnTo>
                <a:lnTo>
                  <a:pt x="127237" y="23849"/>
                </a:lnTo>
                <a:lnTo>
                  <a:pt x="126894" y="25424"/>
                </a:lnTo>
                <a:lnTo>
                  <a:pt x="125871" y="26474"/>
                </a:lnTo>
                <a:lnTo>
                  <a:pt x="124395" y="27175"/>
                </a:lnTo>
                <a:lnTo>
                  <a:pt x="122618" y="29229"/>
                </a:lnTo>
                <a:lnTo>
                  <a:pt x="120639" y="32186"/>
                </a:lnTo>
                <a:lnTo>
                  <a:pt x="118526" y="35745"/>
                </a:lnTo>
                <a:lnTo>
                  <a:pt x="116324" y="38911"/>
                </a:lnTo>
                <a:lnTo>
                  <a:pt x="114062" y="41816"/>
                </a:lnTo>
                <a:lnTo>
                  <a:pt x="111760" y="44546"/>
                </a:lnTo>
                <a:lnTo>
                  <a:pt x="109432" y="46366"/>
                </a:lnTo>
                <a:lnTo>
                  <a:pt x="104728" y="48388"/>
                </a:lnTo>
                <a:lnTo>
                  <a:pt x="101569" y="49721"/>
                </a:lnTo>
                <a:lnTo>
                  <a:pt x="97875" y="51404"/>
                </a:lnTo>
                <a:lnTo>
                  <a:pt x="93825" y="53319"/>
                </a:lnTo>
                <a:lnTo>
                  <a:pt x="90332" y="55390"/>
                </a:lnTo>
                <a:lnTo>
                  <a:pt x="84333" y="59807"/>
                </a:lnTo>
                <a:lnTo>
                  <a:pt x="79021" y="62300"/>
                </a:lnTo>
                <a:lnTo>
                  <a:pt x="76493" y="62964"/>
                </a:lnTo>
                <a:lnTo>
                  <a:pt x="71568" y="65819"/>
                </a:lnTo>
                <a:lnTo>
                  <a:pt x="64420" y="71340"/>
                </a:lnTo>
                <a:lnTo>
                  <a:pt x="68124" y="71409"/>
                </a:lnTo>
                <a:lnTo>
                  <a:pt x="69228" y="70624"/>
                </a:lnTo>
                <a:lnTo>
                  <a:pt x="69965" y="69308"/>
                </a:lnTo>
                <a:lnTo>
                  <a:pt x="71147" y="65284"/>
                </a:lnTo>
                <a:lnTo>
                  <a:pt x="75542" y="62617"/>
                </a:lnTo>
                <a:lnTo>
                  <a:pt x="78936" y="60795"/>
                </a:lnTo>
                <a:lnTo>
                  <a:pt x="82787" y="59580"/>
                </a:lnTo>
                <a:lnTo>
                  <a:pt x="86941" y="58770"/>
                </a:lnTo>
                <a:lnTo>
                  <a:pt x="91299" y="58230"/>
                </a:lnTo>
                <a:lnTo>
                  <a:pt x="94997" y="57870"/>
                </a:lnTo>
                <a:lnTo>
                  <a:pt x="98256" y="57630"/>
                </a:lnTo>
                <a:lnTo>
                  <a:pt x="101223" y="57470"/>
                </a:lnTo>
                <a:lnTo>
                  <a:pt x="104788" y="56569"/>
                </a:lnTo>
                <a:lnTo>
                  <a:pt x="108753" y="55175"/>
                </a:lnTo>
                <a:lnTo>
                  <a:pt x="112983" y="53452"/>
                </a:lnTo>
                <a:lnTo>
                  <a:pt x="117391" y="53097"/>
                </a:lnTo>
                <a:lnTo>
                  <a:pt x="121917" y="53654"/>
                </a:lnTo>
                <a:lnTo>
                  <a:pt x="126522" y="54819"/>
                </a:lnTo>
                <a:lnTo>
                  <a:pt x="131179" y="55596"/>
                </a:lnTo>
                <a:lnTo>
                  <a:pt x="135872" y="56114"/>
                </a:lnTo>
                <a:lnTo>
                  <a:pt x="140587" y="56459"/>
                </a:lnTo>
                <a:lnTo>
                  <a:pt x="145319" y="56690"/>
                </a:lnTo>
                <a:lnTo>
                  <a:pt x="154809" y="56945"/>
                </a:lnTo>
                <a:lnTo>
                  <a:pt x="159562" y="57807"/>
                </a:lnTo>
                <a:lnTo>
                  <a:pt x="164319" y="59176"/>
                </a:lnTo>
                <a:lnTo>
                  <a:pt x="169077" y="60882"/>
                </a:lnTo>
                <a:lnTo>
                  <a:pt x="173043" y="62019"/>
                </a:lnTo>
                <a:lnTo>
                  <a:pt x="176481" y="62777"/>
                </a:lnTo>
                <a:lnTo>
                  <a:pt x="179567" y="63283"/>
                </a:lnTo>
                <a:lnTo>
                  <a:pt x="185112" y="65961"/>
                </a:lnTo>
                <a:lnTo>
                  <a:pt x="190222" y="69797"/>
                </a:lnTo>
                <a:lnTo>
                  <a:pt x="195139" y="74148"/>
                </a:lnTo>
                <a:lnTo>
                  <a:pt x="195974" y="76419"/>
                </a:lnTo>
                <a:lnTo>
                  <a:pt x="195737" y="78728"/>
                </a:lnTo>
                <a:lnTo>
                  <a:pt x="194785" y="81060"/>
                </a:lnTo>
                <a:lnTo>
                  <a:pt x="194151" y="84202"/>
                </a:lnTo>
                <a:lnTo>
                  <a:pt x="193728" y="87885"/>
                </a:lnTo>
                <a:lnTo>
                  <a:pt x="193446" y="91927"/>
                </a:lnTo>
                <a:lnTo>
                  <a:pt x="192464" y="95416"/>
                </a:lnTo>
                <a:lnTo>
                  <a:pt x="191016" y="98536"/>
                </a:lnTo>
                <a:lnTo>
                  <a:pt x="189256" y="101409"/>
                </a:lnTo>
                <a:lnTo>
                  <a:pt x="187290" y="104118"/>
                </a:lnTo>
                <a:lnTo>
                  <a:pt x="185185" y="106718"/>
                </a:lnTo>
                <a:lnTo>
                  <a:pt x="182988" y="109246"/>
                </a:lnTo>
                <a:lnTo>
                  <a:pt x="179936" y="111724"/>
                </a:lnTo>
                <a:lnTo>
                  <a:pt x="176314" y="114170"/>
                </a:lnTo>
                <a:lnTo>
                  <a:pt x="172311" y="116595"/>
                </a:lnTo>
                <a:lnTo>
                  <a:pt x="168849" y="119005"/>
                </a:lnTo>
                <a:lnTo>
                  <a:pt x="165747" y="121405"/>
                </a:lnTo>
                <a:lnTo>
                  <a:pt x="162886" y="123799"/>
                </a:lnTo>
                <a:lnTo>
                  <a:pt x="159391" y="126189"/>
                </a:lnTo>
                <a:lnTo>
                  <a:pt x="155473" y="128576"/>
                </a:lnTo>
                <a:lnTo>
                  <a:pt x="151274" y="130961"/>
                </a:lnTo>
                <a:lnTo>
                  <a:pt x="142375" y="135728"/>
                </a:lnTo>
                <a:lnTo>
                  <a:pt x="137779" y="138110"/>
                </a:lnTo>
                <a:lnTo>
                  <a:pt x="133128" y="139698"/>
                </a:lnTo>
                <a:lnTo>
                  <a:pt x="128440" y="140757"/>
                </a:lnTo>
                <a:lnTo>
                  <a:pt x="123726" y="141463"/>
                </a:lnTo>
                <a:lnTo>
                  <a:pt x="119791" y="142727"/>
                </a:lnTo>
                <a:lnTo>
                  <a:pt x="116373" y="144364"/>
                </a:lnTo>
                <a:lnTo>
                  <a:pt x="113301" y="146249"/>
                </a:lnTo>
                <a:lnTo>
                  <a:pt x="109665" y="147505"/>
                </a:lnTo>
                <a:lnTo>
                  <a:pt x="105654" y="148343"/>
                </a:lnTo>
                <a:lnTo>
                  <a:pt x="101393" y="148902"/>
                </a:lnTo>
                <a:lnTo>
                  <a:pt x="97757" y="149274"/>
                </a:lnTo>
                <a:lnTo>
                  <a:pt x="94540" y="149522"/>
                </a:lnTo>
                <a:lnTo>
                  <a:pt x="91602" y="149688"/>
                </a:lnTo>
                <a:lnTo>
                  <a:pt x="84104" y="149871"/>
                </a:lnTo>
                <a:lnTo>
                  <a:pt x="70147" y="149989"/>
                </a:lnTo>
                <a:lnTo>
                  <a:pt x="67403" y="149205"/>
                </a:lnTo>
                <a:lnTo>
                  <a:pt x="62236" y="146218"/>
                </a:lnTo>
                <a:lnTo>
                  <a:pt x="57294" y="144361"/>
                </a:lnTo>
                <a:lnTo>
                  <a:pt x="52452" y="143535"/>
                </a:lnTo>
                <a:lnTo>
                  <a:pt x="47654" y="143168"/>
                </a:lnTo>
                <a:lnTo>
                  <a:pt x="42875" y="143005"/>
                </a:lnTo>
                <a:lnTo>
                  <a:pt x="40490" y="142962"/>
                </a:lnTo>
                <a:lnTo>
                  <a:pt x="38900" y="142139"/>
                </a:lnTo>
                <a:lnTo>
                  <a:pt x="37839" y="140797"/>
                </a:lnTo>
                <a:lnTo>
                  <a:pt x="35719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63"/>
          <p:cNvSpPr/>
          <p:nvPr/>
        </p:nvSpPr>
        <p:spPr>
          <a:xfrm>
            <a:off x="957262" y="3107531"/>
            <a:ext cx="742914" cy="42863"/>
          </a:xfrm>
          <a:custGeom>
            <a:avLst/>
            <a:gdLst/>
            <a:ahLst/>
            <a:cxnLst/>
            <a:rect l="0" t="0" r="0" b="0"/>
            <a:pathLst>
              <a:path w="742914" h="42863">
                <a:moveTo>
                  <a:pt x="0" y="42862"/>
                </a:moveTo>
                <a:lnTo>
                  <a:pt x="0" y="35744"/>
                </a:lnTo>
                <a:lnTo>
                  <a:pt x="52543" y="35719"/>
                </a:lnTo>
                <a:lnTo>
                  <a:pt x="58047" y="34925"/>
                </a:lnTo>
                <a:lnTo>
                  <a:pt x="63305" y="33602"/>
                </a:lnTo>
                <a:lnTo>
                  <a:pt x="68397" y="31926"/>
                </a:lnTo>
                <a:lnTo>
                  <a:pt x="73379" y="30809"/>
                </a:lnTo>
                <a:lnTo>
                  <a:pt x="83148" y="29568"/>
                </a:lnTo>
                <a:lnTo>
                  <a:pt x="88770" y="28443"/>
                </a:lnTo>
                <a:lnTo>
                  <a:pt x="94899" y="26899"/>
                </a:lnTo>
                <a:lnTo>
                  <a:pt x="101366" y="25077"/>
                </a:lnTo>
                <a:lnTo>
                  <a:pt x="107265" y="23861"/>
                </a:lnTo>
                <a:lnTo>
                  <a:pt x="112785" y="23051"/>
                </a:lnTo>
                <a:lnTo>
                  <a:pt x="130255" y="21911"/>
                </a:lnTo>
                <a:lnTo>
                  <a:pt x="143616" y="20851"/>
                </a:lnTo>
                <a:lnTo>
                  <a:pt x="150513" y="19457"/>
                </a:lnTo>
                <a:lnTo>
                  <a:pt x="157492" y="17734"/>
                </a:lnTo>
                <a:lnTo>
                  <a:pt x="164526" y="16585"/>
                </a:lnTo>
                <a:lnTo>
                  <a:pt x="178691" y="15309"/>
                </a:lnTo>
                <a:lnTo>
                  <a:pt x="200054" y="14590"/>
                </a:lnTo>
                <a:lnTo>
                  <a:pt x="207188" y="13695"/>
                </a:lnTo>
                <a:lnTo>
                  <a:pt x="214325" y="12305"/>
                </a:lnTo>
                <a:lnTo>
                  <a:pt x="221465" y="10585"/>
                </a:lnTo>
                <a:lnTo>
                  <a:pt x="229399" y="9438"/>
                </a:lnTo>
                <a:lnTo>
                  <a:pt x="246682" y="8163"/>
                </a:lnTo>
                <a:lnTo>
                  <a:pt x="262830" y="7597"/>
                </a:lnTo>
                <a:lnTo>
                  <a:pt x="278739" y="6551"/>
                </a:lnTo>
                <a:lnTo>
                  <a:pt x="287426" y="5161"/>
                </a:lnTo>
                <a:lnTo>
                  <a:pt x="296392" y="3441"/>
                </a:lnTo>
                <a:lnTo>
                  <a:pt x="305545" y="2294"/>
                </a:lnTo>
                <a:lnTo>
                  <a:pt x="324181" y="1019"/>
                </a:lnTo>
                <a:lnTo>
                  <a:pt x="340931" y="453"/>
                </a:lnTo>
                <a:lnTo>
                  <a:pt x="365864" y="134"/>
                </a:lnTo>
                <a:lnTo>
                  <a:pt x="545289" y="0"/>
                </a:lnTo>
                <a:lnTo>
                  <a:pt x="554026" y="794"/>
                </a:lnTo>
                <a:lnTo>
                  <a:pt x="562232" y="2117"/>
                </a:lnTo>
                <a:lnTo>
                  <a:pt x="570084" y="3792"/>
                </a:lnTo>
                <a:lnTo>
                  <a:pt x="578493" y="4909"/>
                </a:lnTo>
                <a:lnTo>
                  <a:pt x="596304" y="6151"/>
                </a:lnTo>
                <a:lnTo>
                  <a:pt x="612687" y="6702"/>
                </a:lnTo>
                <a:lnTo>
                  <a:pt x="642606" y="7056"/>
                </a:lnTo>
                <a:lnTo>
                  <a:pt x="649861" y="7879"/>
                </a:lnTo>
                <a:lnTo>
                  <a:pt x="657078" y="9221"/>
                </a:lnTo>
                <a:lnTo>
                  <a:pt x="664271" y="10910"/>
                </a:lnTo>
                <a:lnTo>
                  <a:pt x="670653" y="12036"/>
                </a:lnTo>
                <a:lnTo>
                  <a:pt x="681979" y="13287"/>
                </a:lnTo>
                <a:lnTo>
                  <a:pt x="701072" y="13991"/>
                </a:lnTo>
                <a:lnTo>
                  <a:pt x="714226" y="14199"/>
                </a:lnTo>
                <a:lnTo>
                  <a:pt x="717451" y="15022"/>
                </a:lnTo>
                <a:lnTo>
                  <a:pt x="720394" y="16365"/>
                </a:lnTo>
                <a:lnTo>
                  <a:pt x="723150" y="18054"/>
                </a:lnTo>
                <a:lnTo>
                  <a:pt x="725781" y="19179"/>
                </a:lnTo>
                <a:lnTo>
                  <a:pt x="730822" y="20430"/>
                </a:lnTo>
                <a:lnTo>
                  <a:pt x="742913" y="21429"/>
                </a:lnTo>
                <a:lnTo>
                  <a:pt x="735806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64"/>
          <p:cNvSpPr/>
          <p:nvPr/>
        </p:nvSpPr>
        <p:spPr>
          <a:xfrm>
            <a:off x="1085945" y="3318026"/>
            <a:ext cx="278512" cy="275243"/>
          </a:xfrm>
          <a:custGeom>
            <a:avLst/>
            <a:gdLst/>
            <a:ahLst/>
            <a:cxnLst/>
            <a:rect l="0" t="0" r="0" b="0"/>
            <a:pathLst>
              <a:path w="278512" h="275243">
                <a:moveTo>
                  <a:pt x="21336" y="132405"/>
                </a:moveTo>
                <a:lnTo>
                  <a:pt x="17543" y="132405"/>
                </a:lnTo>
                <a:lnTo>
                  <a:pt x="16426" y="131611"/>
                </a:lnTo>
                <a:lnTo>
                  <a:pt x="15682" y="130288"/>
                </a:lnTo>
                <a:lnTo>
                  <a:pt x="15185" y="128612"/>
                </a:lnTo>
                <a:lnTo>
                  <a:pt x="14060" y="127495"/>
                </a:lnTo>
                <a:lnTo>
                  <a:pt x="12517" y="126751"/>
                </a:lnTo>
                <a:lnTo>
                  <a:pt x="10694" y="126254"/>
                </a:lnTo>
                <a:lnTo>
                  <a:pt x="9479" y="125129"/>
                </a:lnTo>
                <a:lnTo>
                  <a:pt x="8668" y="123586"/>
                </a:lnTo>
                <a:lnTo>
                  <a:pt x="8128" y="121763"/>
                </a:lnTo>
                <a:lnTo>
                  <a:pt x="6975" y="120548"/>
                </a:lnTo>
                <a:lnTo>
                  <a:pt x="5412" y="119737"/>
                </a:lnTo>
                <a:lnTo>
                  <a:pt x="3576" y="119197"/>
                </a:lnTo>
                <a:lnTo>
                  <a:pt x="2352" y="118044"/>
                </a:lnTo>
                <a:lnTo>
                  <a:pt x="1536" y="116481"/>
                </a:lnTo>
                <a:lnTo>
                  <a:pt x="630" y="112628"/>
                </a:lnTo>
                <a:lnTo>
                  <a:pt x="119" y="105202"/>
                </a:lnTo>
                <a:lnTo>
                  <a:pt x="0" y="97560"/>
                </a:lnTo>
                <a:lnTo>
                  <a:pt x="762" y="94094"/>
                </a:lnTo>
                <a:lnTo>
                  <a:pt x="3725" y="88126"/>
                </a:lnTo>
                <a:lnTo>
                  <a:pt x="5571" y="80711"/>
                </a:lnTo>
                <a:lnTo>
                  <a:pt x="6064" y="76511"/>
                </a:lnTo>
                <a:lnTo>
                  <a:pt x="7979" y="72123"/>
                </a:lnTo>
                <a:lnTo>
                  <a:pt x="10844" y="67611"/>
                </a:lnTo>
                <a:lnTo>
                  <a:pt x="14341" y="63015"/>
                </a:lnTo>
                <a:lnTo>
                  <a:pt x="17467" y="58364"/>
                </a:lnTo>
                <a:lnTo>
                  <a:pt x="20344" y="53675"/>
                </a:lnTo>
                <a:lnTo>
                  <a:pt x="23056" y="48962"/>
                </a:lnTo>
                <a:lnTo>
                  <a:pt x="28186" y="41609"/>
                </a:lnTo>
                <a:lnTo>
                  <a:pt x="33905" y="34901"/>
                </a:lnTo>
                <a:lnTo>
                  <a:pt x="41739" y="26628"/>
                </a:lnTo>
                <a:lnTo>
                  <a:pt x="46050" y="22993"/>
                </a:lnTo>
                <a:lnTo>
                  <a:pt x="50512" y="19776"/>
                </a:lnTo>
                <a:lnTo>
                  <a:pt x="58909" y="14085"/>
                </a:lnTo>
                <a:lnTo>
                  <a:pt x="65287" y="8910"/>
                </a:lnTo>
                <a:lnTo>
                  <a:pt x="68893" y="7212"/>
                </a:lnTo>
                <a:lnTo>
                  <a:pt x="81553" y="4030"/>
                </a:lnTo>
                <a:lnTo>
                  <a:pt x="86087" y="2371"/>
                </a:lnTo>
                <a:lnTo>
                  <a:pt x="90697" y="472"/>
                </a:lnTo>
                <a:lnTo>
                  <a:pt x="94564" y="0"/>
                </a:lnTo>
                <a:lnTo>
                  <a:pt x="97936" y="478"/>
                </a:lnTo>
                <a:lnTo>
                  <a:pt x="100977" y="1591"/>
                </a:lnTo>
                <a:lnTo>
                  <a:pt x="108590" y="2828"/>
                </a:lnTo>
                <a:lnTo>
                  <a:pt x="112843" y="3158"/>
                </a:lnTo>
                <a:lnTo>
                  <a:pt x="117266" y="4171"/>
                </a:lnTo>
                <a:lnTo>
                  <a:pt x="121802" y="5641"/>
                </a:lnTo>
                <a:lnTo>
                  <a:pt x="126413" y="7414"/>
                </a:lnTo>
                <a:lnTo>
                  <a:pt x="131075" y="8596"/>
                </a:lnTo>
                <a:lnTo>
                  <a:pt x="135770" y="9385"/>
                </a:lnTo>
                <a:lnTo>
                  <a:pt x="140488" y="9910"/>
                </a:lnTo>
                <a:lnTo>
                  <a:pt x="144427" y="11848"/>
                </a:lnTo>
                <a:lnTo>
                  <a:pt x="147846" y="14727"/>
                </a:lnTo>
                <a:lnTo>
                  <a:pt x="153763" y="21366"/>
                </a:lnTo>
                <a:lnTo>
                  <a:pt x="159038" y="26963"/>
                </a:lnTo>
                <a:lnTo>
                  <a:pt x="164028" y="34212"/>
                </a:lnTo>
                <a:lnTo>
                  <a:pt x="168892" y="42726"/>
                </a:lnTo>
                <a:lnTo>
                  <a:pt x="173700" y="51802"/>
                </a:lnTo>
                <a:lnTo>
                  <a:pt x="175299" y="56444"/>
                </a:lnTo>
                <a:lnTo>
                  <a:pt x="176366" y="61127"/>
                </a:lnTo>
                <a:lnTo>
                  <a:pt x="177077" y="65836"/>
                </a:lnTo>
                <a:lnTo>
                  <a:pt x="178344" y="70563"/>
                </a:lnTo>
                <a:lnTo>
                  <a:pt x="179983" y="75302"/>
                </a:lnTo>
                <a:lnTo>
                  <a:pt x="181869" y="80049"/>
                </a:lnTo>
                <a:lnTo>
                  <a:pt x="183127" y="84801"/>
                </a:lnTo>
                <a:lnTo>
                  <a:pt x="183965" y="89556"/>
                </a:lnTo>
                <a:lnTo>
                  <a:pt x="184524" y="94314"/>
                </a:lnTo>
                <a:lnTo>
                  <a:pt x="184103" y="99867"/>
                </a:lnTo>
                <a:lnTo>
                  <a:pt x="183028" y="105951"/>
                </a:lnTo>
                <a:lnTo>
                  <a:pt x="181518" y="112387"/>
                </a:lnTo>
                <a:lnTo>
                  <a:pt x="180512" y="118266"/>
                </a:lnTo>
                <a:lnTo>
                  <a:pt x="179841" y="123773"/>
                </a:lnTo>
                <a:lnTo>
                  <a:pt x="179393" y="129031"/>
                </a:lnTo>
                <a:lnTo>
                  <a:pt x="178301" y="134125"/>
                </a:lnTo>
                <a:lnTo>
                  <a:pt x="176779" y="139108"/>
                </a:lnTo>
                <a:lnTo>
                  <a:pt x="172972" y="149672"/>
                </a:lnTo>
                <a:lnTo>
                  <a:pt x="168634" y="162304"/>
                </a:lnTo>
                <a:lnTo>
                  <a:pt x="166366" y="168213"/>
                </a:lnTo>
                <a:lnTo>
                  <a:pt x="164060" y="173739"/>
                </a:lnTo>
                <a:lnTo>
                  <a:pt x="161729" y="179011"/>
                </a:lnTo>
                <a:lnTo>
                  <a:pt x="158588" y="184113"/>
                </a:lnTo>
                <a:lnTo>
                  <a:pt x="154906" y="189102"/>
                </a:lnTo>
                <a:lnTo>
                  <a:pt x="150864" y="194015"/>
                </a:lnTo>
                <a:lnTo>
                  <a:pt x="146581" y="198879"/>
                </a:lnTo>
                <a:lnTo>
                  <a:pt x="142139" y="203708"/>
                </a:lnTo>
                <a:lnTo>
                  <a:pt x="130419" y="215973"/>
                </a:lnTo>
                <a:lnTo>
                  <a:pt x="124586" y="222728"/>
                </a:lnTo>
                <a:lnTo>
                  <a:pt x="119348" y="231021"/>
                </a:lnTo>
                <a:lnTo>
                  <a:pt x="116046" y="235455"/>
                </a:lnTo>
                <a:lnTo>
                  <a:pt x="112257" y="239999"/>
                </a:lnTo>
                <a:lnTo>
                  <a:pt x="103814" y="248487"/>
                </a:lnTo>
                <a:lnTo>
                  <a:pt x="99340" y="251861"/>
                </a:lnTo>
                <a:lnTo>
                  <a:pt x="90929" y="257728"/>
                </a:lnTo>
                <a:lnTo>
                  <a:pt x="84545" y="262981"/>
                </a:lnTo>
                <a:lnTo>
                  <a:pt x="76946" y="267962"/>
                </a:lnTo>
                <a:lnTo>
                  <a:pt x="72696" y="270401"/>
                </a:lnTo>
                <a:lnTo>
                  <a:pt x="68276" y="272027"/>
                </a:lnTo>
                <a:lnTo>
                  <a:pt x="63742" y="273111"/>
                </a:lnTo>
                <a:lnTo>
                  <a:pt x="55264" y="274316"/>
                </a:lnTo>
                <a:lnTo>
                  <a:pt x="48850" y="274851"/>
                </a:lnTo>
                <a:lnTo>
                  <a:pt x="41237" y="275089"/>
                </a:lnTo>
                <a:lnTo>
                  <a:pt x="27207" y="275242"/>
                </a:lnTo>
                <a:lnTo>
                  <a:pt x="25250" y="274461"/>
                </a:lnTo>
                <a:lnTo>
                  <a:pt x="23945" y="273147"/>
                </a:lnTo>
                <a:lnTo>
                  <a:pt x="23075" y="271476"/>
                </a:lnTo>
                <a:lnTo>
                  <a:pt x="22109" y="267504"/>
                </a:lnTo>
                <a:lnTo>
                  <a:pt x="21565" y="260805"/>
                </a:lnTo>
                <a:lnTo>
                  <a:pt x="21404" y="253793"/>
                </a:lnTo>
                <a:lnTo>
                  <a:pt x="21340" y="237177"/>
                </a:lnTo>
                <a:lnTo>
                  <a:pt x="22926" y="234002"/>
                </a:lnTo>
                <a:lnTo>
                  <a:pt x="28922" y="226243"/>
                </a:lnTo>
                <a:lnTo>
                  <a:pt x="34761" y="219619"/>
                </a:lnTo>
                <a:lnTo>
                  <a:pt x="42512" y="211427"/>
                </a:lnTo>
                <a:lnTo>
                  <a:pt x="48210" y="206420"/>
                </a:lnTo>
                <a:lnTo>
                  <a:pt x="56034" y="201548"/>
                </a:lnTo>
                <a:lnTo>
                  <a:pt x="60343" y="199138"/>
                </a:lnTo>
                <a:lnTo>
                  <a:pt x="69364" y="194343"/>
                </a:lnTo>
                <a:lnTo>
                  <a:pt x="83368" y="187181"/>
                </a:lnTo>
                <a:lnTo>
                  <a:pt x="88090" y="185591"/>
                </a:lnTo>
                <a:lnTo>
                  <a:pt x="92826" y="184531"/>
                </a:lnTo>
                <a:lnTo>
                  <a:pt x="97571" y="183824"/>
                </a:lnTo>
                <a:lnTo>
                  <a:pt x="102322" y="183353"/>
                </a:lnTo>
                <a:lnTo>
                  <a:pt x="107076" y="183039"/>
                </a:lnTo>
                <a:lnTo>
                  <a:pt x="111834" y="182830"/>
                </a:lnTo>
                <a:lnTo>
                  <a:pt x="123470" y="182597"/>
                </a:lnTo>
                <a:lnTo>
                  <a:pt x="129906" y="182535"/>
                </a:lnTo>
                <a:lnTo>
                  <a:pt x="135785" y="183287"/>
                </a:lnTo>
                <a:lnTo>
                  <a:pt x="141291" y="184583"/>
                </a:lnTo>
                <a:lnTo>
                  <a:pt x="146550" y="186240"/>
                </a:lnTo>
                <a:lnTo>
                  <a:pt x="154509" y="190198"/>
                </a:lnTo>
                <a:lnTo>
                  <a:pt x="157743" y="192365"/>
                </a:lnTo>
                <a:lnTo>
                  <a:pt x="165570" y="194773"/>
                </a:lnTo>
                <a:lnTo>
                  <a:pt x="169879" y="195414"/>
                </a:lnTo>
                <a:lnTo>
                  <a:pt x="174340" y="197430"/>
                </a:lnTo>
                <a:lnTo>
                  <a:pt x="178901" y="200361"/>
                </a:lnTo>
                <a:lnTo>
                  <a:pt x="183529" y="203903"/>
                </a:lnTo>
                <a:lnTo>
                  <a:pt x="188202" y="207058"/>
                </a:lnTo>
                <a:lnTo>
                  <a:pt x="192905" y="209955"/>
                </a:lnTo>
                <a:lnTo>
                  <a:pt x="197628" y="212680"/>
                </a:lnTo>
                <a:lnTo>
                  <a:pt x="207109" y="217824"/>
                </a:lnTo>
                <a:lnTo>
                  <a:pt x="211859" y="220308"/>
                </a:lnTo>
                <a:lnTo>
                  <a:pt x="219255" y="225183"/>
                </a:lnTo>
                <a:lnTo>
                  <a:pt x="227880" y="232391"/>
                </a:lnTo>
                <a:lnTo>
                  <a:pt x="233783" y="237962"/>
                </a:lnTo>
                <a:lnTo>
                  <a:pt x="241699" y="245729"/>
                </a:lnTo>
                <a:lnTo>
                  <a:pt x="248391" y="250240"/>
                </a:lnTo>
                <a:lnTo>
                  <a:pt x="254012" y="253038"/>
                </a:lnTo>
                <a:lnTo>
                  <a:pt x="261639" y="258283"/>
                </a:lnTo>
                <a:lnTo>
                  <a:pt x="268925" y="260983"/>
                </a:lnTo>
                <a:lnTo>
                  <a:pt x="276382" y="266488"/>
                </a:lnTo>
                <a:lnTo>
                  <a:pt x="278511" y="268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65"/>
          <p:cNvSpPr/>
          <p:nvPr/>
        </p:nvSpPr>
        <p:spPr>
          <a:xfrm>
            <a:off x="1414462" y="3346303"/>
            <a:ext cx="242488" cy="168423"/>
          </a:xfrm>
          <a:custGeom>
            <a:avLst/>
            <a:gdLst/>
            <a:ahLst/>
            <a:cxnLst/>
            <a:rect l="0" t="0" r="0" b="0"/>
            <a:pathLst>
              <a:path w="242488" h="168423">
                <a:moveTo>
                  <a:pt x="0" y="4115"/>
                </a:moveTo>
                <a:lnTo>
                  <a:pt x="0" y="0"/>
                </a:lnTo>
                <a:lnTo>
                  <a:pt x="0" y="3416"/>
                </a:lnTo>
                <a:lnTo>
                  <a:pt x="794" y="3649"/>
                </a:lnTo>
                <a:lnTo>
                  <a:pt x="3792" y="3908"/>
                </a:lnTo>
                <a:lnTo>
                  <a:pt x="5703" y="4771"/>
                </a:lnTo>
                <a:lnTo>
                  <a:pt x="12185" y="9778"/>
                </a:lnTo>
                <a:lnTo>
                  <a:pt x="16793" y="14040"/>
                </a:lnTo>
                <a:lnTo>
                  <a:pt x="19133" y="15494"/>
                </a:lnTo>
                <a:lnTo>
                  <a:pt x="26218" y="18335"/>
                </a:lnTo>
                <a:lnTo>
                  <a:pt x="30967" y="21812"/>
                </a:lnTo>
                <a:lnTo>
                  <a:pt x="35724" y="26003"/>
                </a:lnTo>
                <a:lnTo>
                  <a:pt x="41277" y="30512"/>
                </a:lnTo>
                <a:lnTo>
                  <a:pt x="44981" y="32826"/>
                </a:lnTo>
                <a:lnTo>
                  <a:pt x="49037" y="35161"/>
                </a:lnTo>
                <a:lnTo>
                  <a:pt x="57778" y="39874"/>
                </a:lnTo>
                <a:lnTo>
                  <a:pt x="85780" y="54125"/>
                </a:lnTo>
                <a:lnTo>
                  <a:pt x="147638" y="85078"/>
                </a:lnTo>
                <a:lnTo>
                  <a:pt x="152400" y="88253"/>
                </a:lnTo>
                <a:lnTo>
                  <a:pt x="157163" y="91957"/>
                </a:lnTo>
                <a:lnTo>
                  <a:pt x="161925" y="96014"/>
                </a:lnTo>
                <a:lnTo>
                  <a:pt x="166688" y="99512"/>
                </a:lnTo>
                <a:lnTo>
                  <a:pt x="171450" y="102638"/>
                </a:lnTo>
                <a:lnTo>
                  <a:pt x="176213" y="105516"/>
                </a:lnTo>
                <a:lnTo>
                  <a:pt x="180181" y="108228"/>
                </a:lnTo>
                <a:lnTo>
                  <a:pt x="186708" y="113359"/>
                </a:lnTo>
                <a:lnTo>
                  <a:pt x="190353" y="116632"/>
                </a:lnTo>
                <a:lnTo>
                  <a:pt x="198637" y="124502"/>
                </a:lnTo>
                <a:lnTo>
                  <a:pt x="208433" y="134065"/>
                </a:lnTo>
                <a:lnTo>
                  <a:pt x="211980" y="136786"/>
                </a:lnTo>
                <a:lnTo>
                  <a:pt x="215933" y="139394"/>
                </a:lnTo>
                <a:lnTo>
                  <a:pt x="220155" y="141926"/>
                </a:lnTo>
                <a:lnTo>
                  <a:pt x="222970" y="144408"/>
                </a:lnTo>
                <a:lnTo>
                  <a:pt x="224847" y="146856"/>
                </a:lnTo>
                <a:lnTo>
                  <a:pt x="226098" y="149282"/>
                </a:lnTo>
                <a:lnTo>
                  <a:pt x="227726" y="150899"/>
                </a:lnTo>
                <a:lnTo>
                  <a:pt x="229605" y="151978"/>
                </a:lnTo>
                <a:lnTo>
                  <a:pt x="231651" y="152696"/>
                </a:lnTo>
                <a:lnTo>
                  <a:pt x="236041" y="155612"/>
                </a:lnTo>
                <a:lnTo>
                  <a:pt x="241535" y="160159"/>
                </a:lnTo>
                <a:lnTo>
                  <a:pt x="241986" y="161325"/>
                </a:lnTo>
                <a:lnTo>
                  <a:pt x="242487" y="164738"/>
                </a:lnTo>
                <a:lnTo>
                  <a:pt x="241827" y="165966"/>
                </a:lnTo>
                <a:lnTo>
                  <a:pt x="240593" y="166785"/>
                </a:lnTo>
                <a:lnTo>
                  <a:pt x="235744" y="1684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66"/>
          <p:cNvSpPr/>
          <p:nvPr/>
        </p:nvSpPr>
        <p:spPr>
          <a:xfrm>
            <a:off x="1457325" y="3328987"/>
            <a:ext cx="142788" cy="184706"/>
          </a:xfrm>
          <a:custGeom>
            <a:avLst/>
            <a:gdLst/>
            <a:ahLst/>
            <a:cxnLst/>
            <a:rect l="0" t="0" r="0" b="0"/>
            <a:pathLst>
              <a:path w="142788" h="184706">
                <a:moveTo>
                  <a:pt x="135731" y="0"/>
                </a:moveTo>
                <a:lnTo>
                  <a:pt x="142580" y="0"/>
                </a:lnTo>
                <a:lnTo>
                  <a:pt x="142787" y="3792"/>
                </a:lnTo>
                <a:lnTo>
                  <a:pt x="142023" y="5703"/>
                </a:lnTo>
                <a:lnTo>
                  <a:pt x="139056" y="9943"/>
                </a:lnTo>
                <a:lnTo>
                  <a:pt x="136360" y="12979"/>
                </a:lnTo>
                <a:lnTo>
                  <a:pt x="129131" y="20585"/>
                </a:lnTo>
                <a:lnTo>
                  <a:pt x="125775" y="24836"/>
                </a:lnTo>
                <a:lnTo>
                  <a:pt x="122744" y="29258"/>
                </a:lnTo>
                <a:lnTo>
                  <a:pt x="119929" y="33792"/>
                </a:lnTo>
                <a:lnTo>
                  <a:pt x="108383" y="51552"/>
                </a:lnTo>
                <a:lnTo>
                  <a:pt x="104799" y="57387"/>
                </a:lnTo>
                <a:lnTo>
                  <a:pt x="101616" y="62864"/>
                </a:lnTo>
                <a:lnTo>
                  <a:pt x="98700" y="68103"/>
                </a:lnTo>
                <a:lnTo>
                  <a:pt x="95168" y="73183"/>
                </a:lnTo>
                <a:lnTo>
                  <a:pt x="91227" y="78158"/>
                </a:lnTo>
                <a:lnTo>
                  <a:pt x="87011" y="83061"/>
                </a:lnTo>
                <a:lnTo>
                  <a:pt x="82614" y="87918"/>
                </a:lnTo>
                <a:lnTo>
                  <a:pt x="73494" y="97548"/>
                </a:lnTo>
                <a:lnTo>
                  <a:pt x="69633" y="103132"/>
                </a:lnTo>
                <a:lnTo>
                  <a:pt x="66266" y="109236"/>
                </a:lnTo>
                <a:lnTo>
                  <a:pt x="63227" y="115686"/>
                </a:lnTo>
                <a:lnTo>
                  <a:pt x="59614" y="121574"/>
                </a:lnTo>
                <a:lnTo>
                  <a:pt x="55617" y="127087"/>
                </a:lnTo>
                <a:lnTo>
                  <a:pt x="51366" y="132349"/>
                </a:lnTo>
                <a:lnTo>
                  <a:pt x="47737" y="136652"/>
                </a:lnTo>
                <a:lnTo>
                  <a:pt x="44525" y="140314"/>
                </a:lnTo>
                <a:lnTo>
                  <a:pt x="41589" y="143549"/>
                </a:lnTo>
                <a:lnTo>
                  <a:pt x="34094" y="151376"/>
                </a:lnTo>
                <a:lnTo>
                  <a:pt x="8650" y="177083"/>
                </a:lnTo>
                <a:lnTo>
                  <a:pt x="7354" y="177586"/>
                </a:lnTo>
                <a:lnTo>
                  <a:pt x="3797" y="178146"/>
                </a:lnTo>
                <a:lnTo>
                  <a:pt x="2531" y="179089"/>
                </a:lnTo>
                <a:lnTo>
                  <a:pt x="1687" y="180511"/>
                </a:lnTo>
                <a:lnTo>
                  <a:pt x="333" y="184705"/>
                </a:lnTo>
                <a:lnTo>
                  <a:pt x="222" y="184256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67"/>
          <p:cNvSpPr/>
          <p:nvPr/>
        </p:nvSpPr>
        <p:spPr>
          <a:xfrm>
            <a:off x="2028825" y="3036093"/>
            <a:ext cx="292894" cy="42864"/>
          </a:xfrm>
          <a:custGeom>
            <a:avLst/>
            <a:gdLst/>
            <a:ahLst/>
            <a:cxnLst/>
            <a:rect l="0" t="0" r="0" b="0"/>
            <a:pathLst>
              <a:path w="292894" h="42864">
                <a:moveTo>
                  <a:pt x="0" y="42863"/>
                </a:moveTo>
                <a:lnTo>
                  <a:pt x="3792" y="42863"/>
                </a:lnTo>
                <a:lnTo>
                  <a:pt x="4909" y="42069"/>
                </a:lnTo>
                <a:lnTo>
                  <a:pt x="5654" y="40746"/>
                </a:lnTo>
                <a:lnTo>
                  <a:pt x="6150" y="39071"/>
                </a:lnTo>
                <a:lnTo>
                  <a:pt x="7275" y="37953"/>
                </a:lnTo>
                <a:lnTo>
                  <a:pt x="8819" y="37208"/>
                </a:lnTo>
                <a:lnTo>
                  <a:pt x="10641" y="36712"/>
                </a:lnTo>
                <a:lnTo>
                  <a:pt x="16900" y="36160"/>
                </a:lnTo>
                <a:lnTo>
                  <a:pt x="24180" y="35915"/>
                </a:lnTo>
                <a:lnTo>
                  <a:pt x="30061" y="35806"/>
                </a:lnTo>
                <a:lnTo>
                  <a:pt x="33534" y="34983"/>
                </a:lnTo>
                <a:lnTo>
                  <a:pt x="37437" y="33641"/>
                </a:lnTo>
                <a:lnTo>
                  <a:pt x="41627" y="31952"/>
                </a:lnTo>
                <a:lnTo>
                  <a:pt x="46007" y="30827"/>
                </a:lnTo>
                <a:lnTo>
                  <a:pt x="55108" y="29576"/>
                </a:lnTo>
                <a:lnTo>
                  <a:pt x="58963" y="28449"/>
                </a:lnTo>
                <a:lnTo>
                  <a:pt x="62327" y="26903"/>
                </a:lnTo>
                <a:lnTo>
                  <a:pt x="65364" y="25080"/>
                </a:lnTo>
                <a:lnTo>
                  <a:pt x="68976" y="23863"/>
                </a:lnTo>
                <a:lnTo>
                  <a:pt x="72971" y="23053"/>
                </a:lnTo>
                <a:lnTo>
                  <a:pt x="77222" y="22512"/>
                </a:lnTo>
                <a:lnTo>
                  <a:pt x="82437" y="21358"/>
                </a:lnTo>
                <a:lnTo>
                  <a:pt x="88296" y="19795"/>
                </a:lnTo>
                <a:lnTo>
                  <a:pt x="94582" y="17959"/>
                </a:lnTo>
                <a:lnTo>
                  <a:pt x="100361" y="16736"/>
                </a:lnTo>
                <a:lnTo>
                  <a:pt x="105801" y="15920"/>
                </a:lnTo>
                <a:lnTo>
                  <a:pt x="111015" y="15376"/>
                </a:lnTo>
                <a:lnTo>
                  <a:pt x="117666" y="14219"/>
                </a:lnTo>
                <a:lnTo>
                  <a:pt x="125275" y="12655"/>
                </a:lnTo>
                <a:lnTo>
                  <a:pt x="133523" y="10818"/>
                </a:lnTo>
                <a:lnTo>
                  <a:pt x="141402" y="9593"/>
                </a:lnTo>
                <a:lnTo>
                  <a:pt x="149037" y="8777"/>
                </a:lnTo>
                <a:lnTo>
                  <a:pt x="156508" y="8232"/>
                </a:lnTo>
                <a:lnTo>
                  <a:pt x="163076" y="7870"/>
                </a:lnTo>
                <a:lnTo>
                  <a:pt x="174607" y="7467"/>
                </a:lnTo>
                <a:lnTo>
                  <a:pt x="180698" y="6565"/>
                </a:lnTo>
                <a:lnTo>
                  <a:pt x="187140" y="5171"/>
                </a:lnTo>
                <a:lnTo>
                  <a:pt x="193816" y="3447"/>
                </a:lnTo>
                <a:lnTo>
                  <a:pt x="199854" y="2298"/>
                </a:lnTo>
                <a:lnTo>
                  <a:pt x="205467" y="1532"/>
                </a:lnTo>
                <a:lnTo>
                  <a:pt x="210797" y="1022"/>
                </a:lnTo>
                <a:lnTo>
                  <a:pt x="216731" y="681"/>
                </a:lnTo>
                <a:lnTo>
                  <a:pt x="229675" y="303"/>
                </a:lnTo>
                <a:lnTo>
                  <a:pt x="248918" y="40"/>
                </a:lnTo>
                <a:lnTo>
                  <a:pt x="2928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68"/>
          <p:cNvSpPr/>
          <p:nvPr/>
        </p:nvSpPr>
        <p:spPr>
          <a:xfrm>
            <a:off x="2164556" y="2950368"/>
            <a:ext cx="42863" cy="196713"/>
          </a:xfrm>
          <a:custGeom>
            <a:avLst/>
            <a:gdLst/>
            <a:ahLst/>
            <a:cxnLst/>
            <a:rect l="0" t="0" r="0" b="0"/>
            <a:pathLst>
              <a:path w="42863" h="196713">
                <a:moveTo>
                  <a:pt x="0" y="0"/>
                </a:moveTo>
                <a:lnTo>
                  <a:pt x="0" y="17061"/>
                </a:lnTo>
                <a:lnTo>
                  <a:pt x="794" y="19312"/>
                </a:lnTo>
                <a:lnTo>
                  <a:pt x="2116" y="21606"/>
                </a:lnTo>
                <a:lnTo>
                  <a:pt x="3792" y="23929"/>
                </a:lnTo>
                <a:lnTo>
                  <a:pt x="4909" y="27065"/>
                </a:lnTo>
                <a:lnTo>
                  <a:pt x="5654" y="30744"/>
                </a:lnTo>
                <a:lnTo>
                  <a:pt x="6151" y="34783"/>
                </a:lnTo>
                <a:lnTo>
                  <a:pt x="6482" y="39064"/>
                </a:lnTo>
                <a:lnTo>
                  <a:pt x="6702" y="43505"/>
                </a:lnTo>
                <a:lnTo>
                  <a:pt x="6948" y="52673"/>
                </a:lnTo>
                <a:lnTo>
                  <a:pt x="7056" y="62039"/>
                </a:lnTo>
                <a:lnTo>
                  <a:pt x="7879" y="67554"/>
                </a:lnTo>
                <a:lnTo>
                  <a:pt x="9221" y="73611"/>
                </a:lnTo>
                <a:lnTo>
                  <a:pt x="10910" y="80030"/>
                </a:lnTo>
                <a:lnTo>
                  <a:pt x="12036" y="85897"/>
                </a:lnTo>
                <a:lnTo>
                  <a:pt x="12786" y="91396"/>
                </a:lnTo>
                <a:lnTo>
                  <a:pt x="13287" y="96650"/>
                </a:lnTo>
                <a:lnTo>
                  <a:pt x="14414" y="101739"/>
                </a:lnTo>
                <a:lnTo>
                  <a:pt x="15959" y="106720"/>
                </a:lnTo>
                <a:lnTo>
                  <a:pt x="17783" y="111628"/>
                </a:lnTo>
                <a:lnTo>
                  <a:pt x="18999" y="116488"/>
                </a:lnTo>
                <a:lnTo>
                  <a:pt x="19810" y="121315"/>
                </a:lnTo>
                <a:lnTo>
                  <a:pt x="20350" y="126120"/>
                </a:lnTo>
                <a:lnTo>
                  <a:pt x="20711" y="130118"/>
                </a:lnTo>
                <a:lnTo>
                  <a:pt x="20951" y="133577"/>
                </a:lnTo>
                <a:lnTo>
                  <a:pt x="21111" y="136676"/>
                </a:lnTo>
                <a:lnTo>
                  <a:pt x="22011" y="140330"/>
                </a:lnTo>
                <a:lnTo>
                  <a:pt x="23405" y="144354"/>
                </a:lnTo>
                <a:lnTo>
                  <a:pt x="25128" y="148623"/>
                </a:lnTo>
                <a:lnTo>
                  <a:pt x="26277" y="153057"/>
                </a:lnTo>
                <a:lnTo>
                  <a:pt x="27043" y="157601"/>
                </a:lnTo>
                <a:lnTo>
                  <a:pt x="27553" y="162217"/>
                </a:lnTo>
                <a:lnTo>
                  <a:pt x="27894" y="166089"/>
                </a:lnTo>
                <a:lnTo>
                  <a:pt x="28121" y="169463"/>
                </a:lnTo>
                <a:lnTo>
                  <a:pt x="28373" y="175330"/>
                </a:lnTo>
                <a:lnTo>
                  <a:pt x="28485" y="180583"/>
                </a:lnTo>
                <a:lnTo>
                  <a:pt x="29309" y="183095"/>
                </a:lnTo>
                <a:lnTo>
                  <a:pt x="30652" y="185563"/>
                </a:lnTo>
                <a:lnTo>
                  <a:pt x="34718" y="191436"/>
                </a:lnTo>
                <a:lnTo>
                  <a:pt x="35274" y="194356"/>
                </a:lnTo>
                <a:lnTo>
                  <a:pt x="35521" y="196712"/>
                </a:lnTo>
                <a:lnTo>
                  <a:pt x="35631" y="195113"/>
                </a:lnTo>
                <a:lnTo>
                  <a:pt x="36454" y="194369"/>
                </a:lnTo>
                <a:lnTo>
                  <a:pt x="37796" y="193873"/>
                </a:lnTo>
                <a:lnTo>
                  <a:pt x="42862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69"/>
          <p:cNvSpPr/>
          <p:nvPr/>
        </p:nvSpPr>
        <p:spPr>
          <a:xfrm>
            <a:off x="2594983" y="2736056"/>
            <a:ext cx="239663" cy="292767"/>
          </a:xfrm>
          <a:custGeom>
            <a:avLst/>
            <a:gdLst/>
            <a:ahLst/>
            <a:cxnLst/>
            <a:rect l="0" t="0" r="0" b="0"/>
            <a:pathLst>
              <a:path w="239663" h="292767">
                <a:moveTo>
                  <a:pt x="98210" y="0"/>
                </a:moveTo>
                <a:lnTo>
                  <a:pt x="91092" y="0"/>
                </a:lnTo>
                <a:lnTo>
                  <a:pt x="91074" y="3792"/>
                </a:lnTo>
                <a:lnTo>
                  <a:pt x="90278" y="5703"/>
                </a:lnTo>
                <a:lnTo>
                  <a:pt x="85365" y="12185"/>
                </a:lnTo>
                <a:lnTo>
                  <a:pt x="78882" y="19926"/>
                </a:lnTo>
                <a:lnTo>
                  <a:pt x="74274" y="27641"/>
                </a:lnTo>
                <a:lnTo>
                  <a:pt x="69580" y="36362"/>
                </a:lnTo>
                <a:lnTo>
                  <a:pt x="55343" y="64350"/>
                </a:lnTo>
                <a:lnTo>
                  <a:pt x="52963" y="69094"/>
                </a:lnTo>
                <a:lnTo>
                  <a:pt x="50583" y="74637"/>
                </a:lnTo>
                <a:lnTo>
                  <a:pt x="48203" y="80714"/>
                </a:lnTo>
                <a:lnTo>
                  <a:pt x="45822" y="87147"/>
                </a:lnTo>
                <a:lnTo>
                  <a:pt x="44235" y="93023"/>
                </a:lnTo>
                <a:lnTo>
                  <a:pt x="43176" y="98528"/>
                </a:lnTo>
                <a:lnTo>
                  <a:pt x="42471" y="103785"/>
                </a:lnTo>
                <a:lnTo>
                  <a:pt x="37238" y="109671"/>
                </a:lnTo>
                <a:lnTo>
                  <a:pt x="28987" y="115977"/>
                </a:lnTo>
                <a:lnTo>
                  <a:pt x="18724" y="122561"/>
                </a:lnTo>
                <a:lnTo>
                  <a:pt x="11882" y="129333"/>
                </a:lnTo>
                <a:lnTo>
                  <a:pt x="7321" y="136228"/>
                </a:lnTo>
                <a:lnTo>
                  <a:pt x="4280" y="143206"/>
                </a:lnTo>
                <a:lnTo>
                  <a:pt x="2252" y="149446"/>
                </a:lnTo>
                <a:lnTo>
                  <a:pt x="901" y="155193"/>
                </a:lnTo>
                <a:lnTo>
                  <a:pt x="0" y="160612"/>
                </a:lnTo>
                <a:lnTo>
                  <a:pt x="193" y="166606"/>
                </a:lnTo>
                <a:lnTo>
                  <a:pt x="1115" y="172983"/>
                </a:lnTo>
                <a:lnTo>
                  <a:pt x="2524" y="179616"/>
                </a:lnTo>
                <a:lnTo>
                  <a:pt x="3463" y="185625"/>
                </a:lnTo>
                <a:lnTo>
                  <a:pt x="4089" y="191219"/>
                </a:lnTo>
                <a:lnTo>
                  <a:pt x="4507" y="196535"/>
                </a:lnTo>
                <a:lnTo>
                  <a:pt x="5579" y="202461"/>
                </a:lnTo>
                <a:lnTo>
                  <a:pt x="7087" y="208793"/>
                </a:lnTo>
                <a:lnTo>
                  <a:pt x="8887" y="215395"/>
                </a:lnTo>
                <a:lnTo>
                  <a:pt x="10880" y="221384"/>
                </a:lnTo>
                <a:lnTo>
                  <a:pt x="13003" y="226964"/>
                </a:lnTo>
                <a:lnTo>
                  <a:pt x="15211" y="232272"/>
                </a:lnTo>
                <a:lnTo>
                  <a:pt x="17478" y="237398"/>
                </a:lnTo>
                <a:lnTo>
                  <a:pt x="22112" y="247327"/>
                </a:lnTo>
                <a:lnTo>
                  <a:pt x="25253" y="252197"/>
                </a:lnTo>
                <a:lnTo>
                  <a:pt x="28935" y="257031"/>
                </a:lnTo>
                <a:lnTo>
                  <a:pt x="32977" y="261842"/>
                </a:lnTo>
                <a:lnTo>
                  <a:pt x="39584" y="269303"/>
                </a:lnTo>
                <a:lnTo>
                  <a:pt x="45961" y="275265"/>
                </a:lnTo>
                <a:lnTo>
                  <a:pt x="49883" y="277966"/>
                </a:lnTo>
                <a:lnTo>
                  <a:pt x="54086" y="280561"/>
                </a:lnTo>
                <a:lnTo>
                  <a:pt x="58475" y="283084"/>
                </a:lnTo>
                <a:lnTo>
                  <a:pt x="67586" y="288005"/>
                </a:lnTo>
                <a:lnTo>
                  <a:pt x="73031" y="289634"/>
                </a:lnTo>
                <a:lnTo>
                  <a:pt x="79043" y="290721"/>
                </a:lnTo>
                <a:lnTo>
                  <a:pt x="85432" y="291445"/>
                </a:lnTo>
                <a:lnTo>
                  <a:pt x="91279" y="291928"/>
                </a:lnTo>
                <a:lnTo>
                  <a:pt x="96764" y="292250"/>
                </a:lnTo>
                <a:lnTo>
                  <a:pt x="107093" y="292607"/>
                </a:lnTo>
                <a:lnTo>
                  <a:pt x="116975" y="292766"/>
                </a:lnTo>
                <a:lnTo>
                  <a:pt x="122626" y="292015"/>
                </a:lnTo>
                <a:lnTo>
                  <a:pt x="128775" y="290720"/>
                </a:lnTo>
                <a:lnTo>
                  <a:pt x="135256" y="289064"/>
                </a:lnTo>
                <a:lnTo>
                  <a:pt x="141163" y="287165"/>
                </a:lnTo>
                <a:lnTo>
                  <a:pt x="146689" y="285106"/>
                </a:lnTo>
                <a:lnTo>
                  <a:pt x="151961" y="282939"/>
                </a:lnTo>
                <a:lnTo>
                  <a:pt x="157857" y="279907"/>
                </a:lnTo>
                <a:lnTo>
                  <a:pt x="164168" y="276299"/>
                </a:lnTo>
                <a:lnTo>
                  <a:pt x="170757" y="272305"/>
                </a:lnTo>
                <a:lnTo>
                  <a:pt x="176737" y="268849"/>
                </a:lnTo>
                <a:lnTo>
                  <a:pt x="187615" y="262893"/>
                </a:lnTo>
                <a:lnTo>
                  <a:pt x="192739" y="259399"/>
                </a:lnTo>
                <a:lnTo>
                  <a:pt x="197742" y="255483"/>
                </a:lnTo>
                <a:lnTo>
                  <a:pt x="202665" y="251284"/>
                </a:lnTo>
                <a:lnTo>
                  <a:pt x="206740" y="246898"/>
                </a:lnTo>
                <a:lnTo>
                  <a:pt x="213385" y="237791"/>
                </a:lnTo>
                <a:lnTo>
                  <a:pt x="216269" y="233139"/>
                </a:lnTo>
                <a:lnTo>
                  <a:pt x="218985" y="228451"/>
                </a:lnTo>
                <a:lnTo>
                  <a:pt x="224119" y="219803"/>
                </a:lnTo>
                <a:lnTo>
                  <a:pt x="229047" y="213313"/>
                </a:lnTo>
                <a:lnTo>
                  <a:pt x="233883" y="205666"/>
                </a:lnTo>
                <a:lnTo>
                  <a:pt x="237884" y="197769"/>
                </a:lnTo>
                <a:lnTo>
                  <a:pt x="239662" y="191614"/>
                </a:lnTo>
                <a:lnTo>
                  <a:pt x="239343" y="188068"/>
                </a:lnTo>
                <a:lnTo>
                  <a:pt x="236872" y="179894"/>
                </a:lnTo>
                <a:lnTo>
                  <a:pt x="235244" y="173086"/>
                </a:lnTo>
                <a:lnTo>
                  <a:pt x="234810" y="170159"/>
                </a:lnTo>
                <a:lnTo>
                  <a:pt x="233727" y="167415"/>
                </a:lnTo>
                <a:lnTo>
                  <a:pt x="230406" y="162248"/>
                </a:lnTo>
                <a:lnTo>
                  <a:pt x="224075" y="154877"/>
                </a:lnTo>
                <a:lnTo>
                  <a:pt x="221014" y="153257"/>
                </a:lnTo>
                <a:lnTo>
                  <a:pt x="217385" y="152178"/>
                </a:lnTo>
                <a:lnTo>
                  <a:pt x="209914" y="150978"/>
                </a:lnTo>
                <a:lnTo>
                  <a:pt x="203948" y="150445"/>
                </a:lnTo>
                <a:lnTo>
                  <a:pt x="196534" y="152325"/>
                </a:lnTo>
                <a:lnTo>
                  <a:pt x="192335" y="153937"/>
                </a:lnTo>
                <a:lnTo>
                  <a:pt x="187947" y="155806"/>
                </a:lnTo>
                <a:lnTo>
                  <a:pt x="178839" y="159999"/>
                </a:lnTo>
                <a:lnTo>
                  <a:pt x="164786" y="166822"/>
                </a:lnTo>
                <a:lnTo>
                  <a:pt x="157433" y="171510"/>
                </a:lnTo>
                <a:lnTo>
                  <a:pt x="150725" y="176239"/>
                </a:lnTo>
                <a:lnTo>
                  <a:pt x="146714" y="178611"/>
                </a:lnTo>
                <a:lnTo>
                  <a:pt x="142452" y="180987"/>
                </a:lnTo>
                <a:lnTo>
                  <a:pt x="135600" y="185742"/>
                </a:lnTo>
                <a:lnTo>
                  <a:pt x="132662" y="188122"/>
                </a:lnTo>
                <a:lnTo>
                  <a:pt x="130703" y="191296"/>
                </a:lnTo>
                <a:lnTo>
                  <a:pt x="128527" y="199056"/>
                </a:lnTo>
                <a:lnTo>
                  <a:pt x="125443" y="205679"/>
                </a:lnTo>
                <a:lnTo>
                  <a:pt x="123509" y="208557"/>
                </a:lnTo>
                <a:lnTo>
                  <a:pt x="121360" y="213871"/>
                </a:lnTo>
                <a:lnTo>
                  <a:pt x="120787" y="216399"/>
                </a:lnTo>
                <a:lnTo>
                  <a:pt x="118034" y="221325"/>
                </a:lnTo>
                <a:lnTo>
                  <a:pt x="116189" y="223750"/>
                </a:lnTo>
                <a:lnTo>
                  <a:pt x="115752" y="226160"/>
                </a:lnTo>
                <a:lnTo>
                  <a:pt x="116255" y="228561"/>
                </a:lnTo>
                <a:lnTo>
                  <a:pt x="118136" y="233345"/>
                </a:lnTo>
                <a:lnTo>
                  <a:pt x="119195" y="240501"/>
                </a:lnTo>
                <a:lnTo>
                  <a:pt x="119443" y="245266"/>
                </a:lnTo>
                <a:lnTo>
                  <a:pt x="120303" y="247648"/>
                </a:lnTo>
                <a:lnTo>
                  <a:pt x="123375" y="252412"/>
                </a:lnTo>
                <a:lnTo>
                  <a:pt x="129567" y="259556"/>
                </a:lnTo>
                <a:lnTo>
                  <a:pt x="131815" y="261144"/>
                </a:lnTo>
                <a:lnTo>
                  <a:pt x="136429" y="262907"/>
                </a:lnTo>
                <a:lnTo>
                  <a:pt x="141125" y="263691"/>
                </a:lnTo>
                <a:lnTo>
                  <a:pt x="148217" y="2643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70"/>
          <p:cNvSpPr/>
          <p:nvPr/>
        </p:nvSpPr>
        <p:spPr>
          <a:xfrm>
            <a:off x="2964656" y="2836068"/>
            <a:ext cx="164307" cy="171451"/>
          </a:xfrm>
          <a:custGeom>
            <a:avLst/>
            <a:gdLst/>
            <a:ahLst/>
            <a:cxnLst/>
            <a:rect l="0" t="0" r="0" b="0"/>
            <a:pathLst>
              <a:path w="164307" h="171451">
                <a:moveTo>
                  <a:pt x="0" y="0"/>
                </a:moveTo>
                <a:lnTo>
                  <a:pt x="10849" y="0"/>
                </a:lnTo>
                <a:lnTo>
                  <a:pt x="12789" y="794"/>
                </a:lnTo>
                <a:lnTo>
                  <a:pt x="17061" y="3793"/>
                </a:lnTo>
                <a:lnTo>
                  <a:pt x="21605" y="7771"/>
                </a:lnTo>
                <a:lnTo>
                  <a:pt x="23929" y="9943"/>
                </a:lnTo>
                <a:lnTo>
                  <a:pt x="22302" y="12185"/>
                </a:lnTo>
                <a:lnTo>
                  <a:pt x="18043" y="14474"/>
                </a:lnTo>
                <a:lnTo>
                  <a:pt x="12029" y="16793"/>
                </a:lnTo>
                <a:lnTo>
                  <a:pt x="9607" y="19927"/>
                </a:lnTo>
                <a:lnTo>
                  <a:pt x="9579" y="23603"/>
                </a:lnTo>
                <a:lnTo>
                  <a:pt x="11148" y="27642"/>
                </a:lnTo>
                <a:lnTo>
                  <a:pt x="12988" y="31922"/>
                </a:lnTo>
                <a:lnTo>
                  <a:pt x="17150" y="40911"/>
                </a:lnTo>
                <a:lnTo>
                  <a:pt x="20164" y="44736"/>
                </a:lnTo>
                <a:lnTo>
                  <a:pt x="23761" y="48081"/>
                </a:lnTo>
                <a:lnTo>
                  <a:pt x="27747" y="51104"/>
                </a:lnTo>
                <a:lnTo>
                  <a:pt x="31992" y="54707"/>
                </a:lnTo>
                <a:lnTo>
                  <a:pt x="36409" y="58696"/>
                </a:lnTo>
                <a:lnTo>
                  <a:pt x="40941" y="62944"/>
                </a:lnTo>
                <a:lnTo>
                  <a:pt x="45550" y="66569"/>
                </a:lnTo>
                <a:lnTo>
                  <a:pt x="50211" y="69779"/>
                </a:lnTo>
                <a:lnTo>
                  <a:pt x="54905" y="72713"/>
                </a:lnTo>
                <a:lnTo>
                  <a:pt x="58828" y="76257"/>
                </a:lnTo>
                <a:lnTo>
                  <a:pt x="62237" y="80207"/>
                </a:lnTo>
                <a:lnTo>
                  <a:pt x="65304" y="84428"/>
                </a:lnTo>
                <a:lnTo>
                  <a:pt x="68936" y="88035"/>
                </a:lnTo>
                <a:lnTo>
                  <a:pt x="72945" y="91234"/>
                </a:lnTo>
                <a:lnTo>
                  <a:pt x="77205" y="94160"/>
                </a:lnTo>
                <a:lnTo>
                  <a:pt x="81632" y="97699"/>
                </a:lnTo>
                <a:lnTo>
                  <a:pt x="86171" y="101645"/>
                </a:lnTo>
                <a:lnTo>
                  <a:pt x="90785" y="105864"/>
                </a:lnTo>
                <a:lnTo>
                  <a:pt x="95448" y="109469"/>
                </a:lnTo>
                <a:lnTo>
                  <a:pt x="100145" y="112667"/>
                </a:lnTo>
                <a:lnTo>
                  <a:pt x="104863" y="115593"/>
                </a:lnTo>
                <a:lnTo>
                  <a:pt x="108802" y="118337"/>
                </a:lnTo>
                <a:lnTo>
                  <a:pt x="112222" y="120960"/>
                </a:lnTo>
                <a:lnTo>
                  <a:pt x="115296" y="123503"/>
                </a:lnTo>
                <a:lnTo>
                  <a:pt x="118139" y="126785"/>
                </a:lnTo>
                <a:lnTo>
                  <a:pt x="120828" y="130561"/>
                </a:lnTo>
                <a:lnTo>
                  <a:pt x="123415" y="134666"/>
                </a:lnTo>
                <a:lnTo>
                  <a:pt x="126726" y="138196"/>
                </a:lnTo>
                <a:lnTo>
                  <a:pt x="130522" y="141343"/>
                </a:lnTo>
                <a:lnTo>
                  <a:pt x="134639" y="144235"/>
                </a:lnTo>
                <a:lnTo>
                  <a:pt x="138178" y="146957"/>
                </a:lnTo>
                <a:lnTo>
                  <a:pt x="141331" y="149565"/>
                </a:lnTo>
                <a:lnTo>
                  <a:pt x="148303" y="155662"/>
                </a:lnTo>
                <a:lnTo>
                  <a:pt x="153302" y="160511"/>
                </a:lnTo>
                <a:lnTo>
                  <a:pt x="16430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71"/>
          <p:cNvSpPr/>
          <p:nvPr/>
        </p:nvSpPr>
        <p:spPr>
          <a:xfrm>
            <a:off x="2978943" y="2836068"/>
            <a:ext cx="128589" cy="164308"/>
          </a:xfrm>
          <a:custGeom>
            <a:avLst/>
            <a:gdLst/>
            <a:ahLst/>
            <a:cxnLst/>
            <a:rect l="0" t="0" r="0" b="0"/>
            <a:pathLst>
              <a:path w="128589" h="164308">
                <a:moveTo>
                  <a:pt x="128588" y="0"/>
                </a:moveTo>
                <a:lnTo>
                  <a:pt x="124796" y="0"/>
                </a:lnTo>
                <a:lnTo>
                  <a:pt x="123678" y="794"/>
                </a:lnTo>
                <a:lnTo>
                  <a:pt x="122933" y="2117"/>
                </a:lnTo>
                <a:lnTo>
                  <a:pt x="122437" y="3793"/>
                </a:lnTo>
                <a:lnTo>
                  <a:pt x="119769" y="7771"/>
                </a:lnTo>
                <a:lnTo>
                  <a:pt x="117946" y="9943"/>
                </a:lnTo>
                <a:lnTo>
                  <a:pt x="112762" y="12979"/>
                </a:lnTo>
                <a:lnTo>
                  <a:pt x="105337" y="16590"/>
                </a:lnTo>
                <a:lnTo>
                  <a:pt x="96419" y="20585"/>
                </a:lnTo>
                <a:lnTo>
                  <a:pt x="89679" y="24836"/>
                </a:lnTo>
                <a:lnTo>
                  <a:pt x="84393" y="29258"/>
                </a:lnTo>
                <a:lnTo>
                  <a:pt x="80074" y="33793"/>
                </a:lnTo>
                <a:lnTo>
                  <a:pt x="75608" y="39197"/>
                </a:lnTo>
                <a:lnTo>
                  <a:pt x="71043" y="45182"/>
                </a:lnTo>
                <a:lnTo>
                  <a:pt x="66412" y="51552"/>
                </a:lnTo>
                <a:lnTo>
                  <a:pt x="62531" y="57387"/>
                </a:lnTo>
                <a:lnTo>
                  <a:pt x="59150" y="62864"/>
                </a:lnTo>
                <a:lnTo>
                  <a:pt x="56102" y="68103"/>
                </a:lnTo>
                <a:lnTo>
                  <a:pt x="53276" y="73977"/>
                </a:lnTo>
                <a:lnTo>
                  <a:pt x="50599" y="80275"/>
                </a:lnTo>
                <a:lnTo>
                  <a:pt x="48020" y="86854"/>
                </a:lnTo>
                <a:lnTo>
                  <a:pt x="44714" y="92828"/>
                </a:lnTo>
                <a:lnTo>
                  <a:pt x="40922" y="98398"/>
                </a:lnTo>
                <a:lnTo>
                  <a:pt x="36806" y="103699"/>
                </a:lnTo>
                <a:lnTo>
                  <a:pt x="33269" y="109614"/>
                </a:lnTo>
                <a:lnTo>
                  <a:pt x="30117" y="115938"/>
                </a:lnTo>
                <a:lnTo>
                  <a:pt x="27222" y="122536"/>
                </a:lnTo>
                <a:lnTo>
                  <a:pt x="24498" y="127728"/>
                </a:lnTo>
                <a:lnTo>
                  <a:pt x="21888" y="131983"/>
                </a:lnTo>
                <a:lnTo>
                  <a:pt x="19355" y="135614"/>
                </a:lnTo>
                <a:lnTo>
                  <a:pt x="16872" y="139622"/>
                </a:lnTo>
                <a:lnTo>
                  <a:pt x="14423" y="143881"/>
                </a:lnTo>
                <a:lnTo>
                  <a:pt x="11997" y="148308"/>
                </a:lnTo>
                <a:lnTo>
                  <a:pt x="9586" y="152054"/>
                </a:lnTo>
                <a:lnTo>
                  <a:pt x="7184" y="155344"/>
                </a:lnTo>
                <a:lnTo>
                  <a:pt x="0" y="1643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72"/>
          <p:cNvSpPr/>
          <p:nvPr/>
        </p:nvSpPr>
        <p:spPr>
          <a:xfrm>
            <a:off x="3207543" y="2714625"/>
            <a:ext cx="242889" cy="128588"/>
          </a:xfrm>
          <a:custGeom>
            <a:avLst/>
            <a:gdLst/>
            <a:ahLst/>
            <a:cxnLst/>
            <a:rect l="0" t="0" r="0" b="0"/>
            <a:pathLst>
              <a:path w="242889" h="128588">
                <a:moveTo>
                  <a:pt x="0" y="7143"/>
                </a:moveTo>
                <a:lnTo>
                  <a:pt x="3793" y="3351"/>
                </a:lnTo>
                <a:lnTo>
                  <a:pt x="5704" y="2234"/>
                </a:lnTo>
                <a:lnTo>
                  <a:pt x="9943" y="992"/>
                </a:lnTo>
                <a:lnTo>
                  <a:pt x="16793" y="294"/>
                </a:lnTo>
                <a:lnTo>
                  <a:pt x="23849" y="87"/>
                </a:lnTo>
                <a:lnTo>
                  <a:pt x="72445" y="0"/>
                </a:lnTo>
                <a:lnTo>
                  <a:pt x="75284" y="794"/>
                </a:lnTo>
                <a:lnTo>
                  <a:pt x="80555" y="3792"/>
                </a:lnTo>
                <a:lnTo>
                  <a:pt x="87661" y="5654"/>
                </a:lnTo>
                <a:lnTo>
                  <a:pt x="91778" y="6150"/>
                </a:lnTo>
                <a:lnTo>
                  <a:pt x="95317" y="7275"/>
                </a:lnTo>
                <a:lnTo>
                  <a:pt x="101365" y="10641"/>
                </a:lnTo>
                <a:lnTo>
                  <a:pt x="106699" y="12667"/>
                </a:lnTo>
                <a:lnTo>
                  <a:pt x="109233" y="13207"/>
                </a:lnTo>
                <a:lnTo>
                  <a:pt x="110922" y="14361"/>
                </a:lnTo>
                <a:lnTo>
                  <a:pt x="112048" y="15924"/>
                </a:lnTo>
                <a:lnTo>
                  <a:pt x="113300" y="19777"/>
                </a:lnTo>
                <a:lnTo>
                  <a:pt x="113633" y="21916"/>
                </a:lnTo>
                <a:lnTo>
                  <a:pt x="113855" y="24135"/>
                </a:lnTo>
                <a:lnTo>
                  <a:pt x="114004" y="27202"/>
                </a:lnTo>
                <a:lnTo>
                  <a:pt x="114168" y="34844"/>
                </a:lnTo>
                <a:lnTo>
                  <a:pt x="113419" y="38310"/>
                </a:lnTo>
                <a:lnTo>
                  <a:pt x="112125" y="41415"/>
                </a:lnTo>
                <a:lnTo>
                  <a:pt x="110469" y="44279"/>
                </a:lnTo>
                <a:lnTo>
                  <a:pt x="106512" y="51694"/>
                </a:lnTo>
                <a:lnTo>
                  <a:pt x="104345" y="55894"/>
                </a:lnTo>
                <a:lnTo>
                  <a:pt x="102108" y="59487"/>
                </a:lnTo>
                <a:lnTo>
                  <a:pt x="99822" y="62677"/>
                </a:lnTo>
                <a:lnTo>
                  <a:pt x="97504" y="65597"/>
                </a:lnTo>
                <a:lnTo>
                  <a:pt x="94372" y="68337"/>
                </a:lnTo>
                <a:lnTo>
                  <a:pt x="90696" y="70958"/>
                </a:lnTo>
                <a:lnTo>
                  <a:pt x="86658" y="73499"/>
                </a:lnTo>
                <a:lnTo>
                  <a:pt x="82378" y="76780"/>
                </a:lnTo>
                <a:lnTo>
                  <a:pt x="77938" y="80555"/>
                </a:lnTo>
                <a:lnTo>
                  <a:pt x="69564" y="88190"/>
                </a:lnTo>
                <a:lnTo>
                  <a:pt x="63197" y="94229"/>
                </a:lnTo>
                <a:lnTo>
                  <a:pt x="59594" y="96950"/>
                </a:lnTo>
                <a:lnTo>
                  <a:pt x="55604" y="99558"/>
                </a:lnTo>
                <a:lnTo>
                  <a:pt x="51357" y="102091"/>
                </a:lnTo>
                <a:lnTo>
                  <a:pt x="48526" y="104573"/>
                </a:lnTo>
                <a:lnTo>
                  <a:pt x="46638" y="107021"/>
                </a:lnTo>
                <a:lnTo>
                  <a:pt x="45380" y="109447"/>
                </a:lnTo>
                <a:lnTo>
                  <a:pt x="43747" y="111065"/>
                </a:lnTo>
                <a:lnTo>
                  <a:pt x="41865" y="112143"/>
                </a:lnTo>
                <a:lnTo>
                  <a:pt x="39816" y="112862"/>
                </a:lnTo>
                <a:lnTo>
                  <a:pt x="38450" y="114135"/>
                </a:lnTo>
                <a:lnTo>
                  <a:pt x="37540" y="115777"/>
                </a:lnTo>
                <a:lnTo>
                  <a:pt x="36079" y="120324"/>
                </a:lnTo>
                <a:lnTo>
                  <a:pt x="37995" y="123063"/>
                </a:lnTo>
                <a:lnTo>
                  <a:pt x="41901" y="127496"/>
                </a:lnTo>
                <a:lnTo>
                  <a:pt x="43016" y="127860"/>
                </a:lnTo>
                <a:lnTo>
                  <a:pt x="49170" y="128371"/>
                </a:lnTo>
                <a:lnTo>
                  <a:pt x="60695" y="128523"/>
                </a:lnTo>
                <a:lnTo>
                  <a:pt x="87289" y="128579"/>
                </a:lnTo>
                <a:lnTo>
                  <a:pt x="93118" y="127788"/>
                </a:lnTo>
                <a:lnTo>
                  <a:pt x="98591" y="126467"/>
                </a:lnTo>
                <a:lnTo>
                  <a:pt x="103828" y="124792"/>
                </a:lnTo>
                <a:lnTo>
                  <a:pt x="110494" y="123676"/>
                </a:lnTo>
                <a:lnTo>
                  <a:pt x="118112" y="122932"/>
                </a:lnTo>
                <a:lnTo>
                  <a:pt x="126367" y="122436"/>
                </a:lnTo>
                <a:lnTo>
                  <a:pt x="134251" y="121311"/>
                </a:lnTo>
                <a:lnTo>
                  <a:pt x="141888" y="119768"/>
                </a:lnTo>
                <a:lnTo>
                  <a:pt x="149361" y="117945"/>
                </a:lnTo>
                <a:lnTo>
                  <a:pt x="156724" y="116730"/>
                </a:lnTo>
                <a:lnTo>
                  <a:pt x="164014" y="115920"/>
                </a:lnTo>
                <a:lnTo>
                  <a:pt x="171255" y="115380"/>
                </a:lnTo>
                <a:lnTo>
                  <a:pt x="178464" y="115020"/>
                </a:lnTo>
                <a:lnTo>
                  <a:pt x="192824" y="114620"/>
                </a:lnTo>
                <a:lnTo>
                  <a:pt x="210503" y="114394"/>
                </a:lnTo>
                <a:lnTo>
                  <a:pt x="215742" y="115156"/>
                </a:lnTo>
                <a:lnTo>
                  <a:pt x="220822" y="116458"/>
                </a:lnTo>
                <a:lnTo>
                  <a:pt x="232797" y="120458"/>
                </a:lnTo>
                <a:lnTo>
                  <a:pt x="238663" y="121152"/>
                </a:lnTo>
                <a:lnTo>
                  <a:pt x="240071" y="122043"/>
                </a:lnTo>
                <a:lnTo>
                  <a:pt x="241010" y="123430"/>
                </a:lnTo>
                <a:lnTo>
                  <a:pt x="242888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73"/>
          <p:cNvSpPr/>
          <p:nvPr/>
        </p:nvSpPr>
        <p:spPr>
          <a:xfrm>
            <a:off x="2614612" y="3050389"/>
            <a:ext cx="721520" cy="64287"/>
          </a:xfrm>
          <a:custGeom>
            <a:avLst/>
            <a:gdLst/>
            <a:ahLst/>
            <a:cxnLst/>
            <a:rect l="0" t="0" r="0" b="0"/>
            <a:pathLst>
              <a:path w="721520" h="64287">
                <a:moveTo>
                  <a:pt x="0" y="64286"/>
                </a:moveTo>
                <a:lnTo>
                  <a:pt x="9943" y="64286"/>
                </a:lnTo>
                <a:lnTo>
                  <a:pt x="12185" y="63492"/>
                </a:lnTo>
                <a:lnTo>
                  <a:pt x="14474" y="62169"/>
                </a:lnTo>
                <a:lnTo>
                  <a:pt x="16793" y="60493"/>
                </a:lnTo>
                <a:lnTo>
                  <a:pt x="23603" y="58631"/>
                </a:lnTo>
                <a:lnTo>
                  <a:pt x="40910" y="57436"/>
                </a:lnTo>
                <a:lnTo>
                  <a:pt x="46324" y="56544"/>
                </a:lnTo>
                <a:lnTo>
                  <a:pt x="52314" y="55156"/>
                </a:lnTo>
                <a:lnTo>
                  <a:pt x="58688" y="53437"/>
                </a:lnTo>
                <a:lnTo>
                  <a:pt x="72121" y="51526"/>
                </a:lnTo>
                <a:lnTo>
                  <a:pt x="86029" y="49883"/>
                </a:lnTo>
                <a:lnTo>
                  <a:pt x="93071" y="48334"/>
                </a:lnTo>
                <a:lnTo>
                  <a:pt x="100147" y="46508"/>
                </a:lnTo>
                <a:lnTo>
                  <a:pt x="107246" y="45290"/>
                </a:lnTo>
                <a:lnTo>
                  <a:pt x="121484" y="43937"/>
                </a:lnTo>
                <a:lnTo>
                  <a:pt x="130202" y="42782"/>
                </a:lnTo>
                <a:lnTo>
                  <a:pt x="139983" y="41219"/>
                </a:lnTo>
                <a:lnTo>
                  <a:pt x="150472" y="39383"/>
                </a:lnTo>
                <a:lnTo>
                  <a:pt x="160639" y="38159"/>
                </a:lnTo>
                <a:lnTo>
                  <a:pt x="180404" y="36799"/>
                </a:lnTo>
                <a:lnTo>
                  <a:pt x="199771" y="36194"/>
                </a:lnTo>
                <a:lnTo>
                  <a:pt x="220550" y="35132"/>
                </a:lnTo>
                <a:lnTo>
                  <a:pt x="232758" y="33737"/>
                </a:lnTo>
                <a:lnTo>
                  <a:pt x="245659" y="32014"/>
                </a:lnTo>
                <a:lnTo>
                  <a:pt x="258229" y="30865"/>
                </a:lnTo>
                <a:lnTo>
                  <a:pt x="270578" y="30099"/>
                </a:lnTo>
                <a:lnTo>
                  <a:pt x="282779" y="29588"/>
                </a:lnTo>
                <a:lnTo>
                  <a:pt x="294882" y="28454"/>
                </a:lnTo>
                <a:lnTo>
                  <a:pt x="306919" y="26904"/>
                </a:lnTo>
                <a:lnTo>
                  <a:pt x="318913" y="25077"/>
                </a:lnTo>
                <a:lnTo>
                  <a:pt x="330877" y="23859"/>
                </a:lnTo>
                <a:lnTo>
                  <a:pt x="342822" y="23047"/>
                </a:lnTo>
                <a:lnTo>
                  <a:pt x="354755" y="22506"/>
                </a:lnTo>
                <a:lnTo>
                  <a:pt x="378596" y="21904"/>
                </a:lnTo>
                <a:lnTo>
                  <a:pt x="390510" y="21744"/>
                </a:lnTo>
                <a:lnTo>
                  <a:pt x="403215" y="20843"/>
                </a:lnTo>
                <a:lnTo>
                  <a:pt x="416447" y="19449"/>
                </a:lnTo>
                <a:lnTo>
                  <a:pt x="430032" y="17726"/>
                </a:lnTo>
                <a:lnTo>
                  <a:pt x="443057" y="16577"/>
                </a:lnTo>
                <a:lnTo>
                  <a:pt x="455709" y="15811"/>
                </a:lnTo>
                <a:lnTo>
                  <a:pt x="480350" y="14960"/>
                </a:lnTo>
                <a:lnTo>
                  <a:pt x="504530" y="14582"/>
                </a:lnTo>
                <a:lnTo>
                  <a:pt x="515741" y="13687"/>
                </a:lnTo>
                <a:lnTo>
                  <a:pt x="526390" y="12297"/>
                </a:lnTo>
                <a:lnTo>
                  <a:pt x="536664" y="10577"/>
                </a:lnTo>
                <a:lnTo>
                  <a:pt x="556547" y="8665"/>
                </a:lnTo>
                <a:lnTo>
                  <a:pt x="575967" y="7022"/>
                </a:lnTo>
                <a:lnTo>
                  <a:pt x="585590" y="5472"/>
                </a:lnTo>
                <a:lnTo>
                  <a:pt x="595181" y="3645"/>
                </a:lnTo>
                <a:lnTo>
                  <a:pt x="604750" y="2427"/>
                </a:lnTo>
                <a:lnTo>
                  <a:pt x="623849" y="1074"/>
                </a:lnTo>
                <a:lnTo>
                  <a:pt x="640804" y="473"/>
                </a:lnTo>
                <a:lnTo>
                  <a:pt x="671091" y="87"/>
                </a:lnTo>
                <a:lnTo>
                  <a:pt x="706753" y="0"/>
                </a:lnTo>
                <a:lnTo>
                  <a:pt x="710088" y="791"/>
                </a:lnTo>
                <a:lnTo>
                  <a:pt x="713104" y="2112"/>
                </a:lnTo>
                <a:lnTo>
                  <a:pt x="721519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74"/>
          <p:cNvSpPr/>
          <p:nvPr/>
        </p:nvSpPr>
        <p:spPr>
          <a:xfrm>
            <a:off x="2778956" y="3193351"/>
            <a:ext cx="285713" cy="206950"/>
          </a:xfrm>
          <a:custGeom>
            <a:avLst/>
            <a:gdLst/>
            <a:ahLst/>
            <a:cxnLst/>
            <a:rect l="0" t="0" r="0" b="0"/>
            <a:pathLst>
              <a:path w="285713" h="206950">
                <a:moveTo>
                  <a:pt x="64256" y="21336"/>
                </a:moveTo>
                <a:lnTo>
                  <a:pt x="64256" y="17544"/>
                </a:lnTo>
                <a:lnTo>
                  <a:pt x="65050" y="16426"/>
                </a:lnTo>
                <a:lnTo>
                  <a:pt x="66373" y="15682"/>
                </a:lnTo>
                <a:lnTo>
                  <a:pt x="69959" y="14854"/>
                </a:lnTo>
                <a:lnTo>
                  <a:pt x="74199" y="14486"/>
                </a:lnTo>
                <a:lnTo>
                  <a:pt x="76441" y="13595"/>
                </a:lnTo>
                <a:lnTo>
                  <a:pt x="81049" y="10487"/>
                </a:lnTo>
                <a:lnTo>
                  <a:pt x="87859" y="8577"/>
                </a:lnTo>
                <a:lnTo>
                  <a:pt x="96178" y="6934"/>
                </a:lnTo>
                <a:lnTo>
                  <a:pt x="100618" y="5385"/>
                </a:lnTo>
                <a:lnTo>
                  <a:pt x="105166" y="3558"/>
                </a:lnTo>
                <a:lnTo>
                  <a:pt x="110580" y="2340"/>
                </a:lnTo>
                <a:lnTo>
                  <a:pt x="116570" y="1528"/>
                </a:lnTo>
                <a:lnTo>
                  <a:pt x="122944" y="987"/>
                </a:lnTo>
                <a:lnTo>
                  <a:pt x="129575" y="626"/>
                </a:lnTo>
                <a:lnTo>
                  <a:pt x="143293" y="226"/>
                </a:lnTo>
                <a:lnTo>
                  <a:pt x="164403" y="0"/>
                </a:lnTo>
                <a:lnTo>
                  <a:pt x="170708" y="762"/>
                </a:lnTo>
                <a:lnTo>
                  <a:pt x="176499" y="2064"/>
                </a:lnTo>
                <a:lnTo>
                  <a:pt x="181947" y="3725"/>
                </a:lnTo>
                <a:lnTo>
                  <a:pt x="190118" y="7688"/>
                </a:lnTo>
                <a:lnTo>
                  <a:pt x="197188" y="12095"/>
                </a:lnTo>
                <a:lnTo>
                  <a:pt x="205622" y="16700"/>
                </a:lnTo>
                <a:lnTo>
                  <a:pt x="209300" y="19833"/>
                </a:lnTo>
                <a:lnTo>
                  <a:pt x="212546" y="23509"/>
                </a:lnTo>
                <a:lnTo>
                  <a:pt x="215503" y="27547"/>
                </a:lnTo>
                <a:lnTo>
                  <a:pt x="217475" y="31827"/>
                </a:lnTo>
                <a:lnTo>
                  <a:pt x="218790" y="36267"/>
                </a:lnTo>
                <a:lnTo>
                  <a:pt x="219666" y="40815"/>
                </a:lnTo>
                <a:lnTo>
                  <a:pt x="221044" y="45435"/>
                </a:lnTo>
                <a:lnTo>
                  <a:pt x="222756" y="50102"/>
                </a:lnTo>
                <a:lnTo>
                  <a:pt x="224692" y="54801"/>
                </a:lnTo>
                <a:lnTo>
                  <a:pt x="225188" y="59521"/>
                </a:lnTo>
                <a:lnTo>
                  <a:pt x="224725" y="64255"/>
                </a:lnTo>
                <a:lnTo>
                  <a:pt x="223623" y="68999"/>
                </a:lnTo>
                <a:lnTo>
                  <a:pt x="222888" y="73749"/>
                </a:lnTo>
                <a:lnTo>
                  <a:pt x="222398" y="78503"/>
                </a:lnTo>
                <a:lnTo>
                  <a:pt x="222072" y="83259"/>
                </a:lnTo>
                <a:lnTo>
                  <a:pt x="221060" y="88018"/>
                </a:lnTo>
                <a:lnTo>
                  <a:pt x="219592" y="92779"/>
                </a:lnTo>
                <a:lnTo>
                  <a:pt x="217820" y="97539"/>
                </a:lnTo>
                <a:lnTo>
                  <a:pt x="215051" y="102301"/>
                </a:lnTo>
                <a:lnTo>
                  <a:pt x="211617" y="107063"/>
                </a:lnTo>
                <a:lnTo>
                  <a:pt x="207740" y="111825"/>
                </a:lnTo>
                <a:lnTo>
                  <a:pt x="203568" y="116587"/>
                </a:lnTo>
                <a:lnTo>
                  <a:pt x="199200" y="121349"/>
                </a:lnTo>
                <a:lnTo>
                  <a:pt x="190112" y="130874"/>
                </a:lnTo>
                <a:lnTo>
                  <a:pt x="152349" y="168974"/>
                </a:lnTo>
                <a:lnTo>
                  <a:pt x="146797" y="172942"/>
                </a:lnTo>
                <a:lnTo>
                  <a:pt x="140715" y="176382"/>
                </a:lnTo>
                <a:lnTo>
                  <a:pt x="107559" y="192600"/>
                </a:lnTo>
                <a:lnTo>
                  <a:pt x="88156" y="202274"/>
                </a:lnTo>
                <a:lnTo>
                  <a:pt x="82570" y="203874"/>
                </a:lnTo>
                <a:lnTo>
                  <a:pt x="76466" y="204940"/>
                </a:lnTo>
                <a:lnTo>
                  <a:pt x="70015" y="205651"/>
                </a:lnTo>
                <a:lnTo>
                  <a:pt x="64920" y="206125"/>
                </a:lnTo>
                <a:lnTo>
                  <a:pt x="57143" y="206652"/>
                </a:lnTo>
                <a:lnTo>
                  <a:pt x="48924" y="206886"/>
                </a:lnTo>
                <a:lnTo>
                  <a:pt x="44510" y="206949"/>
                </a:lnTo>
                <a:lnTo>
                  <a:pt x="39979" y="206197"/>
                </a:lnTo>
                <a:lnTo>
                  <a:pt x="35371" y="204902"/>
                </a:lnTo>
                <a:lnTo>
                  <a:pt x="26812" y="202140"/>
                </a:lnTo>
                <a:lnTo>
                  <a:pt x="20362" y="200912"/>
                </a:lnTo>
                <a:lnTo>
                  <a:pt x="14850" y="198250"/>
                </a:lnTo>
                <a:lnTo>
                  <a:pt x="12268" y="196428"/>
                </a:lnTo>
                <a:lnTo>
                  <a:pt x="7284" y="190171"/>
                </a:lnTo>
                <a:lnTo>
                  <a:pt x="4843" y="186281"/>
                </a:lnTo>
                <a:lnTo>
                  <a:pt x="2132" y="179841"/>
                </a:lnTo>
                <a:lnTo>
                  <a:pt x="926" y="174332"/>
                </a:lnTo>
                <a:lnTo>
                  <a:pt x="391" y="169239"/>
                </a:lnTo>
                <a:lnTo>
                  <a:pt x="248" y="165975"/>
                </a:lnTo>
                <a:lnTo>
                  <a:pt x="47" y="154591"/>
                </a:lnTo>
                <a:lnTo>
                  <a:pt x="0" y="148558"/>
                </a:lnTo>
                <a:lnTo>
                  <a:pt x="781" y="145838"/>
                </a:lnTo>
                <a:lnTo>
                  <a:pt x="3766" y="140700"/>
                </a:lnTo>
                <a:lnTo>
                  <a:pt x="6467" y="137424"/>
                </a:lnTo>
                <a:lnTo>
                  <a:pt x="9855" y="133653"/>
                </a:lnTo>
                <a:lnTo>
                  <a:pt x="13701" y="129551"/>
                </a:lnTo>
                <a:lnTo>
                  <a:pt x="17853" y="126023"/>
                </a:lnTo>
                <a:lnTo>
                  <a:pt x="26699" y="119987"/>
                </a:lnTo>
                <a:lnTo>
                  <a:pt x="31280" y="117266"/>
                </a:lnTo>
                <a:lnTo>
                  <a:pt x="35922" y="114658"/>
                </a:lnTo>
                <a:lnTo>
                  <a:pt x="45313" y="109643"/>
                </a:lnTo>
                <a:lnTo>
                  <a:pt x="54779" y="104769"/>
                </a:lnTo>
                <a:lnTo>
                  <a:pt x="60319" y="102358"/>
                </a:lnTo>
                <a:lnTo>
                  <a:pt x="66394" y="99957"/>
                </a:lnTo>
                <a:lnTo>
                  <a:pt x="72825" y="97563"/>
                </a:lnTo>
                <a:lnTo>
                  <a:pt x="80287" y="95966"/>
                </a:lnTo>
                <a:lnTo>
                  <a:pt x="88437" y="94902"/>
                </a:lnTo>
                <a:lnTo>
                  <a:pt x="97046" y="94192"/>
                </a:lnTo>
                <a:lnTo>
                  <a:pt x="105166" y="94513"/>
                </a:lnTo>
                <a:lnTo>
                  <a:pt x="112961" y="95521"/>
                </a:lnTo>
                <a:lnTo>
                  <a:pt x="120538" y="96986"/>
                </a:lnTo>
                <a:lnTo>
                  <a:pt x="127177" y="97963"/>
                </a:lnTo>
                <a:lnTo>
                  <a:pt x="133191" y="98615"/>
                </a:lnTo>
                <a:lnTo>
                  <a:pt x="138788" y="99049"/>
                </a:lnTo>
                <a:lnTo>
                  <a:pt x="144900" y="100132"/>
                </a:lnTo>
                <a:lnTo>
                  <a:pt x="151356" y="101648"/>
                </a:lnTo>
                <a:lnTo>
                  <a:pt x="158042" y="103453"/>
                </a:lnTo>
                <a:lnTo>
                  <a:pt x="171820" y="107574"/>
                </a:lnTo>
                <a:lnTo>
                  <a:pt x="178828" y="109784"/>
                </a:lnTo>
                <a:lnTo>
                  <a:pt x="185087" y="112051"/>
                </a:lnTo>
                <a:lnTo>
                  <a:pt x="190848" y="114357"/>
                </a:lnTo>
                <a:lnTo>
                  <a:pt x="196275" y="116687"/>
                </a:lnTo>
                <a:lnTo>
                  <a:pt x="201482" y="119828"/>
                </a:lnTo>
                <a:lnTo>
                  <a:pt x="206540" y="123510"/>
                </a:lnTo>
                <a:lnTo>
                  <a:pt x="211499" y="127552"/>
                </a:lnTo>
                <a:lnTo>
                  <a:pt x="215600" y="131041"/>
                </a:lnTo>
                <a:lnTo>
                  <a:pt x="222272" y="137033"/>
                </a:lnTo>
                <a:lnTo>
                  <a:pt x="227883" y="142343"/>
                </a:lnTo>
                <a:lnTo>
                  <a:pt x="233817" y="147348"/>
                </a:lnTo>
                <a:lnTo>
                  <a:pt x="241746" y="152218"/>
                </a:lnTo>
                <a:lnTo>
                  <a:pt x="248445" y="157029"/>
                </a:lnTo>
                <a:lnTo>
                  <a:pt x="254067" y="161813"/>
                </a:lnTo>
                <a:lnTo>
                  <a:pt x="259213" y="166584"/>
                </a:lnTo>
                <a:lnTo>
                  <a:pt x="266572" y="173734"/>
                </a:lnTo>
                <a:lnTo>
                  <a:pt x="268983" y="175322"/>
                </a:lnTo>
                <a:lnTo>
                  <a:pt x="273779" y="177087"/>
                </a:lnTo>
                <a:lnTo>
                  <a:pt x="275375" y="178351"/>
                </a:lnTo>
                <a:lnTo>
                  <a:pt x="276440" y="179988"/>
                </a:lnTo>
                <a:lnTo>
                  <a:pt x="277149" y="181872"/>
                </a:lnTo>
                <a:lnTo>
                  <a:pt x="278416" y="183129"/>
                </a:lnTo>
                <a:lnTo>
                  <a:pt x="280054" y="183967"/>
                </a:lnTo>
                <a:lnTo>
                  <a:pt x="285712" y="18564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75"/>
          <p:cNvSpPr/>
          <p:nvPr/>
        </p:nvSpPr>
        <p:spPr>
          <a:xfrm>
            <a:off x="3128962" y="3214687"/>
            <a:ext cx="192882" cy="192882"/>
          </a:xfrm>
          <a:custGeom>
            <a:avLst/>
            <a:gdLst/>
            <a:ahLst/>
            <a:cxnLst/>
            <a:rect l="0" t="0" r="0" b="0"/>
            <a:pathLst>
              <a:path w="192882" h="192882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9943" y="3792"/>
                </a:lnTo>
                <a:lnTo>
                  <a:pt x="11391" y="5703"/>
                </a:lnTo>
                <a:lnTo>
                  <a:pt x="12357" y="7771"/>
                </a:lnTo>
                <a:lnTo>
                  <a:pt x="13000" y="9943"/>
                </a:lnTo>
                <a:lnTo>
                  <a:pt x="15017" y="12185"/>
                </a:lnTo>
                <a:lnTo>
                  <a:pt x="17949" y="14474"/>
                </a:lnTo>
                <a:lnTo>
                  <a:pt x="21491" y="16793"/>
                </a:lnTo>
                <a:lnTo>
                  <a:pt x="24646" y="19926"/>
                </a:lnTo>
                <a:lnTo>
                  <a:pt x="27543" y="23603"/>
                </a:lnTo>
                <a:lnTo>
                  <a:pt x="30268" y="27642"/>
                </a:lnTo>
                <a:lnTo>
                  <a:pt x="33673" y="31128"/>
                </a:lnTo>
                <a:lnTo>
                  <a:pt x="37530" y="34246"/>
                </a:lnTo>
                <a:lnTo>
                  <a:pt x="41689" y="37118"/>
                </a:lnTo>
                <a:lnTo>
                  <a:pt x="46049" y="40620"/>
                </a:lnTo>
                <a:lnTo>
                  <a:pt x="50543" y="44543"/>
                </a:lnTo>
                <a:lnTo>
                  <a:pt x="55126" y="48745"/>
                </a:lnTo>
                <a:lnTo>
                  <a:pt x="64453" y="57648"/>
                </a:lnTo>
                <a:lnTo>
                  <a:pt x="119150" y="112009"/>
                </a:lnTo>
                <a:lnTo>
                  <a:pt x="123884" y="115947"/>
                </a:lnTo>
                <a:lnTo>
                  <a:pt x="128627" y="119367"/>
                </a:lnTo>
                <a:lnTo>
                  <a:pt x="133376" y="122441"/>
                </a:lnTo>
                <a:lnTo>
                  <a:pt x="137336" y="126077"/>
                </a:lnTo>
                <a:lnTo>
                  <a:pt x="140770" y="130089"/>
                </a:lnTo>
                <a:lnTo>
                  <a:pt x="143853" y="134351"/>
                </a:lnTo>
                <a:lnTo>
                  <a:pt x="146702" y="138780"/>
                </a:lnTo>
                <a:lnTo>
                  <a:pt x="149395" y="143320"/>
                </a:lnTo>
                <a:lnTo>
                  <a:pt x="151985" y="147934"/>
                </a:lnTo>
                <a:lnTo>
                  <a:pt x="155298" y="151804"/>
                </a:lnTo>
                <a:lnTo>
                  <a:pt x="159095" y="155178"/>
                </a:lnTo>
                <a:lnTo>
                  <a:pt x="163213" y="158221"/>
                </a:lnTo>
                <a:lnTo>
                  <a:pt x="166753" y="161043"/>
                </a:lnTo>
                <a:lnTo>
                  <a:pt x="169906" y="163718"/>
                </a:lnTo>
                <a:lnTo>
                  <a:pt x="175526" y="168808"/>
                </a:lnTo>
                <a:lnTo>
                  <a:pt x="180670" y="173715"/>
                </a:lnTo>
                <a:lnTo>
                  <a:pt x="188028" y="180941"/>
                </a:lnTo>
                <a:lnTo>
                  <a:pt x="189646" y="183333"/>
                </a:lnTo>
                <a:lnTo>
                  <a:pt x="191443" y="188109"/>
                </a:lnTo>
                <a:lnTo>
                  <a:pt x="192881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76"/>
          <p:cNvSpPr/>
          <p:nvPr/>
        </p:nvSpPr>
        <p:spPr>
          <a:xfrm>
            <a:off x="3171825" y="3200400"/>
            <a:ext cx="150019" cy="157163"/>
          </a:xfrm>
          <a:custGeom>
            <a:avLst/>
            <a:gdLst/>
            <a:ahLst/>
            <a:cxnLst/>
            <a:rect l="0" t="0" r="0" b="0"/>
            <a:pathLst>
              <a:path w="150019" h="157163">
                <a:moveTo>
                  <a:pt x="150018" y="0"/>
                </a:moveTo>
                <a:lnTo>
                  <a:pt x="146226" y="0"/>
                </a:lnTo>
                <a:lnTo>
                  <a:pt x="145109" y="793"/>
                </a:lnTo>
                <a:lnTo>
                  <a:pt x="144364" y="2116"/>
                </a:lnTo>
                <a:lnTo>
                  <a:pt x="143867" y="3792"/>
                </a:lnTo>
                <a:lnTo>
                  <a:pt x="142743" y="4909"/>
                </a:lnTo>
                <a:lnTo>
                  <a:pt x="141199" y="5654"/>
                </a:lnTo>
                <a:lnTo>
                  <a:pt x="139376" y="6150"/>
                </a:lnTo>
                <a:lnTo>
                  <a:pt x="135234" y="8819"/>
                </a:lnTo>
                <a:lnTo>
                  <a:pt x="130748" y="12650"/>
                </a:lnTo>
                <a:lnTo>
                  <a:pt x="126108" y="16999"/>
                </a:lnTo>
                <a:lnTo>
                  <a:pt x="122965" y="19270"/>
                </a:lnTo>
                <a:lnTo>
                  <a:pt x="119283" y="21578"/>
                </a:lnTo>
                <a:lnTo>
                  <a:pt x="115241" y="23910"/>
                </a:lnTo>
                <a:lnTo>
                  <a:pt x="111752" y="27052"/>
                </a:lnTo>
                <a:lnTo>
                  <a:pt x="108632" y="30735"/>
                </a:lnTo>
                <a:lnTo>
                  <a:pt x="105759" y="34777"/>
                </a:lnTo>
                <a:lnTo>
                  <a:pt x="102256" y="39060"/>
                </a:lnTo>
                <a:lnTo>
                  <a:pt x="98333" y="43502"/>
                </a:lnTo>
                <a:lnTo>
                  <a:pt x="89741" y="52671"/>
                </a:lnTo>
                <a:lnTo>
                  <a:pt x="66576" y="76237"/>
                </a:lnTo>
                <a:lnTo>
                  <a:pt x="52358" y="90498"/>
                </a:lnTo>
                <a:lnTo>
                  <a:pt x="48399" y="95257"/>
                </a:lnTo>
                <a:lnTo>
                  <a:pt x="44966" y="100017"/>
                </a:lnTo>
                <a:lnTo>
                  <a:pt x="41883" y="104778"/>
                </a:lnTo>
                <a:lnTo>
                  <a:pt x="38241" y="109539"/>
                </a:lnTo>
                <a:lnTo>
                  <a:pt x="34225" y="114301"/>
                </a:lnTo>
                <a:lnTo>
                  <a:pt x="26323" y="123032"/>
                </a:lnTo>
                <a:lnTo>
                  <a:pt x="20166" y="129557"/>
                </a:lnTo>
                <a:lnTo>
                  <a:pt x="12236" y="137694"/>
                </a:lnTo>
                <a:lnTo>
                  <a:pt x="10539" y="140215"/>
                </a:lnTo>
                <a:lnTo>
                  <a:pt x="9407" y="142689"/>
                </a:lnTo>
                <a:lnTo>
                  <a:pt x="8652" y="145132"/>
                </a:lnTo>
                <a:lnTo>
                  <a:pt x="5697" y="149963"/>
                </a:lnTo>
                <a:lnTo>
                  <a:pt x="0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77"/>
          <p:cNvSpPr/>
          <p:nvPr/>
        </p:nvSpPr>
        <p:spPr>
          <a:xfrm>
            <a:off x="3700462" y="2922815"/>
            <a:ext cx="264320" cy="20411"/>
          </a:xfrm>
          <a:custGeom>
            <a:avLst/>
            <a:gdLst/>
            <a:ahLst/>
            <a:cxnLst/>
            <a:rect l="0" t="0" r="0" b="0"/>
            <a:pathLst>
              <a:path w="264320" h="20411">
                <a:moveTo>
                  <a:pt x="0" y="20410"/>
                </a:moveTo>
                <a:lnTo>
                  <a:pt x="58902" y="20410"/>
                </a:lnTo>
                <a:lnTo>
                  <a:pt x="65462" y="19616"/>
                </a:lnTo>
                <a:lnTo>
                  <a:pt x="72216" y="18293"/>
                </a:lnTo>
                <a:lnTo>
                  <a:pt x="79101" y="16617"/>
                </a:lnTo>
                <a:lnTo>
                  <a:pt x="86071" y="15500"/>
                </a:lnTo>
                <a:lnTo>
                  <a:pt x="93100" y="14755"/>
                </a:lnTo>
                <a:lnTo>
                  <a:pt x="100166" y="14259"/>
                </a:lnTo>
                <a:lnTo>
                  <a:pt x="107259" y="13134"/>
                </a:lnTo>
                <a:lnTo>
                  <a:pt x="114369" y="11590"/>
                </a:lnTo>
                <a:lnTo>
                  <a:pt x="121489" y="9768"/>
                </a:lnTo>
                <a:lnTo>
                  <a:pt x="128618" y="8552"/>
                </a:lnTo>
                <a:lnTo>
                  <a:pt x="135752" y="7742"/>
                </a:lnTo>
                <a:lnTo>
                  <a:pt x="142889" y="7202"/>
                </a:lnTo>
                <a:lnTo>
                  <a:pt x="150821" y="6842"/>
                </a:lnTo>
                <a:lnTo>
                  <a:pt x="168103" y="6442"/>
                </a:lnTo>
                <a:lnTo>
                  <a:pt x="175569" y="5542"/>
                </a:lnTo>
                <a:lnTo>
                  <a:pt x="182133" y="4148"/>
                </a:lnTo>
                <a:lnTo>
                  <a:pt x="188097" y="2425"/>
                </a:lnTo>
                <a:lnTo>
                  <a:pt x="194454" y="1276"/>
                </a:lnTo>
                <a:lnTo>
                  <a:pt x="201074" y="510"/>
                </a:lnTo>
                <a:lnTo>
                  <a:pt x="207868" y="0"/>
                </a:lnTo>
                <a:lnTo>
                  <a:pt x="213985" y="453"/>
                </a:lnTo>
                <a:lnTo>
                  <a:pt x="219650" y="1549"/>
                </a:lnTo>
                <a:lnTo>
                  <a:pt x="225015" y="3073"/>
                </a:lnTo>
                <a:lnTo>
                  <a:pt x="230179" y="4090"/>
                </a:lnTo>
                <a:lnTo>
                  <a:pt x="235209" y="4767"/>
                </a:lnTo>
                <a:lnTo>
                  <a:pt x="240150" y="5219"/>
                </a:lnTo>
                <a:lnTo>
                  <a:pt x="245031" y="5520"/>
                </a:lnTo>
                <a:lnTo>
                  <a:pt x="264319" y="61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78"/>
          <p:cNvSpPr/>
          <p:nvPr/>
        </p:nvSpPr>
        <p:spPr>
          <a:xfrm>
            <a:off x="3814192" y="2821781"/>
            <a:ext cx="43434" cy="221457"/>
          </a:xfrm>
          <a:custGeom>
            <a:avLst/>
            <a:gdLst/>
            <a:ahLst/>
            <a:cxnLst/>
            <a:rect l="0" t="0" r="0" b="0"/>
            <a:pathLst>
              <a:path w="43434" h="221457">
                <a:moveTo>
                  <a:pt x="7714" y="0"/>
                </a:moveTo>
                <a:lnTo>
                  <a:pt x="13865" y="6151"/>
                </a:lnTo>
                <a:lnTo>
                  <a:pt x="14416" y="8819"/>
                </a:lnTo>
                <a:lnTo>
                  <a:pt x="14727" y="14784"/>
                </a:lnTo>
                <a:lnTo>
                  <a:pt x="14770" y="16999"/>
                </a:lnTo>
                <a:lnTo>
                  <a:pt x="12419" y="20064"/>
                </a:lnTo>
                <a:lnTo>
                  <a:pt x="8469" y="23695"/>
                </a:lnTo>
                <a:lnTo>
                  <a:pt x="3455" y="27703"/>
                </a:lnTo>
                <a:lnTo>
                  <a:pt x="906" y="31962"/>
                </a:lnTo>
                <a:lnTo>
                  <a:pt x="0" y="36389"/>
                </a:lnTo>
                <a:lnTo>
                  <a:pt x="190" y="40928"/>
                </a:lnTo>
                <a:lnTo>
                  <a:pt x="401" y="52322"/>
                </a:lnTo>
                <a:lnTo>
                  <a:pt x="458" y="58693"/>
                </a:lnTo>
                <a:lnTo>
                  <a:pt x="1289" y="64529"/>
                </a:lnTo>
                <a:lnTo>
                  <a:pt x="2637" y="70007"/>
                </a:lnTo>
                <a:lnTo>
                  <a:pt x="4329" y="75246"/>
                </a:lnTo>
                <a:lnTo>
                  <a:pt x="5457" y="80326"/>
                </a:lnTo>
                <a:lnTo>
                  <a:pt x="6210" y="85301"/>
                </a:lnTo>
                <a:lnTo>
                  <a:pt x="6711" y="90205"/>
                </a:lnTo>
                <a:lnTo>
                  <a:pt x="7839" y="95855"/>
                </a:lnTo>
                <a:lnTo>
                  <a:pt x="9385" y="102003"/>
                </a:lnTo>
                <a:lnTo>
                  <a:pt x="11209" y="108483"/>
                </a:lnTo>
                <a:lnTo>
                  <a:pt x="13219" y="114391"/>
                </a:lnTo>
                <a:lnTo>
                  <a:pt x="15353" y="119917"/>
                </a:lnTo>
                <a:lnTo>
                  <a:pt x="17569" y="125188"/>
                </a:lnTo>
                <a:lnTo>
                  <a:pt x="19046" y="130290"/>
                </a:lnTo>
                <a:lnTo>
                  <a:pt x="20031" y="135279"/>
                </a:lnTo>
                <a:lnTo>
                  <a:pt x="20688" y="140192"/>
                </a:lnTo>
                <a:lnTo>
                  <a:pt x="21919" y="145055"/>
                </a:lnTo>
                <a:lnTo>
                  <a:pt x="23534" y="149884"/>
                </a:lnTo>
                <a:lnTo>
                  <a:pt x="25405" y="154692"/>
                </a:lnTo>
                <a:lnTo>
                  <a:pt x="26651" y="159484"/>
                </a:lnTo>
                <a:lnTo>
                  <a:pt x="27482" y="164266"/>
                </a:lnTo>
                <a:lnTo>
                  <a:pt x="28037" y="169042"/>
                </a:lnTo>
                <a:lnTo>
                  <a:pt x="28406" y="173813"/>
                </a:lnTo>
                <a:lnTo>
                  <a:pt x="28653" y="178582"/>
                </a:lnTo>
                <a:lnTo>
                  <a:pt x="28817" y="183348"/>
                </a:lnTo>
                <a:lnTo>
                  <a:pt x="29720" y="187320"/>
                </a:lnTo>
                <a:lnTo>
                  <a:pt x="31116" y="190761"/>
                </a:lnTo>
                <a:lnTo>
                  <a:pt x="32840" y="193849"/>
                </a:lnTo>
                <a:lnTo>
                  <a:pt x="33990" y="197495"/>
                </a:lnTo>
                <a:lnTo>
                  <a:pt x="34756" y="201513"/>
                </a:lnTo>
                <a:lnTo>
                  <a:pt x="35267" y="205780"/>
                </a:lnTo>
                <a:lnTo>
                  <a:pt x="36401" y="208624"/>
                </a:lnTo>
                <a:lnTo>
                  <a:pt x="37951" y="210520"/>
                </a:lnTo>
                <a:lnTo>
                  <a:pt x="39778" y="211784"/>
                </a:lnTo>
                <a:lnTo>
                  <a:pt x="40997" y="213421"/>
                </a:lnTo>
                <a:lnTo>
                  <a:pt x="41808" y="215305"/>
                </a:lnTo>
                <a:lnTo>
                  <a:pt x="43433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79"/>
          <p:cNvSpPr/>
          <p:nvPr/>
        </p:nvSpPr>
        <p:spPr>
          <a:xfrm>
            <a:off x="4143375" y="2678942"/>
            <a:ext cx="242782" cy="257140"/>
          </a:xfrm>
          <a:custGeom>
            <a:avLst/>
            <a:gdLst/>
            <a:ahLst/>
            <a:cxnLst/>
            <a:rect l="0" t="0" r="0" b="0"/>
            <a:pathLst>
              <a:path w="242782" h="257140">
                <a:moveTo>
                  <a:pt x="0" y="57114"/>
                </a:moveTo>
                <a:lnTo>
                  <a:pt x="0" y="50963"/>
                </a:lnTo>
                <a:lnTo>
                  <a:pt x="794" y="50632"/>
                </a:lnTo>
                <a:lnTo>
                  <a:pt x="7770" y="50101"/>
                </a:lnTo>
                <a:lnTo>
                  <a:pt x="9942" y="50057"/>
                </a:lnTo>
                <a:lnTo>
                  <a:pt x="16590" y="47892"/>
                </a:lnTo>
                <a:lnTo>
                  <a:pt x="20584" y="46203"/>
                </a:lnTo>
                <a:lnTo>
                  <a:pt x="24835" y="45078"/>
                </a:lnTo>
                <a:lnTo>
                  <a:pt x="29257" y="44327"/>
                </a:lnTo>
                <a:lnTo>
                  <a:pt x="33792" y="43827"/>
                </a:lnTo>
                <a:lnTo>
                  <a:pt x="38403" y="43493"/>
                </a:lnTo>
                <a:lnTo>
                  <a:pt x="43064" y="43271"/>
                </a:lnTo>
                <a:lnTo>
                  <a:pt x="47759" y="43123"/>
                </a:lnTo>
                <a:lnTo>
                  <a:pt x="52477" y="42230"/>
                </a:lnTo>
                <a:lnTo>
                  <a:pt x="57210" y="40841"/>
                </a:lnTo>
                <a:lnTo>
                  <a:pt x="61952" y="39122"/>
                </a:lnTo>
                <a:lnTo>
                  <a:pt x="67495" y="37975"/>
                </a:lnTo>
                <a:lnTo>
                  <a:pt x="73571" y="37211"/>
                </a:lnTo>
                <a:lnTo>
                  <a:pt x="80004" y="36701"/>
                </a:lnTo>
                <a:lnTo>
                  <a:pt x="86673" y="35568"/>
                </a:lnTo>
                <a:lnTo>
                  <a:pt x="93501" y="34019"/>
                </a:lnTo>
                <a:lnTo>
                  <a:pt x="100434" y="32192"/>
                </a:lnTo>
                <a:lnTo>
                  <a:pt x="107437" y="30181"/>
                </a:lnTo>
                <a:lnTo>
                  <a:pt x="121568" y="25829"/>
                </a:lnTo>
                <a:lnTo>
                  <a:pt x="164317" y="11841"/>
                </a:lnTo>
                <a:lnTo>
                  <a:pt x="170663" y="9470"/>
                </a:lnTo>
                <a:lnTo>
                  <a:pt x="176482" y="7095"/>
                </a:lnTo>
                <a:lnTo>
                  <a:pt x="181948" y="4718"/>
                </a:lnTo>
                <a:lnTo>
                  <a:pt x="187180" y="3133"/>
                </a:lnTo>
                <a:lnTo>
                  <a:pt x="192255" y="2077"/>
                </a:lnTo>
                <a:lnTo>
                  <a:pt x="197226" y="1372"/>
                </a:lnTo>
                <a:lnTo>
                  <a:pt x="201334" y="903"/>
                </a:lnTo>
                <a:lnTo>
                  <a:pt x="208015" y="381"/>
                </a:lnTo>
                <a:lnTo>
                  <a:pt x="213630" y="149"/>
                </a:lnTo>
                <a:lnTo>
                  <a:pt x="219565" y="46"/>
                </a:lnTo>
                <a:lnTo>
                  <a:pt x="227495" y="0"/>
                </a:lnTo>
                <a:lnTo>
                  <a:pt x="230244" y="782"/>
                </a:lnTo>
                <a:lnTo>
                  <a:pt x="232077" y="2097"/>
                </a:lnTo>
                <a:lnTo>
                  <a:pt x="238812" y="9910"/>
                </a:lnTo>
                <a:lnTo>
                  <a:pt x="240170" y="12151"/>
                </a:lnTo>
                <a:lnTo>
                  <a:pt x="241680" y="16757"/>
                </a:lnTo>
                <a:lnTo>
                  <a:pt x="242529" y="23813"/>
                </a:lnTo>
                <a:lnTo>
                  <a:pt x="242728" y="30672"/>
                </a:lnTo>
                <a:lnTo>
                  <a:pt x="242781" y="34723"/>
                </a:lnTo>
                <a:lnTo>
                  <a:pt x="242023" y="39012"/>
                </a:lnTo>
                <a:lnTo>
                  <a:pt x="240724" y="43458"/>
                </a:lnTo>
                <a:lnTo>
                  <a:pt x="239063" y="48010"/>
                </a:lnTo>
                <a:lnTo>
                  <a:pt x="237956" y="53426"/>
                </a:lnTo>
                <a:lnTo>
                  <a:pt x="237219" y="59418"/>
                </a:lnTo>
                <a:lnTo>
                  <a:pt x="236727" y="65793"/>
                </a:lnTo>
                <a:lnTo>
                  <a:pt x="236399" y="71631"/>
                </a:lnTo>
                <a:lnTo>
                  <a:pt x="236035" y="82351"/>
                </a:lnTo>
                <a:lnTo>
                  <a:pt x="235144" y="88226"/>
                </a:lnTo>
                <a:lnTo>
                  <a:pt x="233756" y="94524"/>
                </a:lnTo>
                <a:lnTo>
                  <a:pt x="232038" y="101104"/>
                </a:lnTo>
                <a:lnTo>
                  <a:pt x="230098" y="107872"/>
                </a:lnTo>
                <a:lnTo>
                  <a:pt x="225826" y="121742"/>
                </a:lnTo>
                <a:lnTo>
                  <a:pt x="223575" y="127980"/>
                </a:lnTo>
                <a:lnTo>
                  <a:pt x="221281" y="133727"/>
                </a:lnTo>
                <a:lnTo>
                  <a:pt x="218958" y="139145"/>
                </a:lnTo>
                <a:lnTo>
                  <a:pt x="217409" y="145139"/>
                </a:lnTo>
                <a:lnTo>
                  <a:pt x="216377" y="151516"/>
                </a:lnTo>
                <a:lnTo>
                  <a:pt x="215689" y="158149"/>
                </a:lnTo>
                <a:lnTo>
                  <a:pt x="213642" y="164158"/>
                </a:lnTo>
                <a:lnTo>
                  <a:pt x="210691" y="169752"/>
                </a:lnTo>
                <a:lnTo>
                  <a:pt x="207135" y="175068"/>
                </a:lnTo>
                <a:lnTo>
                  <a:pt x="203972" y="180200"/>
                </a:lnTo>
                <a:lnTo>
                  <a:pt x="201068" y="185209"/>
                </a:lnTo>
                <a:lnTo>
                  <a:pt x="198339" y="190135"/>
                </a:lnTo>
                <a:lnTo>
                  <a:pt x="196520" y="195007"/>
                </a:lnTo>
                <a:lnTo>
                  <a:pt x="195307" y="199843"/>
                </a:lnTo>
                <a:lnTo>
                  <a:pt x="194498" y="204654"/>
                </a:lnTo>
                <a:lnTo>
                  <a:pt x="193959" y="209449"/>
                </a:lnTo>
                <a:lnTo>
                  <a:pt x="193600" y="214233"/>
                </a:lnTo>
                <a:lnTo>
                  <a:pt x="193360" y="219010"/>
                </a:lnTo>
                <a:lnTo>
                  <a:pt x="192406" y="222988"/>
                </a:lnTo>
                <a:lnTo>
                  <a:pt x="188066" y="232380"/>
                </a:lnTo>
                <a:lnTo>
                  <a:pt x="186427" y="240190"/>
                </a:lnTo>
                <a:lnTo>
                  <a:pt x="185873" y="247823"/>
                </a:lnTo>
                <a:lnTo>
                  <a:pt x="185749" y="255459"/>
                </a:lnTo>
                <a:lnTo>
                  <a:pt x="185737" y="2571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80"/>
          <p:cNvSpPr/>
          <p:nvPr/>
        </p:nvSpPr>
        <p:spPr>
          <a:xfrm>
            <a:off x="4143375" y="2931984"/>
            <a:ext cx="450057" cy="32673"/>
          </a:xfrm>
          <a:custGeom>
            <a:avLst/>
            <a:gdLst/>
            <a:ahLst/>
            <a:cxnLst/>
            <a:rect l="0" t="0" r="0" b="0"/>
            <a:pathLst>
              <a:path w="450057" h="32673">
                <a:moveTo>
                  <a:pt x="0" y="32672"/>
                </a:moveTo>
                <a:lnTo>
                  <a:pt x="31226" y="32672"/>
                </a:lnTo>
                <a:lnTo>
                  <a:pt x="37486" y="31878"/>
                </a:lnTo>
                <a:lnTo>
                  <a:pt x="44041" y="30555"/>
                </a:lnTo>
                <a:lnTo>
                  <a:pt x="50791" y="28880"/>
                </a:lnTo>
                <a:lnTo>
                  <a:pt x="58467" y="27762"/>
                </a:lnTo>
                <a:lnTo>
                  <a:pt x="66759" y="27017"/>
                </a:lnTo>
                <a:lnTo>
                  <a:pt x="75462" y="26521"/>
                </a:lnTo>
                <a:lnTo>
                  <a:pt x="84439" y="25396"/>
                </a:lnTo>
                <a:lnTo>
                  <a:pt x="93599" y="23853"/>
                </a:lnTo>
                <a:lnTo>
                  <a:pt x="102880" y="22030"/>
                </a:lnTo>
                <a:lnTo>
                  <a:pt x="112243" y="20815"/>
                </a:lnTo>
                <a:lnTo>
                  <a:pt x="121660" y="20004"/>
                </a:lnTo>
                <a:lnTo>
                  <a:pt x="131113" y="19464"/>
                </a:lnTo>
                <a:lnTo>
                  <a:pt x="141383" y="18311"/>
                </a:lnTo>
                <a:lnTo>
                  <a:pt x="152199" y="16748"/>
                </a:lnTo>
                <a:lnTo>
                  <a:pt x="163378" y="14912"/>
                </a:lnTo>
                <a:lnTo>
                  <a:pt x="174800" y="13688"/>
                </a:lnTo>
                <a:lnTo>
                  <a:pt x="186383" y="12872"/>
                </a:lnTo>
                <a:lnTo>
                  <a:pt x="198074" y="12328"/>
                </a:lnTo>
                <a:lnTo>
                  <a:pt x="210630" y="11172"/>
                </a:lnTo>
                <a:lnTo>
                  <a:pt x="223764" y="9607"/>
                </a:lnTo>
                <a:lnTo>
                  <a:pt x="237282" y="7771"/>
                </a:lnTo>
                <a:lnTo>
                  <a:pt x="250263" y="6546"/>
                </a:lnTo>
                <a:lnTo>
                  <a:pt x="262885" y="5730"/>
                </a:lnTo>
                <a:lnTo>
                  <a:pt x="275270" y="5185"/>
                </a:lnTo>
                <a:lnTo>
                  <a:pt x="299612" y="4580"/>
                </a:lnTo>
                <a:lnTo>
                  <a:pt x="343786" y="4192"/>
                </a:lnTo>
                <a:lnTo>
                  <a:pt x="353809" y="3367"/>
                </a:lnTo>
                <a:lnTo>
                  <a:pt x="363666" y="2023"/>
                </a:lnTo>
                <a:lnTo>
                  <a:pt x="373413" y="333"/>
                </a:lnTo>
                <a:lnTo>
                  <a:pt x="382292" y="0"/>
                </a:lnTo>
                <a:lnTo>
                  <a:pt x="390592" y="572"/>
                </a:lnTo>
                <a:lnTo>
                  <a:pt x="398507" y="1747"/>
                </a:lnTo>
                <a:lnTo>
                  <a:pt x="405372" y="2530"/>
                </a:lnTo>
                <a:lnTo>
                  <a:pt x="417231" y="3400"/>
                </a:lnTo>
                <a:lnTo>
                  <a:pt x="427794" y="3787"/>
                </a:lnTo>
                <a:lnTo>
                  <a:pt x="450056" y="40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81"/>
          <p:cNvSpPr/>
          <p:nvPr/>
        </p:nvSpPr>
        <p:spPr>
          <a:xfrm>
            <a:off x="4114926" y="3086402"/>
            <a:ext cx="242762" cy="177147"/>
          </a:xfrm>
          <a:custGeom>
            <a:avLst/>
            <a:gdLst/>
            <a:ahLst/>
            <a:cxnLst/>
            <a:rect l="0" t="0" r="0" b="0"/>
            <a:pathLst>
              <a:path w="242762" h="177147">
                <a:moveTo>
                  <a:pt x="64167" y="21129"/>
                </a:moveTo>
                <a:lnTo>
                  <a:pt x="64167" y="14279"/>
                </a:lnTo>
                <a:lnTo>
                  <a:pt x="67960" y="10280"/>
                </a:lnTo>
                <a:lnTo>
                  <a:pt x="69870" y="9134"/>
                </a:lnTo>
                <a:lnTo>
                  <a:pt x="74110" y="7860"/>
                </a:lnTo>
                <a:lnTo>
                  <a:pt x="80960" y="7143"/>
                </a:lnTo>
                <a:lnTo>
                  <a:pt x="87770" y="4859"/>
                </a:lnTo>
                <a:lnTo>
                  <a:pt x="91809" y="3138"/>
                </a:lnTo>
                <a:lnTo>
                  <a:pt x="96089" y="1991"/>
                </a:lnTo>
                <a:lnTo>
                  <a:pt x="100529" y="1227"/>
                </a:lnTo>
                <a:lnTo>
                  <a:pt x="105077" y="717"/>
                </a:lnTo>
                <a:lnTo>
                  <a:pt x="110491" y="377"/>
                </a:lnTo>
                <a:lnTo>
                  <a:pt x="122856" y="0"/>
                </a:lnTo>
                <a:lnTo>
                  <a:pt x="128692" y="693"/>
                </a:lnTo>
                <a:lnTo>
                  <a:pt x="134172" y="1949"/>
                </a:lnTo>
                <a:lnTo>
                  <a:pt x="139412" y="3579"/>
                </a:lnTo>
                <a:lnTo>
                  <a:pt x="145287" y="4667"/>
                </a:lnTo>
                <a:lnTo>
                  <a:pt x="151584" y="5392"/>
                </a:lnTo>
                <a:lnTo>
                  <a:pt x="158164" y="5875"/>
                </a:lnTo>
                <a:lnTo>
                  <a:pt x="164138" y="6991"/>
                </a:lnTo>
                <a:lnTo>
                  <a:pt x="169708" y="8528"/>
                </a:lnTo>
                <a:lnTo>
                  <a:pt x="175009" y="10347"/>
                </a:lnTo>
                <a:lnTo>
                  <a:pt x="180131" y="12354"/>
                </a:lnTo>
                <a:lnTo>
                  <a:pt x="185132" y="14485"/>
                </a:lnTo>
                <a:lnTo>
                  <a:pt x="190055" y="16700"/>
                </a:lnTo>
                <a:lnTo>
                  <a:pt x="197640" y="21277"/>
                </a:lnTo>
                <a:lnTo>
                  <a:pt x="200774" y="23609"/>
                </a:lnTo>
                <a:lnTo>
                  <a:pt x="202863" y="26751"/>
                </a:lnTo>
                <a:lnTo>
                  <a:pt x="204256" y="30433"/>
                </a:lnTo>
                <a:lnTo>
                  <a:pt x="205185" y="34475"/>
                </a:lnTo>
                <a:lnTo>
                  <a:pt x="206598" y="38758"/>
                </a:lnTo>
                <a:lnTo>
                  <a:pt x="208334" y="43200"/>
                </a:lnTo>
                <a:lnTo>
                  <a:pt x="210285" y="47749"/>
                </a:lnTo>
                <a:lnTo>
                  <a:pt x="211585" y="52369"/>
                </a:lnTo>
                <a:lnTo>
                  <a:pt x="212452" y="57037"/>
                </a:lnTo>
                <a:lnTo>
                  <a:pt x="213030" y="61737"/>
                </a:lnTo>
                <a:lnTo>
                  <a:pt x="212622" y="66457"/>
                </a:lnTo>
                <a:lnTo>
                  <a:pt x="211556" y="71191"/>
                </a:lnTo>
                <a:lnTo>
                  <a:pt x="210051" y="75935"/>
                </a:lnTo>
                <a:lnTo>
                  <a:pt x="208255" y="80685"/>
                </a:lnTo>
                <a:lnTo>
                  <a:pt x="206263" y="85439"/>
                </a:lnTo>
                <a:lnTo>
                  <a:pt x="204141" y="90196"/>
                </a:lnTo>
                <a:lnTo>
                  <a:pt x="201140" y="94955"/>
                </a:lnTo>
                <a:lnTo>
                  <a:pt x="197551" y="99715"/>
                </a:lnTo>
                <a:lnTo>
                  <a:pt x="193571" y="104476"/>
                </a:lnTo>
                <a:lnTo>
                  <a:pt x="189330" y="109237"/>
                </a:lnTo>
                <a:lnTo>
                  <a:pt x="180385" y="118761"/>
                </a:lnTo>
                <a:lnTo>
                  <a:pt x="166423" y="133048"/>
                </a:lnTo>
                <a:lnTo>
                  <a:pt x="160913" y="137016"/>
                </a:lnTo>
                <a:lnTo>
                  <a:pt x="154859" y="140456"/>
                </a:lnTo>
                <a:lnTo>
                  <a:pt x="148440" y="143543"/>
                </a:lnTo>
                <a:lnTo>
                  <a:pt x="142574" y="147188"/>
                </a:lnTo>
                <a:lnTo>
                  <a:pt x="137076" y="151206"/>
                </a:lnTo>
                <a:lnTo>
                  <a:pt x="131823" y="155472"/>
                </a:lnTo>
                <a:lnTo>
                  <a:pt x="125940" y="159110"/>
                </a:lnTo>
                <a:lnTo>
                  <a:pt x="119637" y="162329"/>
                </a:lnTo>
                <a:lnTo>
                  <a:pt x="113053" y="165268"/>
                </a:lnTo>
                <a:lnTo>
                  <a:pt x="106283" y="167228"/>
                </a:lnTo>
                <a:lnTo>
                  <a:pt x="99388" y="168534"/>
                </a:lnTo>
                <a:lnTo>
                  <a:pt x="92410" y="169406"/>
                </a:lnTo>
                <a:lnTo>
                  <a:pt x="86171" y="170780"/>
                </a:lnTo>
                <a:lnTo>
                  <a:pt x="80424" y="172490"/>
                </a:lnTo>
                <a:lnTo>
                  <a:pt x="75005" y="174424"/>
                </a:lnTo>
                <a:lnTo>
                  <a:pt x="69012" y="175713"/>
                </a:lnTo>
                <a:lnTo>
                  <a:pt x="62634" y="176572"/>
                </a:lnTo>
                <a:lnTo>
                  <a:pt x="56001" y="177146"/>
                </a:lnTo>
                <a:lnTo>
                  <a:pt x="50786" y="176734"/>
                </a:lnTo>
                <a:lnTo>
                  <a:pt x="46515" y="175665"/>
                </a:lnTo>
                <a:lnTo>
                  <a:pt x="42874" y="174160"/>
                </a:lnTo>
                <a:lnTo>
                  <a:pt x="38859" y="173156"/>
                </a:lnTo>
                <a:lnTo>
                  <a:pt x="34595" y="172486"/>
                </a:lnTo>
                <a:lnTo>
                  <a:pt x="30165" y="172040"/>
                </a:lnTo>
                <a:lnTo>
                  <a:pt x="26418" y="170949"/>
                </a:lnTo>
                <a:lnTo>
                  <a:pt x="20137" y="167620"/>
                </a:lnTo>
                <a:lnTo>
                  <a:pt x="14701" y="163494"/>
                </a:lnTo>
                <a:lnTo>
                  <a:pt x="12139" y="161283"/>
                </a:lnTo>
                <a:lnTo>
                  <a:pt x="9638" y="158221"/>
                </a:lnTo>
                <a:lnTo>
                  <a:pt x="7177" y="154593"/>
                </a:lnTo>
                <a:lnTo>
                  <a:pt x="4743" y="150586"/>
                </a:lnTo>
                <a:lnTo>
                  <a:pt x="3120" y="147121"/>
                </a:lnTo>
                <a:lnTo>
                  <a:pt x="2037" y="144017"/>
                </a:lnTo>
                <a:lnTo>
                  <a:pt x="1316" y="141155"/>
                </a:lnTo>
                <a:lnTo>
                  <a:pt x="515" y="135857"/>
                </a:lnTo>
                <a:lnTo>
                  <a:pt x="159" y="130856"/>
                </a:lnTo>
                <a:lnTo>
                  <a:pt x="0" y="125988"/>
                </a:lnTo>
                <a:lnTo>
                  <a:pt x="752" y="123579"/>
                </a:lnTo>
                <a:lnTo>
                  <a:pt x="3703" y="118785"/>
                </a:lnTo>
                <a:lnTo>
                  <a:pt x="7661" y="114009"/>
                </a:lnTo>
                <a:lnTo>
                  <a:pt x="9828" y="111624"/>
                </a:lnTo>
                <a:lnTo>
                  <a:pt x="16469" y="106857"/>
                </a:lnTo>
                <a:lnTo>
                  <a:pt x="23918" y="102093"/>
                </a:lnTo>
                <a:lnTo>
                  <a:pt x="29875" y="97329"/>
                </a:lnTo>
                <a:lnTo>
                  <a:pt x="33368" y="95742"/>
                </a:lnTo>
                <a:lnTo>
                  <a:pt x="37284" y="94683"/>
                </a:lnTo>
                <a:lnTo>
                  <a:pt x="41483" y="93978"/>
                </a:lnTo>
                <a:lnTo>
                  <a:pt x="45869" y="93507"/>
                </a:lnTo>
                <a:lnTo>
                  <a:pt x="50381" y="93194"/>
                </a:lnTo>
                <a:lnTo>
                  <a:pt x="54977" y="92984"/>
                </a:lnTo>
                <a:lnTo>
                  <a:pt x="64316" y="92752"/>
                </a:lnTo>
                <a:lnTo>
                  <a:pt x="83247" y="92603"/>
                </a:lnTo>
                <a:lnTo>
                  <a:pt x="87999" y="93384"/>
                </a:lnTo>
                <a:lnTo>
                  <a:pt x="92755" y="94699"/>
                </a:lnTo>
                <a:lnTo>
                  <a:pt x="97514" y="96370"/>
                </a:lnTo>
                <a:lnTo>
                  <a:pt x="104917" y="100342"/>
                </a:lnTo>
                <a:lnTo>
                  <a:pt x="112441" y="104753"/>
                </a:lnTo>
                <a:lnTo>
                  <a:pt x="117781" y="107041"/>
                </a:lnTo>
                <a:lnTo>
                  <a:pt x="123723" y="109360"/>
                </a:lnTo>
                <a:lnTo>
                  <a:pt x="128477" y="111699"/>
                </a:lnTo>
                <a:lnTo>
                  <a:pt x="139755" y="118785"/>
                </a:lnTo>
                <a:lnTo>
                  <a:pt x="143927" y="121158"/>
                </a:lnTo>
                <a:lnTo>
                  <a:pt x="148297" y="123534"/>
                </a:lnTo>
                <a:lnTo>
                  <a:pt x="152797" y="125117"/>
                </a:lnTo>
                <a:lnTo>
                  <a:pt x="157385" y="126173"/>
                </a:lnTo>
                <a:lnTo>
                  <a:pt x="162031" y="126877"/>
                </a:lnTo>
                <a:lnTo>
                  <a:pt x="169310" y="129776"/>
                </a:lnTo>
                <a:lnTo>
                  <a:pt x="175985" y="133710"/>
                </a:lnTo>
                <a:lnTo>
                  <a:pt x="184243" y="138105"/>
                </a:lnTo>
                <a:lnTo>
                  <a:pt x="191089" y="142703"/>
                </a:lnTo>
                <a:lnTo>
                  <a:pt x="196777" y="147393"/>
                </a:lnTo>
                <a:lnTo>
                  <a:pt x="201950" y="152123"/>
                </a:lnTo>
                <a:lnTo>
                  <a:pt x="209013" y="156872"/>
                </a:lnTo>
                <a:lnTo>
                  <a:pt x="213118" y="159249"/>
                </a:lnTo>
                <a:lnTo>
                  <a:pt x="219797" y="161891"/>
                </a:lnTo>
                <a:lnTo>
                  <a:pt x="222689" y="162595"/>
                </a:lnTo>
                <a:lnTo>
                  <a:pt x="228020" y="165494"/>
                </a:lnTo>
                <a:lnTo>
                  <a:pt x="230552" y="167379"/>
                </a:lnTo>
                <a:lnTo>
                  <a:pt x="235482" y="169472"/>
                </a:lnTo>
                <a:lnTo>
                  <a:pt x="242761" y="1711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4" name="SMARTPenAnnotation482"/>
          <p:cNvSpPr/>
          <p:nvPr/>
        </p:nvSpPr>
        <p:spPr>
          <a:xfrm>
            <a:off x="4421981" y="3071812"/>
            <a:ext cx="221457" cy="164307"/>
          </a:xfrm>
          <a:custGeom>
            <a:avLst/>
            <a:gdLst/>
            <a:ahLst/>
            <a:cxnLst/>
            <a:rect l="0" t="0" r="0" b="0"/>
            <a:pathLst>
              <a:path w="221457" h="164307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6151" y="9943"/>
                </a:lnTo>
                <a:lnTo>
                  <a:pt x="8819" y="14474"/>
                </a:lnTo>
                <a:lnTo>
                  <a:pt x="12651" y="19133"/>
                </a:lnTo>
                <a:lnTo>
                  <a:pt x="17000" y="23849"/>
                </a:lnTo>
                <a:lnTo>
                  <a:pt x="23911" y="30967"/>
                </a:lnTo>
                <a:lnTo>
                  <a:pt x="44259" y="51395"/>
                </a:lnTo>
                <a:lnTo>
                  <a:pt x="47762" y="54108"/>
                </a:lnTo>
                <a:lnTo>
                  <a:pt x="51685" y="56709"/>
                </a:lnTo>
                <a:lnTo>
                  <a:pt x="55888" y="59237"/>
                </a:lnTo>
                <a:lnTo>
                  <a:pt x="59484" y="62511"/>
                </a:lnTo>
                <a:lnTo>
                  <a:pt x="62675" y="66280"/>
                </a:lnTo>
                <a:lnTo>
                  <a:pt x="65595" y="70380"/>
                </a:lnTo>
                <a:lnTo>
                  <a:pt x="69130" y="73908"/>
                </a:lnTo>
                <a:lnTo>
                  <a:pt x="73074" y="77053"/>
                </a:lnTo>
                <a:lnTo>
                  <a:pt x="77291" y="79944"/>
                </a:lnTo>
                <a:lnTo>
                  <a:pt x="80896" y="82665"/>
                </a:lnTo>
                <a:lnTo>
                  <a:pt x="84093" y="85272"/>
                </a:lnTo>
                <a:lnTo>
                  <a:pt x="87018" y="87804"/>
                </a:lnTo>
                <a:lnTo>
                  <a:pt x="91349" y="90286"/>
                </a:lnTo>
                <a:lnTo>
                  <a:pt x="96618" y="92735"/>
                </a:lnTo>
                <a:lnTo>
                  <a:pt x="102512" y="95161"/>
                </a:lnTo>
                <a:lnTo>
                  <a:pt x="107235" y="98366"/>
                </a:lnTo>
                <a:lnTo>
                  <a:pt x="111177" y="102090"/>
                </a:lnTo>
                <a:lnTo>
                  <a:pt x="114599" y="106160"/>
                </a:lnTo>
                <a:lnTo>
                  <a:pt x="118468" y="109667"/>
                </a:lnTo>
                <a:lnTo>
                  <a:pt x="122635" y="112799"/>
                </a:lnTo>
                <a:lnTo>
                  <a:pt x="127000" y="115681"/>
                </a:lnTo>
                <a:lnTo>
                  <a:pt x="131498" y="118395"/>
                </a:lnTo>
                <a:lnTo>
                  <a:pt x="136084" y="120999"/>
                </a:lnTo>
                <a:lnTo>
                  <a:pt x="140729" y="123529"/>
                </a:lnTo>
                <a:lnTo>
                  <a:pt x="144619" y="126009"/>
                </a:lnTo>
                <a:lnTo>
                  <a:pt x="151058" y="130881"/>
                </a:lnTo>
                <a:lnTo>
                  <a:pt x="154680" y="133291"/>
                </a:lnTo>
                <a:lnTo>
                  <a:pt x="158683" y="135692"/>
                </a:lnTo>
                <a:lnTo>
                  <a:pt x="162938" y="138087"/>
                </a:lnTo>
                <a:lnTo>
                  <a:pt x="169784" y="142863"/>
                </a:lnTo>
                <a:lnTo>
                  <a:pt x="172720" y="145249"/>
                </a:lnTo>
                <a:lnTo>
                  <a:pt x="178100" y="147899"/>
                </a:lnTo>
                <a:lnTo>
                  <a:pt x="183930" y="149870"/>
                </a:lnTo>
                <a:lnTo>
                  <a:pt x="187708" y="151507"/>
                </a:lnTo>
                <a:lnTo>
                  <a:pt x="191813" y="153392"/>
                </a:lnTo>
                <a:lnTo>
                  <a:pt x="198492" y="157604"/>
                </a:lnTo>
                <a:lnTo>
                  <a:pt x="205455" y="162982"/>
                </a:lnTo>
                <a:lnTo>
                  <a:pt x="208523" y="163718"/>
                </a:lnTo>
                <a:lnTo>
                  <a:pt x="214714" y="164132"/>
                </a:lnTo>
                <a:lnTo>
                  <a:pt x="221456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5" name="SMARTPenAnnotation483"/>
          <p:cNvSpPr/>
          <p:nvPr/>
        </p:nvSpPr>
        <p:spPr>
          <a:xfrm>
            <a:off x="4421981" y="3028950"/>
            <a:ext cx="192882" cy="242888"/>
          </a:xfrm>
          <a:custGeom>
            <a:avLst/>
            <a:gdLst/>
            <a:ahLst/>
            <a:cxnLst/>
            <a:rect l="0" t="0" r="0" b="0"/>
            <a:pathLst>
              <a:path w="192882" h="242888">
                <a:moveTo>
                  <a:pt x="192881" y="0"/>
                </a:moveTo>
                <a:lnTo>
                  <a:pt x="192881" y="6150"/>
                </a:lnTo>
                <a:lnTo>
                  <a:pt x="189089" y="10641"/>
                </a:lnTo>
                <a:lnTo>
                  <a:pt x="179145" y="20792"/>
                </a:lnTo>
                <a:lnTo>
                  <a:pt x="175787" y="24973"/>
                </a:lnTo>
                <a:lnTo>
                  <a:pt x="172754" y="29349"/>
                </a:lnTo>
                <a:lnTo>
                  <a:pt x="169937" y="33853"/>
                </a:lnTo>
                <a:lnTo>
                  <a:pt x="165680" y="38444"/>
                </a:lnTo>
                <a:lnTo>
                  <a:pt x="160459" y="43091"/>
                </a:lnTo>
                <a:lnTo>
                  <a:pt x="154598" y="47777"/>
                </a:lnTo>
                <a:lnTo>
                  <a:pt x="149102" y="52489"/>
                </a:lnTo>
                <a:lnTo>
                  <a:pt x="143851" y="57218"/>
                </a:lnTo>
                <a:lnTo>
                  <a:pt x="138763" y="61957"/>
                </a:lnTo>
                <a:lnTo>
                  <a:pt x="133784" y="67498"/>
                </a:lnTo>
                <a:lnTo>
                  <a:pt x="128877" y="73574"/>
                </a:lnTo>
                <a:lnTo>
                  <a:pt x="124018" y="80005"/>
                </a:lnTo>
                <a:lnTo>
                  <a:pt x="118397" y="86674"/>
                </a:lnTo>
                <a:lnTo>
                  <a:pt x="112269" y="93501"/>
                </a:lnTo>
                <a:lnTo>
                  <a:pt x="105802" y="100434"/>
                </a:lnTo>
                <a:lnTo>
                  <a:pt x="99903" y="107437"/>
                </a:lnTo>
                <a:lnTo>
                  <a:pt x="94384" y="114487"/>
                </a:lnTo>
                <a:lnTo>
                  <a:pt x="89116" y="121568"/>
                </a:lnTo>
                <a:lnTo>
                  <a:pt x="79030" y="135786"/>
                </a:lnTo>
                <a:lnTo>
                  <a:pt x="50045" y="178598"/>
                </a:lnTo>
                <a:lnTo>
                  <a:pt x="45270" y="185740"/>
                </a:lnTo>
                <a:lnTo>
                  <a:pt x="41292" y="192089"/>
                </a:lnTo>
                <a:lnTo>
                  <a:pt x="37847" y="197909"/>
                </a:lnTo>
                <a:lnTo>
                  <a:pt x="34756" y="203377"/>
                </a:lnTo>
                <a:lnTo>
                  <a:pt x="31108" y="207816"/>
                </a:lnTo>
                <a:lnTo>
                  <a:pt x="27089" y="211569"/>
                </a:lnTo>
                <a:lnTo>
                  <a:pt x="22822" y="214864"/>
                </a:lnTo>
                <a:lnTo>
                  <a:pt x="19183" y="217855"/>
                </a:lnTo>
                <a:lnTo>
                  <a:pt x="15964" y="220643"/>
                </a:lnTo>
                <a:lnTo>
                  <a:pt x="13024" y="223295"/>
                </a:lnTo>
                <a:lnTo>
                  <a:pt x="11063" y="225857"/>
                </a:lnTo>
                <a:lnTo>
                  <a:pt x="7512" y="233255"/>
                </a:lnTo>
                <a:lnTo>
                  <a:pt x="1719" y="240749"/>
                </a:lnTo>
                <a:lnTo>
                  <a:pt x="0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8" name="SMARTPenAnnotation484"/>
          <p:cNvSpPr/>
          <p:nvPr/>
        </p:nvSpPr>
        <p:spPr>
          <a:xfrm>
            <a:off x="1357312" y="3307558"/>
            <a:ext cx="353820" cy="257174"/>
          </a:xfrm>
          <a:custGeom>
            <a:avLst/>
            <a:gdLst/>
            <a:ahLst/>
            <a:cxnLst/>
            <a:rect l="0" t="0" r="0" b="0"/>
            <a:pathLst>
              <a:path w="353820" h="257174">
                <a:moveTo>
                  <a:pt x="0" y="92867"/>
                </a:moveTo>
                <a:lnTo>
                  <a:pt x="13000" y="92867"/>
                </a:lnTo>
                <a:lnTo>
                  <a:pt x="21491" y="89074"/>
                </a:lnTo>
                <a:lnTo>
                  <a:pt x="27543" y="87213"/>
                </a:lnTo>
                <a:lnTo>
                  <a:pt x="33673" y="85591"/>
                </a:lnTo>
                <a:lnTo>
                  <a:pt x="41689" y="82225"/>
                </a:lnTo>
                <a:lnTo>
                  <a:pt x="51334" y="75867"/>
                </a:lnTo>
                <a:lnTo>
                  <a:pt x="58798" y="71288"/>
                </a:lnTo>
                <a:lnTo>
                  <a:pt x="67408" y="66607"/>
                </a:lnTo>
                <a:lnTo>
                  <a:pt x="85870" y="57135"/>
                </a:lnTo>
                <a:lnTo>
                  <a:pt x="119071" y="40478"/>
                </a:lnTo>
                <a:lnTo>
                  <a:pt x="128591" y="33600"/>
                </a:lnTo>
                <a:lnTo>
                  <a:pt x="137320" y="26838"/>
                </a:lnTo>
                <a:lnTo>
                  <a:pt x="147491" y="22238"/>
                </a:lnTo>
                <a:lnTo>
                  <a:pt x="155774" y="18349"/>
                </a:lnTo>
                <a:lnTo>
                  <a:pt x="169363" y="11697"/>
                </a:lnTo>
                <a:lnTo>
                  <a:pt x="176608" y="9166"/>
                </a:lnTo>
                <a:lnTo>
                  <a:pt x="179651" y="8491"/>
                </a:lnTo>
                <a:lnTo>
                  <a:pt x="185149" y="5625"/>
                </a:lnTo>
                <a:lnTo>
                  <a:pt x="187727" y="3749"/>
                </a:lnTo>
                <a:lnTo>
                  <a:pt x="192707" y="1665"/>
                </a:lnTo>
                <a:lnTo>
                  <a:pt x="199973" y="492"/>
                </a:lnTo>
                <a:lnTo>
                  <a:pt x="209540" y="95"/>
                </a:lnTo>
                <a:lnTo>
                  <a:pt x="220339" y="0"/>
                </a:lnTo>
                <a:lnTo>
                  <a:pt x="220712" y="793"/>
                </a:lnTo>
                <a:lnTo>
                  <a:pt x="221236" y="5702"/>
                </a:lnTo>
                <a:lnTo>
                  <a:pt x="221427" y="12998"/>
                </a:lnTo>
                <a:lnTo>
                  <a:pt x="219327" y="17947"/>
                </a:lnTo>
                <a:lnTo>
                  <a:pt x="216541" y="24644"/>
                </a:lnTo>
                <a:lnTo>
                  <a:pt x="215303" y="30266"/>
                </a:lnTo>
                <a:lnTo>
                  <a:pt x="210519" y="37528"/>
                </a:lnTo>
                <a:lnTo>
                  <a:pt x="207021" y="41687"/>
                </a:lnTo>
                <a:lnTo>
                  <a:pt x="203895" y="46840"/>
                </a:lnTo>
                <a:lnTo>
                  <a:pt x="201018" y="52657"/>
                </a:lnTo>
                <a:lnTo>
                  <a:pt x="198306" y="58917"/>
                </a:lnTo>
                <a:lnTo>
                  <a:pt x="194910" y="64677"/>
                </a:lnTo>
                <a:lnTo>
                  <a:pt x="191059" y="70105"/>
                </a:lnTo>
                <a:lnTo>
                  <a:pt x="186904" y="75311"/>
                </a:lnTo>
                <a:lnTo>
                  <a:pt x="182546" y="80369"/>
                </a:lnTo>
                <a:lnTo>
                  <a:pt x="178054" y="85329"/>
                </a:lnTo>
                <a:lnTo>
                  <a:pt x="173471" y="90222"/>
                </a:lnTo>
                <a:lnTo>
                  <a:pt x="169622" y="95073"/>
                </a:lnTo>
                <a:lnTo>
                  <a:pt x="166263" y="99894"/>
                </a:lnTo>
                <a:lnTo>
                  <a:pt x="163229" y="104695"/>
                </a:lnTo>
                <a:lnTo>
                  <a:pt x="159620" y="109483"/>
                </a:lnTo>
                <a:lnTo>
                  <a:pt x="155626" y="114263"/>
                </a:lnTo>
                <a:lnTo>
                  <a:pt x="151375" y="119037"/>
                </a:lnTo>
                <a:lnTo>
                  <a:pt x="147748" y="123807"/>
                </a:lnTo>
                <a:lnTo>
                  <a:pt x="144536" y="128575"/>
                </a:lnTo>
                <a:lnTo>
                  <a:pt x="141601" y="133341"/>
                </a:lnTo>
                <a:lnTo>
                  <a:pt x="136223" y="140753"/>
                </a:lnTo>
                <a:lnTo>
                  <a:pt x="131188" y="147487"/>
                </a:lnTo>
                <a:lnTo>
                  <a:pt x="128733" y="151505"/>
                </a:lnTo>
                <a:lnTo>
                  <a:pt x="123890" y="159409"/>
                </a:lnTo>
                <a:lnTo>
                  <a:pt x="119091" y="165568"/>
                </a:lnTo>
                <a:lnTo>
                  <a:pt x="116430" y="170951"/>
                </a:lnTo>
                <a:lnTo>
                  <a:pt x="115720" y="173498"/>
                </a:lnTo>
                <a:lnTo>
                  <a:pt x="114453" y="175196"/>
                </a:lnTo>
                <a:lnTo>
                  <a:pt x="112814" y="176328"/>
                </a:lnTo>
                <a:lnTo>
                  <a:pt x="110928" y="177082"/>
                </a:lnTo>
                <a:lnTo>
                  <a:pt x="110465" y="177585"/>
                </a:lnTo>
                <a:lnTo>
                  <a:pt x="110949" y="177921"/>
                </a:lnTo>
                <a:lnTo>
                  <a:pt x="112066" y="178144"/>
                </a:lnTo>
                <a:lnTo>
                  <a:pt x="112811" y="179087"/>
                </a:lnTo>
                <a:lnTo>
                  <a:pt x="113307" y="180509"/>
                </a:lnTo>
                <a:lnTo>
                  <a:pt x="114104" y="184703"/>
                </a:lnTo>
                <a:lnTo>
                  <a:pt x="114963" y="185047"/>
                </a:lnTo>
                <a:lnTo>
                  <a:pt x="121564" y="185675"/>
                </a:lnTo>
                <a:lnTo>
                  <a:pt x="124937" y="185709"/>
                </a:lnTo>
                <a:lnTo>
                  <a:pt x="126947" y="184924"/>
                </a:lnTo>
                <a:lnTo>
                  <a:pt x="133570" y="180820"/>
                </a:lnTo>
                <a:lnTo>
                  <a:pt x="140559" y="178458"/>
                </a:lnTo>
                <a:lnTo>
                  <a:pt x="147657" y="173084"/>
                </a:lnTo>
                <a:lnTo>
                  <a:pt x="155581" y="166465"/>
                </a:lnTo>
                <a:lnTo>
                  <a:pt x="163339" y="161825"/>
                </a:lnTo>
                <a:lnTo>
                  <a:pt x="172078" y="157117"/>
                </a:lnTo>
                <a:lnTo>
                  <a:pt x="180461" y="152378"/>
                </a:lnTo>
                <a:lnTo>
                  <a:pt x="191230" y="145249"/>
                </a:lnTo>
                <a:lnTo>
                  <a:pt x="196543" y="142869"/>
                </a:lnTo>
                <a:lnTo>
                  <a:pt x="207209" y="138109"/>
                </a:lnTo>
                <a:lnTo>
                  <a:pt x="214595" y="133347"/>
                </a:lnTo>
                <a:lnTo>
                  <a:pt x="222640" y="126468"/>
                </a:lnTo>
                <a:lnTo>
                  <a:pt x="231507" y="118913"/>
                </a:lnTo>
                <a:lnTo>
                  <a:pt x="240740" y="112909"/>
                </a:lnTo>
                <a:lnTo>
                  <a:pt x="250135" y="107595"/>
                </a:lnTo>
                <a:lnTo>
                  <a:pt x="254863" y="105067"/>
                </a:lnTo>
                <a:lnTo>
                  <a:pt x="260396" y="103381"/>
                </a:lnTo>
                <a:lnTo>
                  <a:pt x="266466" y="102258"/>
                </a:lnTo>
                <a:lnTo>
                  <a:pt x="272894" y="101509"/>
                </a:lnTo>
                <a:lnTo>
                  <a:pt x="282153" y="98560"/>
                </a:lnTo>
                <a:lnTo>
                  <a:pt x="285733" y="96662"/>
                </a:lnTo>
                <a:lnTo>
                  <a:pt x="296061" y="94554"/>
                </a:lnTo>
                <a:lnTo>
                  <a:pt x="307002" y="93616"/>
                </a:lnTo>
                <a:lnTo>
                  <a:pt x="317623" y="93089"/>
                </a:lnTo>
                <a:lnTo>
                  <a:pt x="326591" y="92932"/>
                </a:lnTo>
                <a:lnTo>
                  <a:pt x="334593" y="92896"/>
                </a:lnTo>
                <a:lnTo>
                  <a:pt x="338156" y="93680"/>
                </a:lnTo>
                <a:lnTo>
                  <a:pt x="344231" y="96667"/>
                </a:lnTo>
                <a:lnTo>
                  <a:pt x="346169" y="98575"/>
                </a:lnTo>
                <a:lnTo>
                  <a:pt x="347460" y="100641"/>
                </a:lnTo>
                <a:lnTo>
                  <a:pt x="349689" y="105847"/>
                </a:lnTo>
                <a:lnTo>
                  <a:pt x="353326" y="113452"/>
                </a:lnTo>
                <a:lnTo>
                  <a:pt x="353819" y="117703"/>
                </a:lnTo>
                <a:lnTo>
                  <a:pt x="353355" y="122124"/>
                </a:lnTo>
                <a:lnTo>
                  <a:pt x="352251" y="126659"/>
                </a:lnTo>
                <a:lnTo>
                  <a:pt x="351515" y="131270"/>
                </a:lnTo>
                <a:lnTo>
                  <a:pt x="351025" y="135931"/>
                </a:lnTo>
                <a:lnTo>
                  <a:pt x="350698" y="140626"/>
                </a:lnTo>
                <a:lnTo>
                  <a:pt x="349686" y="145344"/>
                </a:lnTo>
                <a:lnTo>
                  <a:pt x="348218" y="150077"/>
                </a:lnTo>
                <a:lnTo>
                  <a:pt x="346445" y="154819"/>
                </a:lnTo>
                <a:lnTo>
                  <a:pt x="343676" y="159568"/>
                </a:lnTo>
                <a:lnTo>
                  <a:pt x="340242" y="164322"/>
                </a:lnTo>
                <a:lnTo>
                  <a:pt x="336366" y="169079"/>
                </a:lnTo>
                <a:lnTo>
                  <a:pt x="332987" y="173837"/>
                </a:lnTo>
                <a:lnTo>
                  <a:pt x="329942" y="178597"/>
                </a:lnTo>
                <a:lnTo>
                  <a:pt x="327117" y="183357"/>
                </a:lnTo>
                <a:lnTo>
                  <a:pt x="324441" y="188119"/>
                </a:lnTo>
                <a:lnTo>
                  <a:pt x="319350" y="197643"/>
                </a:lnTo>
                <a:lnTo>
                  <a:pt x="312021" y="211929"/>
                </a:lnTo>
                <a:lnTo>
                  <a:pt x="308820" y="216692"/>
                </a:lnTo>
                <a:lnTo>
                  <a:pt x="305099" y="221454"/>
                </a:lnTo>
                <a:lnTo>
                  <a:pt x="301031" y="226217"/>
                </a:lnTo>
                <a:lnTo>
                  <a:pt x="294393" y="233625"/>
                </a:lnTo>
                <a:lnTo>
                  <a:pt x="291512" y="236712"/>
                </a:lnTo>
                <a:lnTo>
                  <a:pt x="289592" y="239563"/>
                </a:lnTo>
                <a:lnTo>
                  <a:pt x="287457" y="244848"/>
                </a:lnTo>
                <a:lnTo>
                  <a:pt x="286256" y="252287"/>
                </a:lnTo>
                <a:lnTo>
                  <a:pt x="285795" y="256744"/>
                </a:lnTo>
                <a:lnTo>
                  <a:pt x="278606" y="2571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69" name="SMARTPenAnnotation485"/>
          <p:cNvSpPr/>
          <p:nvPr/>
        </p:nvSpPr>
        <p:spPr>
          <a:xfrm>
            <a:off x="1329549" y="2664627"/>
            <a:ext cx="433324" cy="357140"/>
          </a:xfrm>
          <a:custGeom>
            <a:avLst/>
            <a:gdLst/>
            <a:ahLst/>
            <a:cxnLst/>
            <a:rect l="0" t="0" r="0" b="0"/>
            <a:pathLst>
              <a:path w="433324" h="357140">
                <a:moveTo>
                  <a:pt x="13476" y="135723"/>
                </a:moveTo>
                <a:lnTo>
                  <a:pt x="2878" y="135723"/>
                </a:lnTo>
                <a:lnTo>
                  <a:pt x="4268" y="135723"/>
                </a:lnTo>
                <a:lnTo>
                  <a:pt x="0" y="135723"/>
                </a:lnTo>
                <a:lnTo>
                  <a:pt x="3221" y="135723"/>
                </a:lnTo>
                <a:lnTo>
                  <a:pt x="4258" y="136516"/>
                </a:lnTo>
                <a:lnTo>
                  <a:pt x="4949" y="137839"/>
                </a:lnTo>
                <a:lnTo>
                  <a:pt x="5410" y="139515"/>
                </a:lnTo>
                <a:lnTo>
                  <a:pt x="6511" y="139838"/>
                </a:lnTo>
                <a:lnTo>
                  <a:pt x="8039" y="139260"/>
                </a:lnTo>
                <a:lnTo>
                  <a:pt x="12402" y="136421"/>
                </a:lnTo>
                <a:lnTo>
                  <a:pt x="16950" y="132137"/>
                </a:lnTo>
                <a:lnTo>
                  <a:pt x="18967" y="130951"/>
                </a:lnTo>
                <a:lnTo>
                  <a:pt x="30024" y="126931"/>
                </a:lnTo>
                <a:lnTo>
                  <a:pt x="34033" y="125099"/>
                </a:lnTo>
                <a:lnTo>
                  <a:pt x="47259" y="114936"/>
                </a:lnTo>
                <a:lnTo>
                  <a:pt x="56537" y="106376"/>
                </a:lnTo>
                <a:lnTo>
                  <a:pt x="66745" y="97279"/>
                </a:lnTo>
                <a:lnTo>
                  <a:pt x="79220" y="87945"/>
                </a:lnTo>
                <a:lnTo>
                  <a:pt x="86674" y="83233"/>
                </a:lnTo>
                <a:lnTo>
                  <a:pt x="94818" y="78505"/>
                </a:lnTo>
                <a:lnTo>
                  <a:pt x="103423" y="73765"/>
                </a:lnTo>
                <a:lnTo>
                  <a:pt x="112334" y="69811"/>
                </a:lnTo>
                <a:lnTo>
                  <a:pt x="121450" y="66382"/>
                </a:lnTo>
                <a:lnTo>
                  <a:pt x="130702" y="63302"/>
                </a:lnTo>
                <a:lnTo>
                  <a:pt x="139252" y="59660"/>
                </a:lnTo>
                <a:lnTo>
                  <a:pt x="147333" y="55646"/>
                </a:lnTo>
                <a:lnTo>
                  <a:pt x="155101" y="51382"/>
                </a:lnTo>
                <a:lnTo>
                  <a:pt x="181204" y="37796"/>
                </a:lnTo>
                <a:lnTo>
                  <a:pt x="189588" y="33926"/>
                </a:lnTo>
                <a:lnTo>
                  <a:pt x="197559" y="30552"/>
                </a:lnTo>
                <a:lnTo>
                  <a:pt x="205254" y="27509"/>
                </a:lnTo>
                <a:lnTo>
                  <a:pt x="220154" y="22011"/>
                </a:lnTo>
                <a:lnTo>
                  <a:pt x="249122" y="12014"/>
                </a:lnTo>
                <a:lnTo>
                  <a:pt x="261347" y="9303"/>
                </a:lnTo>
                <a:lnTo>
                  <a:pt x="272866" y="7305"/>
                </a:lnTo>
                <a:lnTo>
                  <a:pt x="285923" y="3771"/>
                </a:lnTo>
                <a:lnTo>
                  <a:pt x="297546" y="1671"/>
                </a:lnTo>
                <a:lnTo>
                  <a:pt x="310899" y="489"/>
                </a:lnTo>
                <a:lnTo>
                  <a:pt x="322522" y="89"/>
                </a:lnTo>
                <a:lnTo>
                  <a:pt x="337280" y="0"/>
                </a:lnTo>
                <a:lnTo>
                  <a:pt x="339677" y="791"/>
                </a:lnTo>
                <a:lnTo>
                  <a:pt x="347817" y="6143"/>
                </a:lnTo>
                <a:lnTo>
                  <a:pt x="348288" y="7267"/>
                </a:lnTo>
                <a:lnTo>
                  <a:pt x="348952" y="12642"/>
                </a:lnTo>
                <a:lnTo>
                  <a:pt x="349108" y="16991"/>
                </a:lnTo>
                <a:lnTo>
                  <a:pt x="348355" y="19262"/>
                </a:lnTo>
                <a:lnTo>
                  <a:pt x="345403" y="23902"/>
                </a:lnTo>
                <a:lnTo>
                  <a:pt x="335485" y="34769"/>
                </a:lnTo>
                <a:lnTo>
                  <a:pt x="308589" y="62030"/>
                </a:lnTo>
                <a:lnTo>
                  <a:pt x="280161" y="90490"/>
                </a:lnTo>
                <a:lnTo>
                  <a:pt x="268528" y="100009"/>
                </a:lnTo>
                <a:lnTo>
                  <a:pt x="255419" y="110325"/>
                </a:lnTo>
                <a:lnTo>
                  <a:pt x="248590" y="116409"/>
                </a:lnTo>
                <a:lnTo>
                  <a:pt x="235446" y="128726"/>
                </a:lnTo>
                <a:lnTo>
                  <a:pt x="224312" y="139492"/>
                </a:lnTo>
                <a:lnTo>
                  <a:pt x="211956" y="149569"/>
                </a:lnTo>
                <a:lnTo>
                  <a:pt x="199320" y="159339"/>
                </a:lnTo>
                <a:lnTo>
                  <a:pt x="188413" y="168973"/>
                </a:lnTo>
                <a:lnTo>
                  <a:pt x="180900" y="173764"/>
                </a:lnTo>
                <a:lnTo>
                  <a:pt x="171923" y="178546"/>
                </a:lnTo>
                <a:lnTo>
                  <a:pt x="161970" y="183322"/>
                </a:lnTo>
                <a:lnTo>
                  <a:pt x="153747" y="188093"/>
                </a:lnTo>
                <a:lnTo>
                  <a:pt x="140377" y="197627"/>
                </a:lnTo>
                <a:lnTo>
                  <a:pt x="129143" y="207157"/>
                </a:lnTo>
                <a:lnTo>
                  <a:pt x="119652" y="215890"/>
                </a:lnTo>
                <a:lnTo>
                  <a:pt x="109846" y="226063"/>
                </a:lnTo>
                <a:lnTo>
                  <a:pt x="104461" y="234347"/>
                </a:lnTo>
                <a:lnTo>
                  <a:pt x="101539" y="241203"/>
                </a:lnTo>
                <a:lnTo>
                  <a:pt x="100759" y="244143"/>
                </a:lnTo>
                <a:lnTo>
                  <a:pt x="99446" y="246103"/>
                </a:lnTo>
                <a:lnTo>
                  <a:pt x="97777" y="247409"/>
                </a:lnTo>
                <a:lnTo>
                  <a:pt x="95870" y="248281"/>
                </a:lnTo>
                <a:lnTo>
                  <a:pt x="94599" y="249655"/>
                </a:lnTo>
                <a:lnTo>
                  <a:pt x="93752" y="251365"/>
                </a:lnTo>
                <a:lnTo>
                  <a:pt x="92810" y="255382"/>
                </a:lnTo>
                <a:lnTo>
                  <a:pt x="92156" y="262978"/>
                </a:lnTo>
                <a:lnTo>
                  <a:pt x="92917" y="263422"/>
                </a:lnTo>
                <a:lnTo>
                  <a:pt x="98216" y="264193"/>
                </a:lnTo>
                <a:lnTo>
                  <a:pt x="102701" y="260483"/>
                </a:lnTo>
                <a:lnTo>
                  <a:pt x="109057" y="254357"/>
                </a:lnTo>
                <a:lnTo>
                  <a:pt x="112915" y="252912"/>
                </a:lnTo>
                <a:lnTo>
                  <a:pt x="123552" y="251307"/>
                </a:lnTo>
                <a:lnTo>
                  <a:pt x="128929" y="249291"/>
                </a:lnTo>
                <a:lnTo>
                  <a:pt x="144874" y="239663"/>
                </a:lnTo>
                <a:lnTo>
                  <a:pt x="157600" y="234041"/>
                </a:lnTo>
                <a:lnTo>
                  <a:pt x="164327" y="230637"/>
                </a:lnTo>
                <a:lnTo>
                  <a:pt x="171193" y="226780"/>
                </a:lnTo>
                <a:lnTo>
                  <a:pt x="178152" y="222621"/>
                </a:lnTo>
                <a:lnTo>
                  <a:pt x="185966" y="218261"/>
                </a:lnTo>
                <a:lnTo>
                  <a:pt x="203115" y="209184"/>
                </a:lnTo>
                <a:lnTo>
                  <a:pt x="211339" y="205334"/>
                </a:lnTo>
                <a:lnTo>
                  <a:pt x="219204" y="201974"/>
                </a:lnTo>
                <a:lnTo>
                  <a:pt x="226828" y="198940"/>
                </a:lnTo>
                <a:lnTo>
                  <a:pt x="237466" y="195330"/>
                </a:lnTo>
                <a:lnTo>
                  <a:pt x="264104" y="187086"/>
                </a:lnTo>
                <a:lnTo>
                  <a:pt x="288114" y="180247"/>
                </a:lnTo>
                <a:lnTo>
                  <a:pt x="298962" y="177311"/>
                </a:lnTo>
                <a:lnTo>
                  <a:pt x="317365" y="171933"/>
                </a:lnTo>
                <a:lnTo>
                  <a:pt x="341112" y="164443"/>
                </a:lnTo>
                <a:lnTo>
                  <a:pt x="348581" y="162014"/>
                </a:lnTo>
                <a:lnTo>
                  <a:pt x="355942" y="160394"/>
                </a:lnTo>
                <a:lnTo>
                  <a:pt x="363230" y="159314"/>
                </a:lnTo>
                <a:lnTo>
                  <a:pt x="370470" y="158594"/>
                </a:lnTo>
                <a:lnTo>
                  <a:pt x="382748" y="157794"/>
                </a:lnTo>
                <a:lnTo>
                  <a:pt x="394290" y="158232"/>
                </a:lnTo>
                <a:lnTo>
                  <a:pt x="412589" y="162147"/>
                </a:lnTo>
                <a:lnTo>
                  <a:pt x="420518" y="163342"/>
                </a:lnTo>
                <a:lnTo>
                  <a:pt x="423743" y="165248"/>
                </a:lnTo>
                <a:lnTo>
                  <a:pt x="429444" y="171599"/>
                </a:lnTo>
                <a:lnTo>
                  <a:pt x="432507" y="177597"/>
                </a:lnTo>
                <a:lnTo>
                  <a:pt x="433323" y="180308"/>
                </a:lnTo>
                <a:lnTo>
                  <a:pt x="431486" y="183702"/>
                </a:lnTo>
                <a:lnTo>
                  <a:pt x="419112" y="196064"/>
                </a:lnTo>
                <a:lnTo>
                  <a:pt x="412569" y="205139"/>
                </a:lnTo>
                <a:lnTo>
                  <a:pt x="407015" y="214464"/>
                </a:lnTo>
                <a:lnTo>
                  <a:pt x="401107" y="223900"/>
                </a:lnTo>
                <a:lnTo>
                  <a:pt x="388856" y="238931"/>
                </a:lnTo>
                <a:lnTo>
                  <a:pt x="384379" y="245010"/>
                </a:lnTo>
                <a:lnTo>
                  <a:pt x="379807" y="251443"/>
                </a:lnTo>
                <a:lnTo>
                  <a:pt x="374378" y="257320"/>
                </a:lnTo>
                <a:lnTo>
                  <a:pt x="361995" y="268082"/>
                </a:lnTo>
                <a:lnTo>
                  <a:pt x="356153" y="273969"/>
                </a:lnTo>
                <a:lnTo>
                  <a:pt x="350671" y="280274"/>
                </a:lnTo>
                <a:lnTo>
                  <a:pt x="345429" y="286859"/>
                </a:lnTo>
                <a:lnTo>
                  <a:pt x="340346" y="292836"/>
                </a:lnTo>
                <a:lnTo>
                  <a:pt x="330466" y="303711"/>
                </a:lnTo>
                <a:lnTo>
                  <a:pt x="322900" y="313836"/>
                </a:lnTo>
                <a:lnTo>
                  <a:pt x="316097" y="323628"/>
                </a:lnTo>
                <a:lnTo>
                  <a:pt x="307783" y="333271"/>
                </a:lnTo>
                <a:lnTo>
                  <a:pt x="298795" y="340732"/>
                </a:lnTo>
                <a:lnTo>
                  <a:pt x="286927" y="349395"/>
                </a:lnTo>
                <a:lnTo>
                  <a:pt x="283883" y="351990"/>
                </a:lnTo>
                <a:lnTo>
                  <a:pt x="278384" y="354873"/>
                </a:lnTo>
                <a:lnTo>
                  <a:pt x="273294" y="356154"/>
                </a:lnTo>
                <a:lnTo>
                  <a:pt x="261160" y="357044"/>
                </a:lnTo>
                <a:lnTo>
                  <a:pt x="257784" y="357139"/>
                </a:lnTo>
                <a:lnTo>
                  <a:pt x="254878" y="355044"/>
                </a:lnTo>
                <a:lnTo>
                  <a:pt x="252992" y="353375"/>
                </a:lnTo>
                <a:lnTo>
                  <a:pt x="250941" y="352261"/>
                </a:lnTo>
                <a:lnTo>
                  <a:pt x="246545" y="351024"/>
                </a:lnTo>
                <a:lnTo>
                  <a:pt x="245055" y="349901"/>
                </a:lnTo>
                <a:lnTo>
                  <a:pt x="244062" y="348358"/>
                </a:lnTo>
                <a:lnTo>
                  <a:pt x="242076" y="3428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0" name="SMARTPenAnnotation486"/>
          <p:cNvSpPr/>
          <p:nvPr/>
        </p:nvSpPr>
        <p:spPr>
          <a:xfrm>
            <a:off x="1364543" y="2393156"/>
            <a:ext cx="278520" cy="207170"/>
          </a:xfrm>
          <a:custGeom>
            <a:avLst/>
            <a:gdLst/>
            <a:ahLst/>
            <a:cxnLst/>
            <a:rect l="0" t="0" r="0" b="0"/>
            <a:pathLst>
              <a:path w="278520" h="207170">
                <a:moveTo>
                  <a:pt x="7057" y="0"/>
                </a:moveTo>
                <a:lnTo>
                  <a:pt x="7057" y="6849"/>
                </a:lnTo>
                <a:lnTo>
                  <a:pt x="3264" y="10849"/>
                </a:lnTo>
                <a:lnTo>
                  <a:pt x="2147" y="12789"/>
                </a:lnTo>
                <a:lnTo>
                  <a:pt x="906" y="17061"/>
                </a:lnTo>
                <a:lnTo>
                  <a:pt x="354" y="21605"/>
                </a:lnTo>
                <a:lnTo>
                  <a:pt x="0" y="27198"/>
                </a:lnTo>
                <a:lnTo>
                  <a:pt x="2068" y="30080"/>
                </a:lnTo>
                <a:lnTo>
                  <a:pt x="7695" y="36164"/>
                </a:lnTo>
                <a:lnTo>
                  <a:pt x="9863" y="38397"/>
                </a:lnTo>
                <a:lnTo>
                  <a:pt x="11309" y="40679"/>
                </a:lnTo>
                <a:lnTo>
                  <a:pt x="12915" y="45332"/>
                </a:lnTo>
                <a:lnTo>
                  <a:pt x="15746" y="50045"/>
                </a:lnTo>
                <a:lnTo>
                  <a:pt x="17612" y="52413"/>
                </a:lnTo>
                <a:lnTo>
                  <a:pt x="23919" y="57161"/>
                </a:lnTo>
                <a:lnTo>
                  <a:pt x="31220" y="61917"/>
                </a:lnTo>
                <a:lnTo>
                  <a:pt x="37110" y="66677"/>
                </a:lnTo>
                <a:lnTo>
                  <a:pt x="40586" y="69851"/>
                </a:lnTo>
                <a:lnTo>
                  <a:pt x="52269" y="81110"/>
                </a:lnTo>
                <a:lnTo>
                  <a:pt x="58372" y="87113"/>
                </a:lnTo>
                <a:lnTo>
                  <a:pt x="62698" y="89825"/>
                </a:lnTo>
                <a:lnTo>
                  <a:pt x="67963" y="92427"/>
                </a:lnTo>
                <a:lnTo>
                  <a:pt x="73855" y="94956"/>
                </a:lnTo>
                <a:lnTo>
                  <a:pt x="84634" y="99881"/>
                </a:lnTo>
                <a:lnTo>
                  <a:pt x="104490" y="109511"/>
                </a:lnTo>
                <a:lnTo>
                  <a:pt x="110112" y="112695"/>
                </a:lnTo>
                <a:lnTo>
                  <a:pt x="116241" y="116405"/>
                </a:lnTo>
                <a:lnTo>
                  <a:pt x="122709" y="120466"/>
                </a:lnTo>
                <a:lnTo>
                  <a:pt x="128608" y="123967"/>
                </a:lnTo>
                <a:lnTo>
                  <a:pt x="134128" y="127094"/>
                </a:lnTo>
                <a:lnTo>
                  <a:pt x="144495" y="132686"/>
                </a:lnTo>
                <a:lnTo>
                  <a:pt x="154395" y="137817"/>
                </a:lnTo>
                <a:lnTo>
                  <a:pt x="159257" y="141091"/>
                </a:lnTo>
                <a:lnTo>
                  <a:pt x="164086" y="144860"/>
                </a:lnTo>
                <a:lnTo>
                  <a:pt x="168893" y="148961"/>
                </a:lnTo>
                <a:lnTo>
                  <a:pt x="173685" y="152489"/>
                </a:lnTo>
                <a:lnTo>
                  <a:pt x="178467" y="155634"/>
                </a:lnTo>
                <a:lnTo>
                  <a:pt x="183243" y="158525"/>
                </a:lnTo>
                <a:lnTo>
                  <a:pt x="188014" y="161246"/>
                </a:lnTo>
                <a:lnTo>
                  <a:pt x="197549" y="166385"/>
                </a:lnTo>
                <a:lnTo>
                  <a:pt x="211842" y="173742"/>
                </a:lnTo>
                <a:lnTo>
                  <a:pt x="219251" y="178554"/>
                </a:lnTo>
                <a:lnTo>
                  <a:pt x="225984" y="183338"/>
                </a:lnTo>
                <a:lnTo>
                  <a:pt x="234268" y="188111"/>
                </a:lnTo>
                <a:lnTo>
                  <a:pt x="241125" y="192878"/>
                </a:lnTo>
                <a:lnTo>
                  <a:pt x="246818" y="197642"/>
                </a:lnTo>
                <a:lnTo>
                  <a:pt x="251994" y="202405"/>
                </a:lnTo>
                <a:lnTo>
                  <a:pt x="254486" y="203993"/>
                </a:lnTo>
                <a:lnTo>
                  <a:pt x="259371" y="205757"/>
                </a:lnTo>
                <a:lnTo>
                  <a:pt x="266584" y="206750"/>
                </a:lnTo>
                <a:lnTo>
                  <a:pt x="274747" y="207132"/>
                </a:lnTo>
                <a:lnTo>
                  <a:pt x="278519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1" name="SMARTPenAnnotation487"/>
          <p:cNvSpPr/>
          <p:nvPr/>
        </p:nvSpPr>
        <p:spPr>
          <a:xfrm>
            <a:off x="1374712" y="2393156"/>
            <a:ext cx="154051" cy="200026"/>
          </a:xfrm>
          <a:custGeom>
            <a:avLst/>
            <a:gdLst/>
            <a:ahLst/>
            <a:cxnLst/>
            <a:rect l="0" t="0" r="0" b="0"/>
            <a:pathLst>
              <a:path w="154051" h="200026">
                <a:moveTo>
                  <a:pt x="154050" y="0"/>
                </a:moveTo>
                <a:lnTo>
                  <a:pt x="150258" y="0"/>
                </a:lnTo>
                <a:lnTo>
                  <a:pt x="149141" y="794"/>
                </a:lnTo>
                <a:lnTo>
                  <a:pt x="148396" y="2116"/>
                </a:lnTo>
                <a:lnTo>
                  <a:pt x="146993" y="6849"/>
                </a:lnTo>
                <a:lnTo>
                  <a:pt x="143140" y="10849"/>
                </a:lnTo>
                <a:lnTo>
                  <a:pt x="136971" y="17061"/>
                </a:lnTo>
                <a:lnTo>
                  <a:pt x="134726" y="20105"/>
                </a:lnTo>
                <a:lnTo>
                  <a:pt x="132436" y="23722"/>
                </a:lnTo>
                <a:lnTo>
                  <a:pt x="130116" y="27721"/>
                </a:lnTo>
                <a:lnTo>
                  <a:pt x="127775" y="31181"/>
                </a:lnTo>
                <a:lnTo>
                  <a:pt x="123058" y="37141"/>
                </a:lnTo>
                <a:lnTo>
                  <a:pt x="119895" y="40636"/>
                </a:lnTo>
                <a:lnTo>
                  <a:pt x="112147" y="48752"/>
                </a:lnTo>
                <a:lnTo>
                  <a:pt x="108652" y="53139"/>
                </a:lnTo>
                <a:lnTo>
                  <a:pt x="105529" y="57651"/>
                </a:lnTo>
                <a:lnTo>
                  <a:pt x="102652" y="62246"/>
                </a:lnTo>
                <a:lnTo>
                  <a:pt x="99941" y="67691"/>
                </a:lnTo>
                <a:lnTo>
                  <a:pt x="97340" y="73702"/>
                </a:lnTo>
                <a:lnTo>
                  <a:pt x="94812" y="80091"/>
                </a:lnTo>
                <a:lnTo>
                  <a:pt x="91539" y="85938"/>
                </a:lnTo>
                <a:lnTo>
                  <a:pt x="87770" y="91423"/>
                </a:lnTo>
                <a:lnTo>
                  <a:pt x="83670" y="96667"/>
                </a:lnTo>
                <a:lnTo>
                  <a:pt x="80142" y="101751"/>
                </a:lnTo>
                <a:lnTo>
                  <a:pt x="76997" y="106728"/>
                </a:lnTo>
                <a:lnTo>
                  <a:pt x="74106" y="111633"/>
                </a:lnTo>
                <a:lnTo>
                  <a:pt x="71385" y="116491"/>
                </a:lnTo>
                <a:lnTo>
                  <a:pt x="66246" y="126121"/>
                </a:lnTo>
                <a:lnTo>
                  <a:pt x="62970" y="130912"/>
                </a:lnTo>
                <a:lnTo>
                  <a:pt x="59199" y="135693"/>
                </a:lnTo>
                <a:lnTo>
                  <a:pt x="55097" y="140468"/>
                </a:lnTo>
                <a:lnTo>
                  <a:pt x="51569" y="145239"/>
                </a:lnTo>
                <a:lnTo>
                  <a:pt x="48423" y="150007"/>
                </a:lnTo>
                <a:lnTo>
                  <a:pt x="45532" y="154774"/>
                </a:lnTo>
                <a:lnTo>
                  <a:pt x="42017" y="158745"/>
                </a:lnTo>
                <a:lnTo>
                  <a:pt x="38086" y="162186"/>
                </a:lnTo>
                <a:lnTo>
                  <a:pt x="33878" y="165274"/>
                </a:lnTo>
                <a:lnTo>
                  <a:pt x="30279" y="168126"/>
                </a:lnTo>
                <a:lnTo>
                  <a:pt x="27086" y="170822"/>
                </a:lnTo>
                <a:lnTo>
                  <a:pt x="24164" y="173412"/>
                </a:lnTo>
                <a:lnTo>
                  <a:pt x="21422" y="176727"/>
                </a:lnTo>
                <a:lnTo>
                  <a:pt x="18800" y="180524"/>
                </a:lnTo>
                <a:lnTo>
                  <a:pt x="16258" y="184643"/>
                </a:lnTo>
                <a:lnTo>
                  <a:pt x="13770" y="187389"/>
                </a:lnTo>
                <a:lnTo>
                  <a:pt x="11318" y="189220"/>
                </a:lnTo>
                <a:lnTo>
                  <a:pt x="8889" y="190440"/>
                </a:lnTo>
                <a:lnTo>
                  <a:pt x="7270" y="192048"/>
                </a:lnTo>
                <a:lnTo>
                  <a:pt x="6190" y="193913"/>
                </a:lnTo>
                <a:lnTo>
                  <a:pt x="4458" y="198817"/>
                </a:lnTo>
                <a:lnTo>
                  <a:pt x="3522" y="199220"/>
                </a:lnTo>
                <a:lnTo>
                  <a:pt x="0" y="199786"/>
                </a:lnTo>
                <a:lnTo>
                  <a:pt x="4031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2" name="SMARTPenAnnotation488"/>
          <p:cNvSpPr/>
          <p:nvPr/>
        </p:nvSpPr>
        <p:spPr>
          <a:xfrm>
            <a:off x="1664493" y="2336008"/>
            <a:ext cx="250033" cy="100011"/>
          </a:xfrm>
          <a:custGeom>
            <a:avLst/>
            <a:gdLst/>
            <a:ahLst/>
            <a:cxnLst/>
            <a:rect l="0" t="0" r="0" b="0"/>
            <a:pathLst>
              <a:path w="250033" h="100011">
                <a:moveTo>
                  <a:pt x="0" y="21429"/>
                </a:moveTo>
                <a:lnTo>
                  <a:pt x="0" y="10787"/>
                </a:lnTo>
                <a:lnTo>
                  <a:pt x="794" y="9572"/>
                </a:lnTo>
                <a:lnTo>
                  <a:pt x="2117" y="8762"/>
                </a:lnTo>
                <a:lnTo>
                  <a:pt x="5704" y="7862"/>
                </a:lnTo>
                <a:lnTo>
                  <a:pt x="9943" y="7462"/>
                </a:lnTo>
                <a:lnTo>
                  <a:pt x="12185" y="6561"/>
                </a:lnTo>
                <a:lnTo>
                  <a:pt x="16793" y="3444"/>
                </a:lnTo>
                <a:lnTo>
                  <a:pt x="21487" y="1529"/>
                </a:lnTo>
                <a:lnTo>
                  <a:pt x="28592" y="452"/>
                </a:lnTo>
                <a:lnTo>
                  <a:pt x="35724" y="132"/>
                </a:lnTo>
                <a:lnTo>
                  <a:pt x="48596" y="6"/>
                </a:lnTo>
                <a:lnTo>
                  <a:pt x="53381" y="0"/>
                </a:lnTo>
                <a:lnTo>
                  <a:pt x="55431" y="793"/>
                </a:lnTo>
                <a:lnTo>
                  <a:pt x="59826" y="3791"/>
                </a:lnTo>
                <a:lnTo>
                  <a:pt x="64425" y="5652"/>
                </a:lnTo>
                <a:lnTo>
                  <a:pt x="66762" y="6149"/>
                </a:lnTo>
                <a:lnTo>
                  <a:pt x="71477" y="8817"/>
                </a:lnTo>
                <a:lnTo>
                  <a:pt x="77178" y="13205"/>
                </a:lnTo>
                <a:lnTo>
                  <a:pt x="77646" y="14359"/>
                </a:lnTo>
                <a:lnTo>
                  <a:pt x="77958" y="15922"/>
                </a:lnTo>
                <a:lnTo>
                  <a:pt x="78166" y="17758"/>
                </a:lnTo>
                <a:lnTo>
                  <a:pt x="78304" y="19775"/>
                </a:lnTo>
                <a:lnTo>
                  <a:pt x="78397" y="21914"/>
                </a:lnTo>
                <a:lnTo>
                  <a:pt x="78499" y="26407"/>
                </a:lnTo>
                <a:lnTo>
                  <a:pt x="78571" y="38126"/>
                </a:lnTo>
                <a:lnTo>
                  <a:pt x="77781" y="40498"/>
                </a:lnTo>
                <a:lnTo>
                  <a:pt x="76460" y="42873"/>
                </a:lnTo>
                <a:lnTo>
                  <a:pt x="74786" y="45250"/>
                </a:lnTo>
                <a:lnTo>
                  <a:pt x="72876" y="47628"/>
                </a:lnTo>
                <a:lnTo>
                  <a:pt x="70809" y="50008"/>
                </a:lnTo>
                <a:lnTo>
                  <a:pt x="68638" y="52388"/>
                </a:lnTo>
                <a:lnTo>
                  <a:pt x="64108" y="57149"/>
                </a:lnTo>
                <a:lnTo>
                  <a:pt x="61789" y="59530"/>
                </a:lnTo>
                <a:lnTo>
                  <a:pt x="60243" y="61911"/>
                </a:lnTo>
                <a:lnTo>
                  <a:pt x="59212" y="64292"/>
                </a:lnTo>
                <a:lnTo>
                  <a:pt x="58525" y="66673"/>
                </a:lnTo>
                <a:lnTo>
                  <a:pt x="57273" y="69054"/>
                </a:lnTo>
                <a:lnTo>
                  <a:pt x="55645" y="71435"/>
                </a:lnTo>
                <a:lnTo>
                  <a:pt x="51120" y="77168"/>
                </a:lnTo>
                <a:lnTo>
                  <a:pt x="50501" y="80069"/>
                </a:lnTo>
                <a:lnTo>
                  <a:pt x="50104" y="84606"/>
                </a:lnTo>
                <a:lnTo>
                  <a:pt x="52167" y="87343"/>
                </a:lnTo>
                <a:lnTo>
                  <a:pt x="56859" y="92543"/>
                </a:lnTo>
                <a:lnTo>
                  <a:pt x="60856" y="96563"/>
                </a:lnTo>
                <a:lnTo>
                  <a:pt x="62796" y="97712"/>
                </a:lnTo>
                <a:lnTo>
                  <a:pt x="67068" y="98989"/>
                </a:lnTo>
                <a:lnTo>
                  <a:pt x="73729" y="99556"/>
                </a:lnTo>
                <a:lnTo>
                  <a:pt x="77728" y="99708"/>
                </a:lnTo>
                <a:lnTo>
                  <a:pt x="81981" y="99015"/>
                </a:lnTo>
                <a:lnTo>
                  <a:pt x="86404" y="97759"/>
                </a:lnTo>
                <a:lnTo>
                  <a:pt x="90940" y="96128"/>
                </a:lnTo>
                <a:lnTo>
                  <a:pt x="96346" y="95041"/>
                </a:lnTo>
                <a:lnTo>
                  <a:pt x="102331" y="94316"/>
                </a:lnTo>
                <a:lnTo>
                  <a:pt x="108702" y="93833"/>
                </a:lnTo>
                <a:lnTo>
                  <a:pt x="116124" y="93511"/>
                </a:lnTo>
                <a:lnTo>
                  <a:pt x="132838" y="93153"/>
                </a:lnTo>
                <a:lnTo>
                  <a:pt x="140946" y="92264"/>
                </a:lnTo>
                <a:lnTo>
                  <a:pt x="148733" y="90877"/>
                </a:lnTo>
                <a:lnTo>
                  <a:pt x="156305" y="89159"/>
                </a:lnTo>
                <a:lnTo>
                  <a:pt x="163735" y="88014"/>
                </a:lnTo>
                <a:lnTo>
                  <a:pt x="171069" y="87250"/>
                </a:lnTo>
                <a:lnTo>
                  <a:pt x="178340" y="86741"/>
                </a:lnTo>
                <a:lnTo>
                  <a:pt x="184775" y="86402"/>
                </a:lnTo>
                <a:lnTo>
                  <a:pt x="196158" y="86024"/>
                </a:lnTo>
                <a:lnTo>
                  <a:pt x="201416" y="86717"/>
                </a:lnTo>
                <a:lnTo>
                  <a:pt x="206508" y="87973"/>
                </a:lnTo>
                <a:lnTo>
                  <a:pt x="211491" y="89605"/>
                </a:lnTo>
                <a:lnTo>
                  <a:pt x="216400" y="90692"/>
                </a:lnTo>
                <a:lnTo>
                  <a:pt x="221261" y="91417"/>
                </a:lnTo>
                <a:lnTo>
                  <a:pt x="226089" y="91900"/>
                </a:lnTo>
                <a:lnTo>
                  <a:pt x="233569" y="94554"/>
                </a:lnTo>
                <a:lnTo>
                  <a:pt x="239540" y="97585"/>
                </a:lnTo>
                <a:lnTo>
                  <a:pt x="242244" y="98393"/>
                </a:lnTo>
                <a:lnTo>
                  <a:pt x="250032" y="1000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3" name="SMARTPenAnnotation489"/>
          <p:cNvSpPr/>
          <p:nvPr/>
        </p:nvSpPr>
        <p:spPr>
          <a:xfrm>
            <a:off x="3136206" y="3186112"/>
            <a:ext cx="292633" cy="185739"/>
          </a:xfrm>
          <a:custGeom>
            <a:avLst/>
            <a:gdLst/>
            <a:ahLst/>
            <a:cxnLst/>
            <a:rect l="0" t="0" r="0" b="0"/>
            <a:pathLst>
              <a:path w="292633" h="185739">
                <a:moveTo>
                  <a:pt x="71337" y="0"/>
                </a:moveTo>
                <a:lnTo>
                  <a:pt x="65186" y="6151"/>
                </a:lnTo>
                <a:lnTo>
                  <a:pt x="62518" y="10936"/>
                </a:lnTo>
                <a:lnTo>
                  <a:pt x="60695" y="14434"/>
                </a:lnTo>
                <a:lnTo>
                  <a:pt x="57893" y="17560"/>
                </a:lnTo>
                <a:lnTo>
                  <a:pt x="50545" y="23151"/>
                </a:lnTo>
                <a:lnTo>
                  <a:pt x="47157" y="26546"/>
                </a:lnTo>
                <a:lnTo>
                  <a:pt x="44105" y="30397"/>
                </a:lnTo>
                <a:lnTo>
                  <a:pt x="41276" y="34552"/>
                </a:lnTo>
                <a:lnTo>
                  <a:pt x="38597" y="38116"/>
                </a:lnTo>
                <a:lnTo>
                  <a:pt x="36016" y="41286"/>
                </a:lnTo>
                <a:lnTo>
                  <a:pt x="33503" y="44193"/>
                </a:lnTo>
                <a:lnTo>
                  <a:pt x="30239" y="47718"/>
                </a:lnTo>
                <a:lnTo>
                  <a:pt x="18855" y="59471"/>
                </a:lnTo>
                <a:lnTo>
                  <a:pt x="12822" y="65590"/>
                </a:lnTo>
                <a:lnTo>
                  <a:pt x="10896" y="68333"/>
                </a:lnTo>
                <a:lnTo>
                  <a:pt x="8756" y="73497"/>
                </a:lnTo>
                <a:lnTo>
                  <a:pt x="7391" y="75192"/>
                </a:lnTo>
                <a:lnTo>
                  <a:pt x="5688" y="76322"/>
                </a:lnTo>
                <a:lnTo>
                  <a:pt x="3758" y="77075"/>
                </a:lnTo>
                <a:lnTo>
                  <a:pt x="2472" y="78371"/>
                </a:lnTo>
                <a:lnTo>
                  <a:pt x="1615" y="80028"/>
                </a:lnTo>
                <a:lnTo>
                  <a:pt x="0" y="85392"/>
                </a:lnTo>
                <a:lnTo>
                  <a:pt x="8723" y="85712"/>
                </a:lnTo>
                <a:lnTo>
                  <a:pt x="10544" y="85716"/>
                </a:lnTo>
                <a:lnTo>
                  <a:pt x="16802" y="83605"/>
                </a:lnTo>
                <a:lnTo>
                  <a:pt x="20693" y="81930"/>
                </a:lnTo>
                <a:lnTo>
                  <a:pt x="24874" y="79226"/>
                </a:lnTo>
                <a:lnTo>
                  <a:pt x="29249" y="75836"/>
                </a:lnTo>
                <a:lnTo>
                  <a:pt x="33754" y="71989"/>
                </a:lnTo>
                <a:lnTo>
                  <a:pt x="38344" y="68630"/>
                </a:lnTo>
                <a:lnTo>
                  <a:pt x="42992" y="65597"/>
                </a:lnTo>
                <a:lnTo>
                  <a:pt x="47678" y="62781"/>
                </a:lnTo>
                <a:lnTo>
                  <a:pt x="53183" y="60111"/>
                </a:lnTo>
                <a:lnTo>
                  <a:pt x="59235" y="57536"/>
                </a:lnTo>
                <a:lnTo>
                  <a:pt x="65650" y="55026"/>
                </a:lnTo>
                <a:lnTo>
                  <a:pt x="71515" y="51765"/>
                </a:lnTo>
                <a:lnTo>
                  <a:pt x="77012" y="48004"/>
                </a:lnTo>
                <a:lnTo>
                  <a:pt x="82264" y="43909"/>
                </a:lnTo>
                <a:lnTo>
                  <a:pt x="88147" y="40385"/>
                </a:lnTo>
                <a:lnTo>
                  <a:pt x="94450" y="37242"/>
                </a:lnTo>
                <a:lnTo>
                  <a:pt x="107009" y="31633"/>
                </a:lnTo>
                <a:lnTo>
                  <a:pt x="123005" y="24013"/>
                </a:lnTo>
                <a:lnTo>
                  <a:pt x="132930" y="19139"/>
                </a:lnTo>
                <a:lnTo>
                  <a:pt x="137799" y="17522"/>
                </a:lnTo>
                <a:lnTo>
                  <a:pt x="142633" y="16444"/>
                </a:lnTo>
                <a:lnTo>
                  <a:pt x="147443" y="15725"/>
                </a:lnTo>
                <a:lnTo>
                  <a:pt x="152237" y="15246"/>
                </a:lnTo>
                <a:lnTo>
                  <a:pt x="157020" y="14926"/>
                </a:lnTo>
                <a:lnTo>
                  <a:pt x="165775" y="14572"/>
                </a:lnTo>
                <a:lnTo>
                  <a:pt x="175166" y="14372"/>
                </a:lnTo>
                <a:lnTo>
                  <a:pt x="187894" y="14299"/>
                </a:lnTo>
                <a:lnTo>
                  <a:pt x="189523" y="15882"/>
                </a:lnTo>
                <a:lnTo>
                  <a:pt x="190609" y="18526"/>
                </a:lnTo>
                <a:lnTo>
                  <a:pt x="191333" y="21876"/>
                </a:lnTo>
                <a:lnTo>
                  <a:pt x="191816" y="24902"/>
                </a:lnTo>
                <a:lnTo>
                  <a:pt x="192352" y="30382"/>
                </a:lnTo>
                <a:lnTo>
                  <a:pt x="191701" y="33749"/>
                </a:lnTo>
                <a:lnTo>
                  <a:pt x="190474" y="37580"/>
                </a:lnTo>
                <a:lnTo>
                  <a:pt x="188861" y="41722"/>
                </a:lnTo>
                <a:lnTo>
                  <a:pt x="186199" y="46865"/>
                </a:lnTo>
                <a:lnTo>
                  <a:pt x="182837" y="52674"/>
                </a:lnTo>
                <a:lnTo>
                  <a:pt x="179008" y="58929"/>
                </a:lnTo>
                <a:lnTo>
                  <a:pt x="175662" y="64686"/>
                </a:lnTo>
                <a:lnTo>
                  <a:pt x="169827" y="75316"/>
                </a:lnTo>
                <a:lnTo>
                  <a:pt x="166366" y="81167"/>
                </a:lnTo>
                <a:lnTo>
                  <a:pt x="158287" y="94018"/>
                </a:lnTo>
                <a:lnTo>
                  <a:pt x="153910" y="99985"/>
                </a:lnTo>
                <a:lnTo>
                  <a:pt x="149405" y="105551"/>
                </a:lnTo>
                <a:lnTo>
                  <a:pt x="144813" y="110848"/>
                </a:lnTo>
                <a:lnTo>
                  <a:pt x="140165" y="116761"/>
                </a:lnTo>
                <a:lnTo>
                  <a:pt x="135479" y="123085"/>
                </a:lnTo>
                <a:lnTo>
                  <a:pt x="130767" y="129682"/>
                </a:lnTo>
                <a:lnTo>
                  <a:pt x="126832" y="135667"/>
                </a:lnTo>
                <a:lnTo>
                  <a:pt x="123415" y="141244"/>
                </a:lnTo>
                <a:lnTo>
                  <a:pt x="120343" y="146550"/>
                </a:lnTo>
                <a:lnTo>
                  <a:pt x="117502" y="150881"/>
                </a:lnTo>
                <a:lnTo>
                  <a:pt x="114814" y="154563"/>
                </a:lnTo>
                <a:lnTo>
                  <a:pt x="112228" y="157811"/>
                </a:lnTo>
                <a:lnTo>
                  <a:pt x="109710" y="161563"/>
                </a:lnTo>
                <a:lnTo>
                  <a:pt x="107238" y="165653"/>
                </a:lnTo>
                <a:lnTo>
                  <a:pt x="101359" y="176038"/>
                </a:lnTo>
                <a:lnTo>
                  <a:pt x="100555" y="179574"/>
                </a:lnTo>
                <a:lnTo>
                  <a:pt x="100039" y="184520"/>
                </a:lnTo>
                <a:lnTo>
                  <a:pt x="100791" y="184926"/>
                </a:lnTo>
                <a:lnTo>
                  <a:pt x="103742" y="185377"/>
                </a:lnTo>
                <a:lnTo>
                  <a:pt x="105641" y="184703"/>
                </a:lnTo>
                <a:lnTo>
                  <a:pt x="109867" y="181838"/>
                </a:lnTo>
                <a:lnTo>
                  <a:pt x="114390" y="177919"/>
                </a:lnTo>
                <a:lnTo>
                  <a:pt x="116708" y="175763"/>
                </a:lnTo>
                <a:lnTo>
                  <a:pt x="125634" y="171250"/>
                </a:lnTo>
                <a:lnTo>
                  <a:pt x="131347" y="168935"/>
                </a:lnTo>
                <a:lnTo>
                  <a:pt x="136744" y="166599"/>
                </a:lnTo>
                <a:lnTo>
                  <a:pt x="146973" y="161885"/>
                </a:lnTo>
                <a:lnTo>
                  <a:pt x="152718" y="158724"/>
                </a:lnTo>
                <a:lnTo>
                  <a:pt x="158928" y="155029"/>
                </a:lnTo>
                <a:lnTo>
                  <a:pt x="165450" y="150977"/>
                </a:lnTo>
                <a:lnTo>
                  <a:pt x="171385" y="147482"/>
                </a:lnTo>
                <a:lnTo>
                  <a:pt x="176930" y="144359"/>
                </a:lnTo>
                <a:lnTo>
                  <a:pt x="182213" y="141484"/>
                </a:lnTo>
                <a:lnTo>
                  <a:pt x="204819" y="129851"/>
                </a:lnTo>
                <a:lnTo>
                  <a:pt x="212713" y="126255"/>
                </a:lnTo>
                <a:lnTo>
                  <a:pt x="220356" y="123064"/>
                </a:lnTo>
                <a:lnTo>
                  <a:pt x="227834" y="120143"/>
                </a:lnTo>
                <a:lnTo>
                  <a:pt x="234406" y="117401"/>
                </a:lnTo>
                <a:lnTo>
                  <a:pt x="240375" y="114780"/>
                </a:lnTo>
                <a:lnTo>
                  <a:pt x="245941" y="112239"/>
                </a:lnTo>
                <a:lnTo>
                  <a:pt x="251240" y="110545"/>
                </a:lnTo>
                <a:lnTo>
                  <a:pt x="256360" y="109415"/>
                </a:lnTo>
                <a:lnTo>
                  <a:pt x="261361" y="108662"/>
                </a:lnTo>
                <a:lnTo>
                  <a:pt x="266282" y="108160"/>
                </a:lnTo>
                <a:lnTo>
                  <a:pt x="271151" y="107826"/>
                </a:lnTo>
                <a:lnTo>
                  <a:pt x="279999" y="107454"/>
                </a:lnTo>
                <a:lnTo>
                  <a:pt x="286578" y="107288"/>
                </a:lnTo>
                <a:lnTo>
                  <a:pt x="288650" y="108038"/>
                </a:lnTo>
                <a:lnTo>
                  <a:pt x="290031" y="109332"/>
                </a:lnTo>
                <a:lnTo>
                  <a:pt x="290952" y="110988"/>
                </a:lnTo>
                <a:lnTo>
                  <a:pt x="291975" y="114945"/>
                </a:lnTo>
                <a:lnTo>
                  <a:pt x="292430" y="120143"/>
                </a:lnTo>
                <a:lnTo>
                  <a:pt x="292632" y="127745"/>
                </a:lnTo>
                <a:lnTo>
                  <a:pt x="291892" y="131994"/>
                </a:lnTo>
                <a:lnTo>
                  <a:pt x="290605" y="136415"/>
                </a:lnTo>
                <a:lnTo>
                  <a:pt x="288953" y="140950"/>
                </a:lnTo>
                <a:lnTo>
                  <a:pt x="286264" y="145560"/>
                </a:lnTo>
                <a:lnTo>
                  <a:pt x="282885" y="150221"/>
                </a:lnTo>
                <a:lnTo>
                  <a:pt x="279044" y="154917"/>
                </a:lnTo>
                <a:lnTo>
                  <a:pt x="274896" y="158840"/>
                </a:lnTo>
                <a:lnTo>
                  <a:pt x="270543" y="162250"/>
                </a:lnTo>
                <a:lnTo>
                  <a:pt x="266054" y="165317"/>
                </a:lnTo>
                <a:lnTo>
                  <a:pt x="258949" y="170841"/>
                </a:lnTo>
                <a:lnTo>
                  <a:pt x="253145" y="175942"/>
                </a:lnTo>
                <a:lnTo>
                  <a:pt x="247920" y="180854"/>
                </a:lnTo>
                <a:lnTo>
                  <a:pt x="245415" y="182482"/>
                </a:lnTo>
                <a:lnTo>
                  <a:pt x="237809" y="185095"/>
                </a:lnTo>
                <a:lnTo>
                  <a:pt x="235644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4" name="SMARTPenAnnotation490"/>
          <p:cNvSpPr/>
          <p:nvPr/>
        </p:nvSpPr>
        <p:spPr>
          <a:xfrm>
            <a:off x="2986125" y="2693193"/>
            <a:ext cx="399906" cy="292895"/>
          </a:xfrm>
          <a:custGeom>
            <a:avLst/>
            <a:gdLst/>
            <a:ahLst/>
            <a:cxnLst/>
            <a:rect l="0" t="0" r="0" b="0"/>
            <a:pathLst>
              <a:path w="399906" h="292895">
                <a:moveTo>
                  <a:pt x="321431" y="0"/>
                </a:moveTo>
                <a:lnTo>
                  <a:pt x="297313" y="0"/>
                </a:lnTo>
                <a:lnTo>
                  <a:pt x="295034" y="794"/>
                </a:lnTo>
                <a:lnTo>
                  <a:pt x="283555" y="7771"/>
                </a:lnTo>
                <a:lnTo>
                  <a:pt x="272902" y="14474"/>
                </a:lnTo>
                <a:lnTo>
                  <a:pt x="270028" y="16793"/>
                </a:lnTo>
                <a:lnTo>
                  <a:pt x="260485" y="21487"/>
                </a:lnTo>
                <a:lnTo>
                  <a:pt x="249100" y="26219"/>
                </a:lnTo>
                <a:lnTo>
                  <a:pt x="238749" y="30968"/>
                </a:lnTo>
                <a:lnTo>
                  <a:pt x="228856" y="37840"/>
                </a:lnTo>
                <a:lnTo>
                  <a:pt x="219168" y="46187"/>
                </a:lnTo>
                <a:lnTo>
                  <a:pt x="209570" y="55188"/>
                </a:lnTo>
                <a:lnTo>
                  <a:pt x="195242" y="69181"/>
                </a:lnTo>
                <a:lnTo>
                  <a:pt x="189680" y="73902"/>
                </a:lnTo>
                <a:lnTo>
                  <a:pt x="183591" y="78637"/>
                </a:lnTo>
                <a:lnTo>
                  <a:pt x="177150" y="83381"/>
                </a:lnTo>
                <a:lnTo>
                  <a:pt x="171269" y="88131"/>
                </a:lnTo>
                <a:lnTo>
                  <a:pt x="165760" y="92885"/>
                </a:lnTo>
                <a:lnTo>
                  <a:pt x="160500" y="97643"/>
                </a:lnTo>
                <a:lnTo>
                  <a:pt x="148306" y="109278"/>
                </a:lnTo>
                <a:lnTo>
                  <a:pt x="124867" y="132358"/>
                </a:lnTo>
                <a:lnTo>
                  <a:pt x="115776" y="138245"/>
                </a:lnTo>
                <a:lnTo>
                  <a:pt x="104159" y="144551"/>
                </a:lnTo>
                <a:lnTo>
                  <a:pt x="90858" y="151136"/>
                </a:lnTo>
                <a:lnTo>
                  <a:pt x="80403" y="157114"/>
                </a:lnTo>
                <a:lnTo>
                  <a:pt x="71846" y="162686"/>
                </a:lnTo>
                <a:lnTo>
                  <a:pt x="64553" y="167989"/>
                </a:lnTo>
                <a:lnTo>
                  <a:pt x="58104" y="173905"/>
                </a:lnTo>
                <a:lnTo>
                  <a:pt x="52217" y="180231"/>
                </a:lnTo>
                <a:lnTo>
                  <a:pt x="46705" y="186829"/>
                </a:lnTo>
                <a:lnTo>
                  <a:pt x="41443" y="192815"/>
                </a:lnTo>
                <a:lnTo>
                  <a:pt x="31363" y="203700"/>
                </a:lnTo>
                <a:lnTo>
                  <a:pt x="27246" y="208825"/>
                </a:lnTo>
                <a:lnTo>
                  <a:pt x="23707" y="213829"/>
                </a:lnTo>
                <a:lnTo>
                  <a:pt x="17659" y="222829"/>
                </a:lnTo>
                <a:lnTo>
                  <a:pt x="12325" y="229475"/>
                </a:lnTo>
                <a:lnTo>
                  <a:pt x="4860" y="237679"/>
                </a:lnTo>
                <a:lnTo>
                  <a:pt x="3227" y="240209"/>
                </a:lnTo>
                <a:lnTo>
                  <a:pt x="249" y="249065"/>
                </a:lnTo>
                <a:lnTo>
                  <a:pt x="0" y="249904"/>
                </a:lnTo>
                <a:lnTo>
                  <a:pt x="9908" y="250020"/>
                </a:lnTo>
                <a:lnTo>
                  <a:pt x="12149" y="249230"/>
                </a:lnTo>
                <a:lnTo>
                  <a:pt x="23566" y="242259"/>
                </a:lnTo>
                <a:lnTo>
                  <a:pt x="31884" y="237052"/>
                </a:lnTo>
                <a:lnTo>
                  <a:pt x="40872" y="229446"/>
                </a:lnTo>
                <a:lnTo>
                  <a:pt x="52276" y="222891"/>
                </a:lnTo>
                <a:lnTo>
                  <a:pt x="58650" y="220032"/>
                </a:lnTo>
                <a:lnTo>
                  <a:pt x="65281" y="216538"/>
                </a:lnTo>
                <a:lnTo>
                  <a:pt x="72083" y="212621"/>
                </a:lnTo>
                <a:lnTo>
                  <a:pt x="78999" y="208423"/>
                </a:lnTo>
                <a:lnTo>
                  <a:pt x="93033" y="199524"/>
                </a:lnTo>
                <a:lnTo>
                  <a:pt x="100109" y="194929"/>
                </a:lnTo>
                <a:lnTo>
                  <a:pt x="108002" y="189484"/>
                </a:lnTo>
                <a:lnTo>
                  <a:pt x="125238" y="177084"/>
                </a:lnTo>
                <a:lnTo>
                  <a:pt x="137454" y="171237"/>
                </a:lnTo>
                <a:lnTo>
                  <a:pt x="151949" y="165752"/>
                </a:lnTo>
                <a:lnTo>
                  <a:pt x="167962" y="160508"/>
                </a:lnTo>
                <a:lnTo>
                  <a:pt x="181812" y="155424"/>
                </a:lnTo>
                <a:lnTo>
                  <a:pt x="194220" y="150447"/>
                </a:lnTo>
                <a:lnTo>
                  <a:pt x="205667" y="145542"/>
                </a:lnTo>
                <a:lnTo>
                  <a:pt x="215680" y="141478"/>
                </a:lnTo>
                <a:lnTo>
                  <a:pt x="233156" y="134846"/>
                </a:lnTo>
                <a:lnTo>
                  <a:pt x="241149" y="131172"/>
                </a:lnTo>
                <a:lnTo>
                  <a:pt x="248860" y="127136"/>
                </a:lnTo>
                <a:lnTo>
                  <a:pt x="256381" y="122857"/>
                </a:lnTo>
                <a:lnTo>
                  <a:pt x="263777" y="119211"/>
                </a:lnTo>
                <a:lnTo>
                  <a:pt x="271089" y="115987"/>
                </a:lnTo>
                <a:lnTo>
                  <a:pt x="278345" y="113043"/>
                </a:lnTo>
                <a:lnTo>
                  <a:pt x="292757" y="107656"/>
                </a:lnTo>
                <a:lnTo>
                  <a:pt x="299933" y="105109"/>
                </a:lnTo>
                <a:lnTo>
                  <a:pt x="312141" y="100161"/>
                </a:lnTo>
                <a:lnTo>
                  <a:pt x="322858" y="96110"/>
                </a:lnTo>
                <a:lnTo>
                  <a:pt x="332913" y="94309"/>
                </a:lnTo>
                <a:lnTo>
                  <a:pt x="343707" y="93296"/>
                </a:lnTo>
                <a:lnTo>
                  <a:pt x="354465" y="92953"/>
                </a:lnTo>
                <a:lnTo>
                  <a:pt x="362842" y="92880"/>
                </a:lnTo>
                <a:lnTo>
                  <a:pt x="363326" y="93670"/>
                </a:lnTo>
                <a:lnTo>
                  <a:pt x="363863" y="96665"/>
                </a:lnTo>
                <a:lnTo>
                  <a:pt x="361986" y="102758"/>
                </a:lnTo>
                <a:lnTo>
                  <a:pt x="360374" y="106606"/>
                </a:lnTo>
                <a:lnTo>
                  <a:pt x="354349" y="115114"/>
                </a:lnTo>
                <a:lnTo>
                  <a:pt x="350520" y="119605"/>
                </a:lnTo>
                <a:lnTo>
                  <a:pt x="346380" y="124981"/>
                </a:lnTo>
                <a:lnTo>
                  <a:pt x="342032" y="130946"/>
                </a:lnTo>
                <a:lnTo>
                  <a:pt x="337546" y="137303"/>
                </a:lnTo>
                <a:lnTo>
                  <a:pt x="328999" y="143129"/>
                </a:lnTo>
                <a:lnTo>
                  <a:pt x="317745" y="148601"/>
                </a:lnTo>
                <a:lnTo>
                  <a:pt x="304686" y="153836"/>
                </a:lnTo>
                <a:lnTo>
                  <a:pt x="294393" y="159708"/>
                </a:lnTo>
                <a:lnTo>
                  <a:pt x="285943" y="166003"/>
                </a:lnTo>
                <a:lnTo>
                  <a:pt x="278722" y="172581"/>
                </a:lnTo>
                <a:lnTo>
                  <a:pt x="264349" y="186240"/>
                </a:lnTo>
                <a:lnTo>
                  <a:pt x="239512" y="210620"/>
                </a:lnTo>
                <a:lnTo>
                  <a:pt x="234274" y="216613"/>
                </a:lnTo>
                <a:lnTo>
                  <a:pt x="229195" y="222990"/>
                </a:lnTo>
                <a:lnTo>
                  <a:pt x="224222" y="229623"/>
                </a:lnTo>
                <a:lnTo>
                  <a:pt x="220112" y="235632"/>
                </a:lnTo>
                <a:lnTo>
                  <a:pt x="216579" y="241226"/>
                </a:lnTo>
                <a:lnTo>
                  <a:pt x="213430" y="246542"/>
                </a:lnTo>
                <a:lnTo>
                  <a:pt x="207814" y="254566"/>
                </a:lnTo>
                <a:lnTo>
                  <a:pt x="202672" y="261572"/>
                </a:lnTo>
                <a:lnTo>
                  <a:pt x="197741" y="269977"/>
                </a:lnTo>
                <a:lnTo>
                  <a:pt x="194294" y="276050"/>
                </a:lnTo>
                <a:lnTo>
                  <a:pt x="193488" y="279587"/>
                </a:lnTo>
                <a:lnTo>
                  <a:pt x="193273" y="281641"/>
                </a:lnTo>
                <a:lnTo>
                  <a:pt x="193924" y="283011"/>
                </a:lnTo>
                <a:lnTo>
                  <a:pt x="195151" y="283924"/>
                </a:lnTo>
                <a:lnTo>
                  <a:pt x="199032" y="285390"/>
                </a:lnTo>
                <a:lnTo>
                  <a:pt x="209846" y="285719"/>
                </a:lnTo>
                <a:lnTo>
                  <a:pt x="220547" y="281949"/>
                </a:lnTo>
                <a:lnTo>
                  <a:pt x="229980" y="279597"/>
                </a:lnTo>
                <a:lnTo>
                  <a:pt x="237394" y="274813"/>
                </a:lnTo>
                <a:lnTo>
                  <a:pt x="241594" y="271315"/>
                </a:lnTo>
                <a:lnTo>
                  <a:pt x="252610" y="265312"/>
                </a:lnTo>
                <a:lnTo>
                  <a:pt x="264650" y="259998"/>
                </a:lnTo>
                <a:lnTo>
                  <a:pt x="275293" y="254990"/>
                </a:lnTo>
                <a:lnTo>
                  <a:pt x="287431" y="248002"/>
                </a:lnTo>
                <a:lnTo>
                  <a:pt x="294002" y="243916"/>
                </a:lnTo>
                <a:lnTo>
                  <a:pt x="305536" y="237259"/>
                </a:lnTo>
                <a:lnTo>
                  <a:pt x="315954" y="231655"/>
                </a:lnTo>
                <a:lnTo>
                  <a:pt x="325876" y="226518"/>
                </a:lnTo>
                <a:lnTo>
                  <a:pt x="337694" y="221589"/>
                </a:lnTo>
                <a:lnTo>
                  <a:pt x="350090" y="215959"/>
                </a:lnTo>
                <a:lnTo>
                  <a:pt x="360891" y="208165"/>
                </a:lnTo>
                <a:lnTo>
                  <a:pt x="368867" y="203643"/>
                </a:lnTo>
                <a:lnTo>
                  <a:pt x="379936" y="198981"/>
                </a:lnTo>
                <a:lnTo>
                  <a:pt x="390314" y="194086"/>
                </a:lnTo>
                <a:lnTo>
                  <a:pt x="393850" y="193417"/>
                </a:lnTo>
                <a:lnTo>
                  <a:pt x="398795" y="192987"/>
                </a:lnTo>
                <a:lnTo>
                  <a:pt x="399200" y="193746"/>
                </a:lnTo>
                <a:lnTo>
                  <a:pt x="399905" y="199042"/>
                </a:lnTo>
                <a:lnTo>
                  <a:pt x="396188" y="203526"/>
                </a:lnTo>
                <a:lnTo>
                  <a:pt x="390060" y="209882"/>
                </a:lnTo>
                <a:lnTo>
                  <a:pt x="379424" y="216792"/>
                </a:lnTo>
                <a:lnTo>
                  <a:pt x="370011" y="223867"/>
                </a:lnTo>
                <a:lnTo>
                  <a:pt x="362601" y="230730"/>
                </a:lnTo>
                <a:lnTo>
                  <a:pt x="358403" y="234783"/>
                </a:lnTo>
                <a:lnTo>
                  <a:pt x="347388" y="241402"/>
                </a:lnTo>
                <a:lnTo>
                  <a:pt x="335349" y="247784"/>
                </a:lnTo>
                <a:lnTo>
                  <a:pt x="319646" y="259508"/>
                </a:lnTo>
                <a:lnTo>
                  <a:pt x="309790" y="265620"/>
                </a:lnTo>
                <a:lnTo>
                  <a:pt x="300117" y="270983"/>
                </a:lnTo>
                <a:lnTo>
                  <a:pt x="295316" y="273524"/>
                </a:lnTo>
                <a:lnTo>
                  <a:pt x="292114" y="276012"/>
                </a:lnTo>
                <a:lnTo>
                  <a:pt x="289980" y="278464"/>
                </a:lnTo>
                <a:lnTo>
                  <a:pt x="288558" y="280893"/>
                </a:lnTo>
                <a:lnTo>
                  <a:pt x="286815" y="282512"/>
                </a:lnTo>
                <a:lnTo>
                  <a:pt x="284860" y="283591"/>
                </a:lnTo>
                <a:lnTo>
                  <a:pt x="282763" y="284311"/>
                </a:lnTo>
                <a:lnTo>
                  <a:pt x="278316" y="287227"/>
                </a:lnTo>
                <a:lnTo>
                  <a:pt x="271425" y="2928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5" name="SMARTPenAnnotation491"/>
          <p:cNvSpPr/>
          <p:nvPr/>
        </p:nvSpPr>
        <p:spPr>
          <a:xfrm>
            <a:off x="3021806" y="2493168"/>
            <a:ext cx="221457" cy="157164"/>
          </a:xfrm>
          <a:custGeom>
            <a:avLst/>
            <a:gdLst/>
            <a:ahLst/>
            <a:cxnLst/>
            <a:rect l="0" t="0" r="0" b="0"/>
            <a:pathLst>
              <a:path w="221457" h="157164">
                <a:moveTo>
                  <a:pt x="0" y="0"/>
                </a:moveTo>
                <a:lnTo>
                  <a:pt x="0" y="6850"/>
                </a:lnTo>
                <a:lnTo>
                  <a:pt x="3792" y="7057"/>
                </a:lnTo>
                <a:lnTo>
                  <a:pt x="4909" y="7880"/>
                </a:lnTo>
                <a:lnTo>
                  <a:pt x="5654" y="9222"/>
                </a:lnTo>
                <a:lnTo>
                  <a:pt x="6151" y="10911"/>
                </a:lnTo>
                <a:lnTo>
                  <a:pt x="8819" y="14903"/>
                </a:lnTo>
                <a:lnTo>
                  <a:pt x="12651" y="19324"/>
                </a:lnTo>
                <a:lnTo>
                  <a:pt x="16999" y="23934"/>
                </a:lnTo>
                <a:lnTo>
                  <a:pt x="34777" y="41903"/>
                </a:lnTo>
                <a:lnTo>
                  <a:pt x="52096" y="59238"/>
                </a:lnTo>
                <a:lnTo>
                  <a:pt x="56162" y="62511"/>
                </a:lnTo>
                <a:lnTo>
                  <a:pt x="61254" y="66280"/>
                </a:lnTo>
                <a:lnTo>
                  <a:pt x="67029" y="70381"/>
                </a:lnTo>
                <a:lnTo>
                  <a:pt x="72467" y="73908"/>
                </a:lnTo>
                <a:lnTo>
                  <a:pt x="77680" y="77053"/>
                </a:lnTo>
                <a:lnTo>
                  <a:pt x="82743" y="79944"/>
                </a:lnTo>
                <a:lnTo>
                  <a:pt x="92602" y="85272"/>
                </a:lnTo>
                <a:lnTo>
                  <a:pt x="97453" y="87805"/>
                </a:lnTo>
                <a:lnTo>
                  <a:pt x="102275" y="91080"/>
                </a:lnTo>
                <a:lnTo>
                  <a:pt x="107077" y="94852"/>
                </a:lnTo>
                <a:lnTo>
                  <a:pt x="111866" y="98953"/>
                </a:lnTo>
                <a:lnTo>
                  <a:pt x="116646" y="102482"/>
                </a:lnTo>
                <a:lnTo>
                  <a:pt x="121420" y="105627"/>
                </a:lnTo>
                <a:lnTo>
                  <a:pt x="126190" y="108518"/>
                </a:lnTo>
                <a:lnTo>
                  <a:pt x="130958" y="111239"/>
                </a:lnTo>
                <a:lnTo>
                  <a:pt x="140489" y="116379"/>
                </a:lnTo>
                <a:lnTo>
                  <a:pt x="144459" y="118861"/>
                </a:lnTo>
                <a:lnTo>
                  <a:pt x="150987" y="123736"/>
                </a:lnTo>
                <a:lnTo>
                  <a:pt x="154633" y="125353"/>
                </a:lnTo>
                <a:lnTo>
                  <a:pt x="158651" y="126431"/>
                </a:lnTo>
                <a:lnTo>
                  <a:pt x="162917" y="127150"/>
                </a:lnTo>
                <a:lnTo>
                  <a:pt x="167349" y="128423"/>
                </a:lnTo>
                <a:lnTo>
                  <a:pt x="171891" y="130065"/>
                </a:lnTo>
                <a:lnTo>
                  <a:pt x="176506" y="131954"/>
                </a:lnTo>
                <a:lnTo>
                  <a:pt x="180377" y="134007"/>
                </a:lnTo>
                <a:lnTo>
                  <a:pt x="186795" y="138405"/>
                </a:lnTo>
                <a:lnTo>
                  <a:pt x="192293" y="143005"/>
                </a:lnTo>
                <a:lnTo>
                  <a:pt x="194870" y="145343"/>
                </a:lnTo>
                <a:lnTo>
                  <a:pt x="197382" y="146902"/>
                </a:lnTo>
                <a:lnTo>
                  <a:pt x="202290" y="148634"/>
                </a:lnTo>
                <a:lnTo>
                  <a:pt x="207117" y="149403"/>
                </a:lnTo>
                <a:lnTo>
                  <a:pt x="212891" y="149897"/>
                </a:lnTo>
                <a:lnTo>
                  <a:pt x="215797" y="152082"/>
                </a:lnTo>
                <a:lnTo>
                  <a:pt x="221456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6" name="SMARTPenAnnotation492"/>
          <p:cNvSpPr/>
          <p:nvPr/>
        </p:nvSpPr>
        <p:spPr>
          <a:xfrm>
            <a:off x="3007518" y="2471737"/>
            <a:ext cx="192883" cy="207170"/>
          </a:xfrm>
          <a:custGeom>
            <a:avLst/>
            <a:gdLst/>
            <a:ahLst/>
            <a:cxnLst/>
            <a:rect l="0" t="0" r="0" b="0"/>
            <a:pathLst>
              <a:path w="192883" h="207170">
                <a:moveTo>
                  <a:pt x="192882" y="0"/>
                </a:moveTo>
                <a:lnTo>
                  <a:pt x="186032" y="0"/>
                </a:lnTo>
                <a:lnTo>
                  <a:pt x="182033" y="3792"/>
                </a:lnTo>
                <a:lnTo>
                  <a:pt x="180886" y="5703"/>
                </a:lnTo>
                <a:lnTo>
                  <a:pt x="179613" y="9943"/>
                </a:lnTo>
                <a:lnTo>
                  <a:pt x="176930" y="14474"/>
                </a:lnTo>
                <a:lnTo>
                  <a:pt x="172298" y="19926"/>
                </a:lnTo>
                <a:lnTo>
                  <a:pt x="164948" y="27642"/>
                </a:lnTo>
                <a:lnTo>
                  <a:pt x="151885" y="40910"/>
                </a:lnTo>
                <a:lnTo>
                  <a:pt x="147294" y="46324"/>
                </a:lnTo>
                <a:lnTo>
                  <a:pt x="142646" y="52314"/>
                </a:lnTo>
                <a:lnTo>
                  <a:pt x="137960" y="58688"/>
                </a:lnTo>
                <a:lnTo>
                  <a:pt x="133248" y="64526"/>
                </a:lnTo>
                <a:lnTo>
                  <a:pt x="128520" y="70004"/>
                </a:lnTo>
                <a:lnTo>
                  <a:pt x="123780" y="75245"/>
                </a:lnTo>
                <a:lnTo>
                  <a:pt x="119033" y="81119"/>
                </a:lnTo>
                <a:lnTo>
                  <a:pt x="114280" y="87417"/>
                </a:lnTo>
                <a:lnTo>
                  <a:pt x="109524" y="93997"/>
                </a:lnTo>
                <a:lnTo>
                  <a:pt x="103972" y="100765"/>
                </a:lnTo>
                <a:lnTo>
                  <a:pt x="97890" y="107658"/>
                </a:lnTo>
                <a:lnTo>
                  <a:pt x="91454" y="114634"/>
                </a:lnTo>
                <a:lnTo>
                  <a:pt x="85576" y="121667"/>
                </a:lnTo>
                <a:lnTo>
                  <a:pt x="80069" y="128736"/>
                </a:lnTo>
                <a:lnTo>
                  <a:pt x="74811" y="135830"/>
                </a:lnTo>
                <a:lnTo>
                  <a:pt x="68924" y="142147"/>
                </a:lnTo>
                <a:lnTo>
                  <a:pt x="62618" y="147946"/>
                </a:lnTo>
                <a:lnTo>
                  <a:pt x="56033" y="153400"/>
                </a:lnTo>
                <a:lnTo>
                  <a:pt x="50055" y="158623"/>
                </a:lnTo>
                <a:lnTo>
                  <a:pt x="44483" y="163692"/>
                </a:lnTo>
                <a:lnTo>
                  <a:pt x="39180" y="168659"/>
                </a:lnTo>
                <a:lnTo>
                  <a:pt x="34852" y="173558"/>
                </a:lnTo>
                <a:lnTo>
                  <a:pt x="31172" y="178412"/>
                </a:lnTo>
                <a:lnTo>
                  <a:pt x="27925" y="183235"/>
                </a:lnTo>
                <a:lnTo>
                  <a:pt x="24173" y="187244"/>
                </a:lnTo>
                <a:lnTo>
                  <a:pt x="20084" y="190711"/>
                </a:lnTo>
                <a:lnTo>
                  <a:pt x="15771" y="193815"/>
                </a:lnTo>
                <a:lnTo>
                  <a:pt x="12895" y="196679"/>
                </a:lnTo>
                <a:lnTo>
                  <a:pt x="10978" y="199382"/>
                </a:lnTo>
                <a:lnTo>
                  <a:pt x="9700" y="201978"/>
                </a:lnTo>
                <a:lnTo>
                  <a:pt x="8054" y="203708"/>
                </a:lnTo>
                <a:lnTo>
                  <a:pt x="6163" y="204862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7" name="SMARTPenAnnotation493"/>
          <p:cNvSpPr/>
          <p:nvPr/>
        </p:nvSpPr>
        <p:spPr>
          <a:xfrm>
            <a:off x="2778918" y="3143287"/>
            <a:ext cx="271130" cy="292857"/>
          </a:xfrm>
          <a:custGeom>
            <a:avLst/>
            <a:gdLst/>
            <a:ahLst/>
            <a:cxnLst/>
            <a:rect l="0" t="0" r="0" b="0"/>
            <a:pathLst>
              <a:path w="271130" h="292857">
                <a:moveTo>
                  <a:pt x="0" y="285713"/>
                </a:moveTo>
                <a:lnTo>
                  <a:pt x="3793" y="281920"/>
                </a:lnTo>
                <a:lnTo>
                  <a:pt x="4910" y="279216"/>
                </a:lnTo>
                <a:lnTo>
                  <a:pt x="6151" y="271977"/>
                </a:lnTo>
                <a:lnTo>
                  <a:pt x="7276" y="268618"/>
                </a:lnTo>
                <a:lnTo>
                  <a:pt x="10642" y="262769"/>
                </a:lnTo>
                <a:lnTo>
                  <a:pt x="16901" y="255407"/>
                </a:lnTo>
                <a:lnTo>
                  <a:pt x="20792" y="251221"/>
                </a:lnTo>
                <a:lnTo>
                  <a:pt x="24180" y="246050"/>
                </a:lnTo>
                <a:lnTo>
                  <a:pt x="27233" y="240221"/>
                </a:lnTo>
                <a:lnTo>
                  <a:pt x="30062" y="233954"/>
                </a:lnTo>
                <a:lnTo>
                  <a:pt x="33535" y="227394"/>
                </a:lnTo>
                <a:lnTo>
                  <a:pt x="37438" y="220640"/>
                </a:lnTo>
                <a:lnTo>
                  <a:pt x="41628" y="213756"/>
                </a:lnTo>
                <a:lnTo>
                  <a:pt x="46008" y="207579"/>
                </a:lnTo>
                <a:lnTo>
                  <a:pt x="50516" y="201873"/>
                </a:lnTo>
                <a:lnTo>
                  <a:pt x="55109" y="196482"/>
                </a:lnTo>
                <a:lnTo>
                  <a:pt x="59758" y="190507"/>
                </a:lnTo>
                <a:lnTo>
                  <a:pt x="64445" y="184142"/>
                </a:lnTo>
                <a:lnTo>
                  <a:pt x="69157" y="177518"/>
                </a:lnTo>
                <a:lnTo>
                  <a:pt x="74680" y="170720"/>
                </a:lnTo>
                <a:lnTo>
                  <a:pt x="80743" y="163807"/>
                </a:lnTo>
                <a:lnTo>
                  <a:pt x="87166" y="156817"/>
                </a:lnTo>
                <a:lnTo>
                  <a:pt x="93036" y="149776"/>
                </a:lnTo>
                <a:lnTo>
                  <a:pt x="98537" y="142701"/>
                </a:lnTo>
                <a:lnTo>
                  <a:pt x="103791" y="135603"/>
                </a:lnTo>
                <a:lnTo>
                  <a:pt x="110469" y="129283"/>
                </a:lnTo>
                <a:lnTo>
                  <a:pt x="118096" y="123482"/>
                </a:lnTo>
                <a:lnTo>
                  <a:pt x="126356" y="118028"/>
                </a:lnTo>
                <a:lnTo>
                  <a:pt x="133450" y="112010"/>
                </a:lnTo>
                <a:lnTo>
                  <a:pt x="139767" y="105617"/>
                </a:lnTo>
                <a:lnTo>
                  <a:pt x="145565" y="98974"/>
                </a:lnTo>
                <a:lnTo>
                  <a:pt x="151019" y="92958"/>
                </a:lnTo>
                <a:lnTo>
                  <a:pt x="161311" y="82039"/>
                </a:lnTo>
                <a:lnTo>
                  <a:pt x="176031" y="66968"/>
                </a:lnTo>
                <a:lnTo>
                  <a:pt x="180854" y="62889"/>
                </a:lnTo>
                <a:lnTo>
                  <a:pt x="185657" y="59376"/>
                </a:lnTo>
                <a:lnTo>
                  <a:pt x="208564" y="44242"/>
                </a:lnTo>
                <a:lnTo>
                  <a:pt x="213655" y="39801"/>
                </a:lnTo>
                <a:lnTo>
                  <a:pt x="217843" y="35253"/>
                </a:lnTo>
                <a:lnTo>
                  <a:pt x="224613" y="26760"/>
                </a:lnTo>
                <a:lnTo>
                  <a:pt x="230268" y="20339"/>
                </a:lnTo>
                <a:lnTo>
                  <a:pt x="237544" y="14840"/>
                </a:lnTo>
                <a:lnTo>
                  <a:pt x="245275" y="9750"/>
                </a:lnTo>
                <a:lnTo>
                  <a:pt x="251357" y="4841"/>
                </a:lnTo>
                <a:lnTo>
                  <a:pt x="256706" y="2131"/>
                </a:lnTo>
                <a:lnTo>
                  <a:pt x="262815" y="391"/>
                </a:lnTo>
                <a:lnTo>
                  <a:pt x="270338" y="0"/>
                </a:lnTo>
                <a:lnTo>
                  <a:pt x="270713" y="781"/>
                </a:lnTo>
                <a:lnTo>
                  <a:pt x="271129" y="3766"/>
                </a:lnTo>
                <a:lnTo>
                  <a:pt x="270447" y="5673"/>
                </a:lnTo>
                <a:lnTo>
                  <a:pt x="266487" y="12150"/>
                </a:lnTo>
                <a:lnTo>
                  <a:pt x="264168" y="19890"/>
                </a:lnTo>
                <a:lnTo>
                  <a:pt x="260812" y="27604"/>
                </a:lnTo>
                <a:lnTo>
                  <a:pt x="256675" y="36325"/>
                </a:lnTo>
                <a:lnTo>
                  <a:pt x="247551" y="54859"/>
                </a:lnTo>
                <a:lnTo>
                  <a:pt x="244409" y="60372"/>
                </a:lnTo>
                <a:lnTo>
                  <a:pt x="240727" y="66429"/>
                </a:lnTo>
                <a:lnTo>
                  <a:pt x="236685" y="72849"/>
                </a:lnTo>
                <a:lnTo>
                  <a:pt x="233196" y="79510"/>
                </a:lnTo>
                <a:lnTo>
                  <a:pt x="230077" y="86331"/>
                </a:lnTo>
                <a:lnTo>
                  <a:pt x="227203" y="93260"/>
                </a:lnTo>
                <a:lnTo>
                  <a:pt x="223700" y="100261"/>
                </a:lnTo>
                <a:lnTo>
                  <a:pt x="219777" y="107309"/>
                </a:lnTo>
                <a:lnTo>
                  <a:pt x="215575" y="114390"/>
                </a:lnTo>
                <a:lnTo>
                  <a:pt x="211185" y="120697"/>
                </a:lnTo>
                <a:lnTo>
                  <a:pt x="206672" y="126490"/>
                </a:lnTo>
                <a:lnTo>
                  <a:pt x="202075" y="131939"/>
                </a:lnTo>
                <a:lnTo>
                  <a:pt x="197423" y="138747"/>
                </a:lnTo>
                <a:lnTo>
                  <a:pt x="192734" y="146461"/>
                </a:lnTo>
                <a:lnTo>
                  <a:pt x="188021" y="154778"/>
                </a:lnTo>
                <a:lnTo>
                  <a:pt x="183291" y="161910"/>
                </a:lnTo>
                <a:lnTo>
                  <a:pt x="178550" y="168253"/>
                </a:lnTo>
                <a:lnTo>
                  <a:pt x="173802" y="174069"/>
                </a:lnTo>
                <a:lnTo>
                  <a:pt x="169843" y="180327"/>
                </a:lnTo>
                <a:lnTo>
                  <a:pt x="166410" y="186881"/>
                </a:lnTo>
                <a:lnTo>
                  <a:pt x="163328" y="193631"/>
                </a:lnTo>
                <a:lnTo>
                  <a:pt x="159685" y="200512"/>
                </a:lnTo>
                <a:lnTo>
                  <a:pt x="155669" y="207481"/>
                </a:lnTo>
                <a:lnTo>
                  <a:pt x="151405" y="214508"/>
                </a:lnTo>
                <a:lnTo>
                  <a:pt x="147768" y="220781"/>
                </a:lnTo>
                <a:lnTo>
                  <a:pt x="141610" y="231983"/>
                </a:lnTo>
                <a:lnTo>
                  <a:pt x="133681" y="247215"/>
                </a:lnTo>
                <a:lnTo>
                  <a:pt x="119092" y="276153"/>
                </a:lnTo>
                <a:lnTo>
                  <a:pt x="116430" y="283580"/>
                </a:lnTo>
                <a:lnTo>
                  <a:pt x="115720" y="286673"/>
                </a:lnTo>
                <a:lnTo>
                  <a:pt x="114453" y="288734"/>
                </a:lnTo>
                <a:lnTo>
                  <a:pt x="112814" y="290108"/>
                </a:lnTo>
                <a:lnTo>
                  <a:pt x="107157" y="2928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8" name="SMARTPenAnnotation494"/>
          <p:cNvSpPr/>
          <p:nvPr/>
        </p:nvSpPr>
        <p:spPr>
          <a:xfrm>
            <a:off x="2586597" y="2693193"/>
            <a:ext cx="274721" cy="314326"/>
          </a:xfrm>
          <a:custGeom>
            <a:avLst/>
            <a:gdLst/>
            <a:ahLst/>
            <a:cxnLst/>
            <a:rect l="0" t="0" r="0" b="0"/>
            <a:pathLst>
              <a:path w="274721" h="314326">
                <a:moveTo>
                  <a:pt x="135171" y="0"/>
                </a:moveTo>
                <a:lnTo>
                  <a:pt x="129020" y="6151"/>
                </a:lnTo>
                <a:lnTo>
                  <a:pt x="128469" y="8819"/>
                </a:lnTo>
                <a:lnTo>
                  <a:pt x="128115" y="17000"/>
                </a:lnTo>
                <a:lnTo>
                  <a:pt x="126498" y="20065"/>
                </a:lnTo>
                <a:lnTo>
                  <a:pt x="120469" y="27703"/>
                </a:lnTo>
                <a:lnTo>
                  <a:pt x="111941" y="37136"/>
                </a:lnTo>
                <a:lnTo>
                  <a:pt x="104739" y="46668"/>
                </a:lnTo>
                <a:lnTo>
                  <a:pt x="100595" y="52543"/>
                </a:lnTo>
                <a:lnTo>
                  <a:pt x="97039" y="58047"/>
                </a:lnTo>
                <a:lnTo>
                  <a:pt x="93875" y="63305"/>
                </a:lnTo>
                <a:lnTo>
                  <a:pt x="90972" y="68397"/>
                </a:lnTo>
                <a:lnTo>
                  <a:pt x="88242" y="74173"/>
                </a:lnTo>
                <a:lnTo>
                  <a:pt x="85629" y="80405"/>
                </a:lnTo>
                <a:lnTo>
                  <a:pt x="83093" y="86941"/>
                </a:lnTo>
                <a:lnTo>
                  <a:pt x="79815" y="92886"/>
                </a:lnTo>
                <a:lnTo>
                  <a:pt x="76042" y="98436"/>
                </a:lnTo>
                <a:lnTo>
                  <a:pt x="71939" y="103724"/>
                </a:lnTo>
                <a:lnTo>
                  <a:pt x="68411" y="108837"/>
                </a:lnTo>
                <a:lnTo>
                  <a:pt x="65264" y="113833"/>
                </a:lnTo>
                <a:lnTo>
                  <a:pt x="59651" y="123618"/>
                </a:lnTo>
                <a:lnTo>
                  <a:pt x="54511" y="133258"/>
                </a:lnTo>
                <a:lnTo>
                  <a:pt x="47155" y="147610"/>
                </a:lnTo>
                <a:lnTo>
                  <a:pt x="40775" y="152382"/>
                </a:lnTo>
                <a:lnTo>
                  <a:pt x="31759" y="157151"/>
                </a:lnTo>
                <a:lnTo>
                  <a:pt x="20986" y="161917"/>
                </a:lnTo>
                <a:lnTo>
                  <a:pt x="13804" y="165889"/>
                </a:lnTo>
                <a:lnTo>
                  <a:pt x="5824" y="172418"/>
                </a:lnTo>
                <a:lnTo>
                  <a:pt x="3696" y="175270"/>
                </a:lnTo>
                <a:lnTo>
                  <a:pt x="1332" y="180556"/>
                </a:lnTo>
                <a:lnTo>
                  <a:pt x="0" y="187995"/>
                </a:lnTo>
                <a:lnTo>
                  <a:pt x="607" y="189624"/>
                </a:lnTo>
                <a:lnTo>
                  <a:pt x="1806" y="190710"/>
                </a:lnTo>
                <a:lnTo>
                  <a:pt x="5640" y="192453"/>
                </a:lnTo>
                <a:lnTo>
                  <a:pt x="13889" y="192754"/>
                </a:lnTo>
                <a:lnTo>
                  <a:pt x="18802" y="192844"/>
                </a:lnTo>
                <a:lnTo>
                  <a:pt x="24185" y="190748"/>
                </a:lnTo>
                <a:lnTo>
                  <a:pt x="27843" y="189078"/>
                </a:lnTo>
                <a:lnTo>
                  <a:pt x="36141" y="187222"/>
                </a:lnTo>
                <a:lnTo>
                  <a:pt x="40576" y="186728"/>
                </a:lnTo>
                <a:lnTo>
                  <a:pt x="47621" y="184061"/>
                </a:lnTo>
                <a:lnTo>
                  <a:pt x="54985" y="180230"/>
                </a:lnTo>
                <a:lnTo>
                  <a:pt x="60282" y="178097"/>
                </a:lnTo>
                <a:lnTo>
                  <a:pt x="66195" y="175882"/>
                </a:lnTo>
                <a:lnTo>
                  <a:pt x="71725" y="173611"/>
                </a:lnTo>
                <a:lnTo>
                  <a:pt x="76999" y="171303"/>
                </a:lnTo>
                <a:lnTo>
                  <a:pt x="82102" y="168971"/>
                </a:lnTo>
                <a:lnTo>
                  <a:pt x="91854" y="165829"/>
                </a:lnTo>
                <a:lnTo>
                  <a:pt x="104706" y="162146"/>
                </a:lnTo>
                <a:lnTo>
                  <a:pt x="119623" y="158104"/>
                </a:lnTo>
                <a:lnTo>
                  <a:pt x="131156" y="154615"/>
                </a:lnTo>
                <a:lnTo>
                  <a:pt x="140432" y="151496"/>
                </a:lnTo>
                <a:lnTo>
                  <a:pt x="155766" y="145913"/>
                </a:lnTo>
                <a:lnTo>
                  <a:pt x="192211" y="133437"/>
                </a:lnTo>
                <a:lnTo>
                  <a:pt x="198598" y="131027"/>
                </a:lnTo>
                <a:lnTo>
                  <a:pt x="204443" y="128626"/>
                </a:lnTo>
                <a:lnTo>
                  <a:pt x="209928" y="126232"/>
                </a:lnTo>
                <a:lnTo>
                  <a:pt x="215171" y="124636"/>
                </a:lnTo>
                <a:lnTo>
                  <a:pt x="220255" y="123572"/>
                </a:lnTo>
                <a:lnTo>
                  <a:pt x="225231" y="122863"/>
                </a:lnTo>
                <a:lnTo>
                  <a:pt x="232877" y="119958"/>
                </a:lnTo>
                <a:lnTo>
                  <a:pt x="236027" y="118072"/>
                </a:lnTo>
                <a:lnTo>
                  <a:pt x="243761" y="115977"/>
                </a:lnTo>
                <a:lnTo>
                  <a:pt x="251696" y="115045"/>
                </a:lnTo>
                <a:lnTo>
                  <a:pt x="257868" y="114631"/>
                </a:lnTo>
                <a:lnTo>
                  <a:pt x="260626" y="115315"/>
                </a:lnTo>
                <a:lnTo>
                  <a:pt x="268637" y="119998"/>
                </a:lnTo>
                <a:lnTo>
                  <a:pt x="270690" y="121595"/>
                </a:lnTo>
                <a:lnTo>
                  <a:pt x="274247" y="124951"/>
                </a:lnTo>
                <a:lnTo>
                  <a:pt x="274720" y="126957"/>
                </a:lnTo>
                <a:lnTo>
                  <a:pt x="274241" y="129088"/>
                </a:lnTo>
                <a:lnTo>
                  <a:pt x="273128" y="131302"/>
                </a:lnTo>
                <a:lnTo>
                  <a:pt x="271892" y="137996"/>
                </a:lnTo>
                <a:lnTo>
                  <a:pt x="271562" y="142004"/>
                </a:lnTo>
                <a:lnTo>
                  <a:pt x="266580" y="146263"/>
                </a:lnTo>
                <a:lnTo>
                  <a:pt x="258496" y="150690"/>
                </a:lnTo>
                <a:lnTo>
                  <a:pt x="248344" y="155229"/>
                </a:lnTo>
                <a:lnTo>
                  <a:pt x="239988" y="160636"/>
                </a:lnTo>
                <a:lnTo>
                  <a:pt x="232831" y="166622"/>
                </a:lnTo>
                <a:lnTo>
                  <a:pt x="226471" y="172994"/>
                </a:lnTo>
                <a:lnTo>
                  <a:pt x="221438" y="178829"/>
                </a:lnTo>
                <a:lnTo>
                  <a:pt x="217289" y="184307"/>
                </a:lnTo>
                <a:lnTo>
                  <a:pt x="201134" y="208298"/>
                </a:lnTo>
                <a:lnTo>
                  <a:pt x="196609" y="214271"/>
                </a:lnTo>
                <a:lnTo>
                  <a:pt x="192004" y="219841"/>
                </a:lnTo>
                <a:lnTo>
                  <a:pt x="187348" y="225142"/>
                </a:lnTo>
                <a:lnTo>
                  <a:pt x="183449" y="230264"/>
                </a:lnTo>
                <a:lnTo>
                  <a:pt x="180057" y="235266"/>
                </a:lnTo>
                <a:lnTo>
                  <a:pt x="174170" y="245056"/>
                </a:lnTo>
                <a:lnTo>
                  <a:pt x="168908" y="254699"/>
                </a:lnTo>
                <a:lnTo>
                  <a:pt x="161807" y="264277"/>
                </a:lnTo>
                <a:lnTo>
                  <a:pt x="154153" y="273032"/>
                </a:lnTo>
                <a:lnTo>
                  <a:pt x="146176" y="282423"/>
                </a:lnTo>
                <a:lnTo>
                  <a:pt x="144031" y="287711"/>
                </a:lnTo>
                <a:lnTo>
                  <a:pt x="142823" y="295151"/>
                </a:lnTo>
                <a:lnTo>
                  <a:pt x="142466" y="302382"/>
                </a:lnTo>
                <a:lnTo>
                  <a:pt x="143209" y="303982"/>
                </a:lnTo>
                <a:lnTo>
                  <a:pt x="144499" y="305048"/>
                </a:lnTo>
                <a:lnTo>
                  <a:pt x="146152" y="305759"/>
                </a:lnTo>
                <a:lnTo>
                  <a:pt x="147254" y="307027"/>
                </a:lnTo>
                <a:lnTo>
                  <a:pt x="147989" y="308666"/>
                </a:lnTo>
                <a:lnTo>
                  <a:pt x="148479" y="310553"/>
                </a:lnTo>
                <a:lnTo>
                  <a:pt x="149599" y="311810"/>
                </a:lnTo>
                <a:lnTo>
                  <a:pt x="151140" y="312649"/>
                </a:lnTo>
                <a:lnTo>
                  <a:pt x="154968" y="313580"/>
                </a:lnTo>
                <a:lnTo>
                  <a:pt x="162434" y="314227"/>
                </a:lnTo>
                <a:lnTo>
                  <a:pt x="169190" y="314306"/>
                </a:lnTo>
                <a:lnTo>
                  <a:pt x="213753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79" name="SMARTPenAnnotation495"/>
          <p:cNvSpPr/>
          <p:nvPr/>
        </p:nvSpPr>
        <p:spPr>
          <a:xfrm>
            <a:off x="2557462" y="2443493"/>
            <a:ext cx="248592" cy="206802"/>
          </a:xfrm>
          <a:custGeom>
            <a:avLst/>
            <a:gdLst/>
            <a:ahLst/>
            <a:cxnLst/>
            <a:rect l="0" t="0" r="0" b="0"/>
            <a:pathLst>
              <a:path w="248592" h="206802">
                <a:moveTo>
                  <a:pt x="0" y="56819"/>
                </a:moveTo>
                <a:lnTo>
                  <a:pt x="3792" y="56819"/>
                </a:lnTo>
                <a:lnTo>
                  <a:pt x="4910" y="56025"/>
                </a:lnTo>
                <a:lnTo>
                  <a:pt x="5654" y="54702"/>
                </a:lnTo>
                <a:lnTo>
                  <a:pt x="6151" y="53027"/>
                </a:lnTo>
                <a:lnTo>
                  <a:pt x="7276" y="51909"/>
                </a:lnTo>
                <a:lnTo>
                  <a:pt x="8819" y="51165"/>
                </a:lnTo>
                <a:lnTo>
                  <a:pt x="10642" y="50668"/>
                </a:lnTo>
                <a:lnTo>
                  <a:pt x="11857" y="49543"/>
                </a:lnTo>
                <a:lnTo>
                  <a:pt x="12667" y="48000"/>
                </a:lnTo>
                <a:lnTo>
                  <a:pt x="13207" y="46177"/>
                </a:lnTo>
                <a:lnTo>
                  <a:pt x="15155" y="44962"/>
                </a:lnTo>
                <a:lnTo>
                  <a:pt x="25481" y="42458"/>
                </a:lnTo>
                <a:lnTo>
                  <a:pt x="29687" y="40895"/>
                </a:lnTo>
                <a:lnTo>
                  <a:pt x="34079" y="39059"/>
                </a:lnTo>
                <a:lnTo>
                  <a:pt x="38594" y="37042"/>
                </a:lnTo>
                <a:lnTo>
                  <a:pt x="47845" y="32683"/>
                </a:lnTo>
                <a:lnTo>
                  <a:pt x="76219" y="18691"/>
                </a:lnTo>
                <a:lnTo>
                  <a:pt x="81769" y="16319"/>
                </a:lnTo>
                <a:lnTo>
                  <a:pt x="87850" y="13944"/>
                </a:lnTo>
                <a:lnTo>
                  <a:pt x="94286" y="11567"/>
                </a:lnTo>
                <a:lnTo>
                  <a:pt x="100163" y="9982"/>
                </a:lnTo>
                <a:lnTo>
                  <a:pt x="105670" y="8926"/>
                </a:lnTo>
                <a:lnTo>
                  <a:pt x="110927" y="8222"/>
                </a:lnTo>
                <a:lnTo>
                  <a:pt x="116020" y="6958"/>
                </a:lnTo>
                <a:lnTo>
                  <a:pt x="121003" y="5322"/>
                </a:lnTo>
                <a:lnTo>
                  <a:pt x="125912" y="3438"/>
                </a:lnTo>
                <a:lnTo>
                  <a:pt x="130773" y="2182"/>
                </a:lnTo>
                <a:lnTo>
                  <a:pt x="135601" y="1344"/>
                </a:lnTo>
                <a:lnTo>
                  <a:pt x="140407" y="786"/>
                </a:lnTo>
                <a:lnTo>
                  <a:pt x="145198" y="414"/>
                </a:lnTo>
                <a:lnTo>
                  <a:pt x="149980" y="165"/>
                </a:lnTo>
                <a:lnTo>
                  <a:pt x="154756" y="0"/>
                </a:lnTo>
                <a:lnTo>
                  <a:pt x="158733" y="683"/>
                </a:lnTo>
                <a:lnTo>
                  <a:pt x="165269" y="3559"/>
                </a:lnTo>
                <a:lnTo>
                  <a:pt x="172936" y="5367"/>
                </a:lnTo>
                <a:lnTo>
                  <a:pt x="177203" y="5849"/>
                </a:lnTo>
                <a:lnTo>
                  <a:pt x="180842" y="6964"/>
                </a:lnTo>
                <a:lnTo>
                  <a:pt x="187001" y="10320"/>
                </a:lnTo>
                <a:lnTo>
                  <a:pt x="188961" y="12326"/>
                </a:lnTo>
                <a:lnTo>
                  <a:pt x="190268" y="14457"/>
                </a:lnTo>
                <a:lnTo>
                  <a:pt x="191139" y="16671"/>
                </a:lnTo>
                <a:lnTo>
                  <a:pt x="194224" y="21248"/>
                </a:lnTo>
                <a:lnTo>
                  <a:pt x="196157" y="23580"/>
                </a:lnTo>
                <a:lnTo>
                  <a:pt x="197447" y="25929"/>
                </a:lnTo>
                <a:lnTo>
                  <a:pt x="198879" y="30655"/>
                </a:lnTo>
                <a:lnTo>
                  <a:pt x="198467" y="33026"/>
                </a:lnTo>
                <a:lnTo>
                  <a:pt x="195893" y="37778"/>
                </a:lnTo>
                <a:lnTo>
                  <a:pt x="192103" y="42535"/>
                </a:lnTo>
                <a:lnTo>
                  <a:pt x="189981" y="44915"/>
                </a:lnTo>
                <a:lnTo>
                  <a:pt x="188567" y="48089"/>
                </a:lnTo>
                <a:lnTo>
                  <a:pt x="187624" y="51793"/>
                </a:lnTo>
                <a:lnTo>
                  <a:pt x="186995" y="55850"/>
                </a:lnTo>
                <a:lnTo>
                  <a:pt x="184988" y="59348"/>
                </a:lnTo>
                <a:lnTo>
                  <a:pt x="178526" y="65351"/>
                </a:lnTo>
                <a:lnTo>
                  <a:pt x="174579" y="68063"/>
                </a:lnTo>
                <a:lnTo>
                  <a:pt x="170361" y="70665"/>
                </a:lnTo>
                <a:lnTo>
                  <a:pt x="165962" y="73194"/>
                </a:lnTo>
                <a:lnTo>
                  <a:pt x="162235" y="76467"/>
                </a:lnTo>
                <a:lnTo>
                  <a:pt x="158957" y="80236"/>
                </a:lnTo>
                <a:lnTo>
                  <a:pt x="155977" y="84337"/>
                </a:lnTo>
                <a:lnTo>
                  <a:pt x="152403" y="87864"/>
                </a:lnTo>
                <a:lnTo>
                  <a:pt x="148434" y="91010"/>
                </a:lnTo>
                <a:lnTo>
                  <a:pt x="144200" y="93900"/>
                </a:lnTo>
                <a:lnTo>
                  <a:pt x="137378" y="99229"/>
                </a:lnTo>
                <a:lnTo>
                  <a:pt x="134448" y="101761"/>
                </a:lnTo>
                <a:lnTo>
                  <a:pt x="129076" y="104575"/>
                </a:lnTo>
                <a:lnTo>
                  <a:pt x="126532" y="105325"/>
                </a:lnTo>
                <a:lnTo>
                  <a:pt x="121588" y="108275"/>
                </a:lnTo>
                <a:lnTo>
                  <a:pt x="119159" y="110173"/>
                </a:lnTo>
                <a:lnTo>
                  <a:pt x="114343" y="112282"/>
                </a:lnTo>
                <a:lnTo>
                  <a:pt x="107309" y="113747"/>
                </a:lnTo>
                <a:lnTo>
                  <a:pt x="103321" y="113903"/>
                </a:lnTo>
                <a:lnTo>
                  <a:pt x="104922" y="113940"/>
                </a:lnTo>
                <a:lnTo>
                  <a:pt x="105667" y="113156"/>
                </a:lnTo>
                <a:lnTo>
                  <a:pt x="106163" y="111839"/>
                </a:lnTo>
                <a:lnTo>
                  <a:pt x="106960" y="107816"/>
                </a:lnTo>
                <a:lnTo>
                  <a:pt x="114683" y="103326"/>
                </a:lnTo>
                <a:lnTo>
                  <a:pt x="120556" y="101302"/>
                </a:lnTo>
                <a:lnTo>
                  <a:pt x="126605" y="100402"/>
                </a:lnTo>
                <a:lnTo>
                  <a:pt x="130441" y="100162"/>
                </a:lnTo>
                <a:lnTo>
                  <a:pt x="138936" y="99895"/>
                </a:lnTo>
                <a:lnTo>
                  <a:pt x="167554" y="99700"/>
                </a:lnTo>
                <a:lnTo>
                  <a:pt x="196660" y="99684"/>
                </a:lnTo>
                <a:lnTo>
                  <a:pt x="200957" y="100477"/>
                </a:lnTo>
                <a:lnTo>
                  <a:pt x="207848" y="103475"/>
                </a:lnTo>
                <a:lnTo>
                  <a:pt x="211590" y="104591"/>
                </a:lnTo>
                <a:lnTo>
                  <a:pt x="215672" y="105336"/>
                </a:lnTo>
                <a:lnTo>
                  <a:pt x="219982" y="105832"/>
                </a:lnTo>
                <a:lnTo>
                  <a:pt x="226887" y="108501"/>
                </a:lnTo>
                <a:lnTo>
                  <a:pt x="232601" y="112332"/>
                </a:lnTo>
                <a:lnTo>
                  <a:pt x="237786" y="116681"/>
                </a:lnTo>
                <a:lnTo>
                  <a:pt x="240280" y="119746"/>
                </a:lnTo>
                <a:lnTo>
                  <a:pt x="242737" y="123377"/>
                </a:lnTo>
                <a:lnTo>
                  <a:pt x="245169" y="127384"/>
                </a:lnTo>
                <a:lnTo>
                  <a:pt x="246789" y="130850"/>
                </a:lnTo>
                <a:lnTo>
                  <a:pt x="248591" y="136818"/>
                </a:lnTo>
                <a:lnTo>
                  <a:pt x="248277" y="140314"/>
                </a:lnTo>
                <a:lnTo>
                  <a:pt x="247274" y="144232"/>
                </a:lnTo>
                <a:lnTo>
                  <a:pt x="245812" y="148432"/>
                </a:lnTo>
                <a:lnTo>
                  <a:pt x="244043" y="152026"/>
                </a:lnTo>
                <a:lnTo>
                  <a:pt x="237762" y="161669"/>
                </a:lnTo>
                <a:lnTo>
                  <a:pt x="235502" y="165613"/>
                </a:lnTo>
                <a:lnTo>
                  <a:pt x="233201" y="169830"/>
                </a:lnTo>
                <a:lnTo>
                  <a:pt x="230080" y="173435"/>
                </a:lnTo>
                <a:lnTo>
                  <a:pt x="222379" y="179556"/>
                </a:lnTo>
                <a:lnTo>
                  <a:pt x="218102" y="182300"/>
                </a:lnTo>
                <a:lnTo>
                  <a:pt x="213664" y="184923"/>
                </a:lnTo>
                <a:lnTo>
                  <a:pt x="209118" y="187466"/>
                </a:lnTo>
                <a:lnTo>
                  <a:pt x="203706" y="189954"/>
                </a:lnTo>
                <a:lnTo>
                  <a:pt x="197716" y="192407"/>
                </a:lnTo>
                <a:lnTo>
                  <a:pt x="191342" y="194836"/>
                </a:lnTo>
                <a:lnTo>
                  <a:pt x="177910" y="199652"/>
                </a:lnTo>
                <a:lnTo>
                  <a:pt x="170994" y="202047"/>
                </a:lnTo>
                <a:lnTo>
                  <a:pt x="164796" y="203644"/>
                </a:lnTo>
                <a:lnTo>
                  <a:pt x="159077" y="204708"/>
                </a:lnTo>
                <a:lnTo>
                  <a:pt x="153676" y="205418"/>
                </a:lnTo>
                <a:lnTo>
                  <a:pt x="148488" y="205892"/>
                </a:lnTo>
                <a:lnTo>
                  <a:pt x="143442" y="206207"/>
                </a:lnTo>
                <a:lnTo>
                  <a:pt x="133602" y="206557"/>
                </a:lnTo>
                <a:lnTo>
                  <a:pt x="114350" y="206782"/>
                </a:lnTo>
                <a:lnTo>
                  <a:pt x="109571" y="206801"/>
                </a:lnTo>
                <a:lnTo>
                  <a:pt x="104797" y="206019"/>
                </a:lnTo>
                <a:lnTo>
                  <a:pt x="100027" y="204705"/>
                </a:lnTo>
                <a:lnTo>
                  <a:pt x="95260" y="203034"/>
                </a:lnTo>
                <a:lnTo>
                  <a:pt x="87846" y="201179"/>
                </a:lnTo>
                <a:lnTo>
                  <a:pt x="81112" y="199560"/>
                </a:lnTo>
                <a:lnTo>
                  <a:pt x="77093" y="198017"/>
                </a:lnTo>
                <a:lnTo>
                  <a:pt x="72827" y="196195"/>
                </a:lnTo>
                <a:lnTo>
                  <a:pt x="68395" y="194980"/>
                </a:lnTo>
                <a:lnTo>
                  <a:pt x="63853" y="194170"/>
                </a:lnTo>
                <a:lnTo>
                  <a:pt x="59237" y="193630"/>
                </a:lnTo>
                <a:lnTo>
                  <a:pt x="51992" y="190914"/>
                </a:lnTo>
                <a:lnTo>
                  <a:pt x="46127" y="187060"/>
                </a:lnTo>
                <a:lnTo>
                  <a:pt x="40874" y="182702"/>
                </a:lnTo>
                <a:lnTo>
                  <a:pt x="35893" y="178119"/>
                </a:lnTo>
                <a:lnTo>
                  <a:pt x="28627" y="171077"/>
                </a:lnTo>
                <a:lnTo>
                  <a:pt x="26228" y="168709"/>
                </a:lnTo>
                <a:lnTo>
                  <a:pt x="23835" y="167131"/>
                </a:lnTo>
                <a:lnTo>
                  <a:pt x="19060" y="165378"/>
                </a:lnTo>
                <a:lnTo>
                  <a:pt x="17469" y="164117"/>
                </a:lnTo>
                <a:lnTo>
                  <a:pt x="16409" y="162482"/>
                </a:lnTo>
                <a:lnTo>
                  <a:pt x="15702" y="160599"/>
                </a:lnTo>
                <a:lnTo>
                  <a:pt x="14437" y="159343"/>
                </a:lnTo>
                <a:lnTo>
                  <a:pt x="12799" y="158506"/>
                </a:lnTo>
                <a:lnTo>
                  <a:pt x="7144" y="1568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0" name="SMARTPenAnnotation496"/>
          <p:cNvSpPr/>
          <p:nvPr/>
        </p:nvSpPr>
        <p:spPr>
          <a:xfrm>
            <a:off x="4900612" y="2864643"/>
            <a:ext cx="207170" cy="14289"/>
          </a:xfrm>
          <a:custGeom>
            <a:avLst/>
            <a:gdLst/>
            <a:ahLst/>
            <a:cxnLst/>
            <a:rect l="0" t="0" r="0" b="0"/>
            <a:pathLst>
              <a:path w="207170" h="14289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50"/>
                </a:lnTo>
                <a:lnTo>
                  <a:pt x="8819" y="7105"/>
                </a:lnTo>
                <a:lnTo>
                  <a:pt x="69157" y="7144"/>
                </a:lnTo>
                <a:lnTo>
                  <a:pt x="73886" y="7938"/>
                </a:lnTo>
                <a:lnTo>
                  <a:pt x="78626" y="9261"/>
                </a:lnTo>
                <a:lnTo>
                  <a:pt x="83374" y="10936"/>
                </a:lnTo>
                <a:lnTo>
                  <a:pt x="88126" y="12054"/>
                </a:lnTo>
                <a:lnTo>
                  <a:pt x="92882" y="12798"/>
                </a:lnTo>
                <a:lnTo>
                  <a:pt x="97640" y="13295"/>
                </a:lnTo>
                <a:lnTo>
                  <a:pt x="102400" y="13626"/>
                </a:lnTo>
                <a:lnTo>
                  <a:pt x="107160" y="13846"/>
                </a:lnTo>
                <a:lnTo>
                  <a:pt x="116683" y="14092"/>
                </a:lnTo>
                <a:lnTo>
                  <a:pt x="140494" y="14262"/>
                </a:lnTo>
                <a:lnTo>
                  <a:pt x="144463" y="13477"/>
                </a:lnTo>
                <a:lnTo>
                  <a:pt x="147902" y="12160"/>
                </a:lnTo>
                <a:lnTo>
                  <a:pt x="150989" y="10488"/>
                </a:lnTo>
                <a:lnTo>
                  <a:pt x="154634" y="9373"/>
                </a:lnTo>
                <a:lnTo>
                  <a:pt x="158652" y="8630"/>
                </a:lnTo>
                <a:lnTo>
                  <a:pt x="162918" y="8135"/>
                </a:lnTo>
                <a:lnTo>
                  <a:pt x="166556" y="7805"/>
                </a:lnTo>
                <a:lnTo>
                  <a:pt x="172714" y="7437"/>
                </a:lnTo>
                <a:lnTo>
                  <a:pt x="178098" y="7275"/>
                </a:lnTo>
                <a:lnTo>
                  <a:pt x="188021" y="7170"/>
                </a:lnTo>
                <a:lnTo>
                  <a:pt x="190435" y="7955"/>
                </a:lnTo>
                <a:lnTo>
                  <a:pt x="192838" y="9272"/>
                </a:lnTo>
                <a:lnTo>
                  <a:pt x="195233" y="10944"/>
                </a:lnTo>
                <a:lnTo>
                  <a:pt x="197625" y="12059"/>
                </a:lnTo>
                <a:lnTo>
                  <a:pt x="200012" y="12802"/>
                </a:lnTo>
                <a:lnTo>
                  <a:pt x="207169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1" name="SMARTPenAnnotation497"/>
          <p:cNvSpPr/>
          <p:nvPr/>
        </p:nvSpPr>
        <p:spPr>
          <a:xfrm>
            <a:off x="4929187" y="2957512"/>
            <a:ext cx="192882" cy="21432"/>
          </a:xfrm>
          <a:custGeom>
            <a:avLst/>
            <a:gdLst/>
            <a:ahLst/>
            <a:cxnLst/>
            <a:rect l="0" t="0" r="0" b="0"/>
            <a:pathLst>
              <a:path w="192882" h="21432">
                <a:moveTo>
                  <a:pt x="0" y="7144"/>
                </a:moveTo>
                <a:lnTo>
                  <a:pt x="6151" y="993"/>
                </a:lnTo>
                <a:lnTo>
                  <a:pt x="8819" y="441"/>
                </a:lnTo>
                <a:lnTo>
                  <a:pt x="14784" y="131"/>
                </a:lnTo>
                <a:lnTo>
                  <a:pt x="20064" y="58"/>
                </a:lnTo>
                <a:lnTo>
                  <a:pt x="84366" y="0"/>
                </a:lnTo>
                <a:lnTo>
                  <a:pt x="88788" y="794"/>
                </a:lnTo>
                <a:lnTo>
                  <a:pt x="93323" y="2117"/>
                </a:lnTo>
                <a:lnTo>
                  <a:pt x="97934" y="3792"/>
                </a:lnTo>
                <a:lnTo>
                  <a:pt x="102596" y="4910"/>
                </a:lnTo>
                <a:lnTo>
                  <a:pt x="107291" y="5654"/>
                </a:lnTo>
                <a:lnTo>
                  <a:pt x="112009" y="6151"/>
                </a:lnTo>
                <a:lnTo>
                  <a:pt x="116741" y="7276"/>
                </a:lnTo>
                <a:lnTo>
                  <a:pt x="121484" y="8819"/>
                </a:lnTo>
                <a:lnTo>
                  <a:pt x="126233" y="10642"/>
                </a:lnTo>
                <a:lnTo>
                  <a:pt x="130193" y="11857"/>
                </a:lnTo>
                <a:lnTo>
                  <a:pt x="133627" y="12667"/>
                </a:lnTo>
                <a:lnTo>
                  <a:pt x="136709" y="13207"/>
                </a:lnTo>
                <a:lnTo>
                  <a:pt x="140352" y="13567"/>
                </a:lnTo>
                <a:lnTo>
                  <a:pt x="144368" y="13807"/>
                </a:lnTo>
                <a:lnTo>
                  <a:pt x="152270" y="14074"/>
                </a:lnTo>
                <a:lnTo>
                  <a:pt x="163810" y="14245"/>
                </a:lnTo>
                <a:lnTo>
                  <a:pt x="173734" y="14279"/>
                </a:lnTo>
                <a:lnTo>
                  <a:pt x="176147" y="15076"/>
                </a:lnTo>
                <a:lnTo>
                  <a:pt x="178550" y="16401"/>
                </a:lnTo>
                <a:lnTo>
                  <a:pt x="180946" y="18077"/>
                </a:lnTo>
                <a:lnTo>
                  <a:pt x="183337" y="19195"/>
                </a:lnTo>
                <a:lnTo>
                  <a:pt x="185725" y="19941"/>
                </a:lnTo>
                <a:lnTo>
                  <a:pt x="192881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2" name="SMARTPenAnnotation498"/>
          <p:cNvSpPr/>
          <p:nvPr/>
        </p:nvSpPr>
        <p:spPr>
          <a:xfrm>
            <a:off x="5493543" y="2614708"/>
            <a:ext cx="199597" cy="242756"/>
          </a:xfrm>
          <a:custGeom>
            <a:avLst/>
            <a:gdLst/>
            <a:ahLst/>
            <a:cxnLst/>
            <a:rect l="0" t="0" r="0" b="0"/>
            <a:pathLst>
              <a:path w="199597" h="242756">
                <a:moveTo>
                  <a:pt x="0" y="28479"/>
                </a:moveTo>
                <a:lnTo>
                  <a:pt x="3793" y="28479"/>
                </a:lnTo>
                <a:lnTo>
                  <a:pt x="4910" y="27685"/>
                </a:lnTo>
                <a:lnTo>
                  <a:pt x="5655" y="26362"/>
                </a:lnTo>
                <a:lnTo>
                  <a:pt x="6151" y="24687"/>
                </a:lnTo>
                <a:lnTo>
                  <a:pt x="8819" y="20708"/>
                </a:lnTo>
                <a:lnTo>
                  <a:pt x="10642" y="18536"/>
                </a:lnTo>
                <a:lnTo>
                  <a:pt x="13445" y="17088"/>
                </a:lnTo>
                <a:lnTo>
                  <a:pt x="16901" y="16122"/>
                </a:lnTo>
                <a:lnTo>
                  <a:pt x="20792" y="15479"/>
                </a:lnTo>
                <a:lnTo>
                  <a:pt x="24974" y="14256"/>
                </a:lnTo>
                <a:lnTo>
                  <a:pt x="29350" y="12647"/>
                </a:lnTo>
                <a:lnTo>
                  <a:pt x="33854" y="10780"/>
                </a:lnTo>
                <a:lnTo>
                  <a:pt x="38444" y="9536"/>
                </a:lnTo>
                <a:lnTo>
                  <a:pt x="43092" y="8707"/>
                </a:lnTo>
                <a:lnTo>
                  <a:pt x="47778" y="8154"/>
                </a:lnTo>
                <a:lnTo>
                  <a:pt x="52490" y="6991"/>
                </a:lnTo>
                <a:lnTo>
                  <a:pt x="57218" y="5423"/>
                </a:lnTo>
                <a:lnTo>
                  <a:pt x="61958" y="3583"/>
                </a:lnTo>
                <a:lnTo>
                  <a:pt x="67499" y="2357"/>
                </a:lnTo>
                <a:lnTo>
                  <a:pt x="73575" y="1539"/>
                </a:lnTo>
                <a:lnTo>
                  <a:pt x="80006" y="994"/>
                </a:lnTo>
                <a:lnTo>
                  <a:pt x="85881" y="631"/>
                </a:lnTo>
                <a:lnTo>
                  <a:pt x="96643" y="227"/>
                </a:lnTo>
                <a:lnTo>
                  <a:pt x="107834" y="0"/>
                </a:lnTo>
                <a:lnTo>
                  <a:pt x="111577" y="762"/>
                </a:lnTo>
                <a:lnTo>
                  <a:pt x="115660" y="2063"/>
                </a:lnTo>
                <a:lnTo>
                  <a:pt x="119969" y="3725"/>
                </a:lnTo>
                <a:lnTo>
                  <a:pt x="123635" y="4832"/>
                </a:lnTo>
                <a:lnTo>
                  <a:pt x="129826" y="6063"/>
                </a:lnTo>
                <a:lnTo>
                  <a:pt x="135224" y="8727"/>
                </a:lnTo>
                <a:lnTo>
                  <a:pt x="137774" y="10549"/>
                </a:lnTo>
                <a:lnTo>
                  <a:pt x="139475" y="12557"/>
                </a:lnTo>
                <a:lnTo>
                  <a:pt x="140608" y="14689"/>
                </a:lnTo>
                <a:lnTo>
                  <a:pt x="141364" y="16905"/>
                </a:lnTo>
                <a:lnTo>
                  <a:pt x="142204" y="23599"/>
                </a:lnTo>
                <a:lnTo>
                  <a:pt x="142428" y="27607"/>
                </a:lnTo>
                <a:lnTo>
                  <a:pt x="142676" y="36294"/>
                </a:lnTo>
                <a:lnTo>
                  <a:pt x="142743" y="40833"/>
                </a:lnTo>
                <a:lnTo>
                  <a:pt x="141200" y="45446"/>
                </a:lnTo>
                <a:lnTo>
                  <a:pt x="138583" y="50109"/>
                </a:lnTo>
                <a:lnTo>
                  <a:pt x="135251" y="54805"/>
                </a:lnTo>
                <a:lnTo>
                  <a:pt x="129433" y="62140"/>
                </a:lnTo>
                <a:lnTo>
                  <a:pt x="123407" y="68839"/>
                </a:lnTo>
                <a:lnTo>
                  <a:pt x="111883" y="80742"/>
                </a:lnTo>
                <a:lnTo>
                  <a:pt x="105818" y="86897"/>
                </a:lnTo>
                <a:lnTo>
                  <a:pt x="100476" y="94395"/>
                </a:lnTo>
                <a:lnTo>
                  <a:pt x="97941" y="98617"/>
                </a:lnTo>
                <a:lnTo>
                  <a:pt x="94662" y="102225"/>
                </a:lnTo>
                <a:lnTo>
                  <a:pt x="90890" y="105424"/>
                </a:lnTo>
                <a:lnTo>
                  <a:pt x="86787" y="108351"/>
                </a:lnTo>
                <a:lnTo>
                  <a:pt x="83258" y="110302"/>
                </a:lnTo>
                <a:lnTo>
                  <a:pt x="77220" y="112470"/>
                </a:lnTo>
                <a:lnTo>
                  <a:pt x="75293" y="113842"/>
                </a:lnTo>
                <a:lnTo>
                  <a:pt x="74008" y="115550"/>
                </a:lnTo>
                <a:lnTo>
                  <a:pt x="73151" y="117482"/>
                </a:lnTo>
                <a:lnTo>
                  <a:pt x="71786" y="118771"/>
                </a:lnTo>
                <a:lnTo>
                  <a:pt x="70083" y="119630"/>
                </a:lnTo>
                <a:lnTo>
                  <a:pt x="64633" y="121247"/>
                </a:lnTo>
                <a:lnTo>
                  <a:pt x="64395" y="117526"/>
                </a:lnTo>
                <a:lnTo>
                  <a:pt x="65155" y="116419"/>
                </a:lnTo>
                <a:lnTo>
                  <a:pt x="66455" y="115680"/>
                </a:lnTo>
                <a:lnTo>
                  <a:pt x="68116" y="115188"/>
                </a:lnTo>
                <a:lnTo>
                  <a:pt x="72078" y="112525"/>
                </a:lnTo>
                <a:lnTo>
                  <a:pt x="76485" y="108695"/>
                </a:lnTo>
                <a:lnTo>
                  <a:pt x="81089" y="104347"/>
                </a:lnTo>
                <a:lnTo>
                  <a:pt x="84222" y="102077"/>
                </a:lnTo>
                <a:lnTo>
                  <a:pt x="87898" y="99769"/>
                </a:lnTo>
                <a:lnTo>
                  <a:pt x="91936" y="97437"/>
                </a:lnTo>
                <a:lnTo>
                  <a:pt x="100657" y="92729"/>
                </a:lnTo>
                <a:lnTo>
                  <a:pt x="105204" y="90362"/>
                </a:lnTo>
                <a:lnTo>
                  <a:pt x="110618" y="88785"/>
                </a:lnTo>
                <a:lnTo>
                  <a:pt x="116608" y="87733"/>
                </a:lnTo>
                <a:lnTo>
                  <a:pt x="122982" y="87031"/>
                </a:lnTo>
                <a:lnTo>
                  <a:pt x="128820" y="86564"/>
                </a:lnTo>
                <a:lnTo>
                  <a:pt x="134299" y="86252"/>
                </a:lnTo>
                <a:lnTo>
                  <a:pt x="139539" y="86044"/>
                </a:lnTo>
                <a:lnTo>
                  <a:pt x="144620" y="86700"/>
                </a:lnTo>
                <a:lnTo>
                  <a:pt x="149594" y="87930"/>
                </a:lnTo>
                <a:lnTo>
                  <a:pt x="154499" y="89544"/>
                </a:lnTo>
                <a:lnTo>
                  <a:pt x="159356" y="91414"/>
                </a:lnTo>
                <a:lnTo>
                  <a:pt x="164181" y="93455"/>
                </a:lnTo>
                <a:lnTo>
                  <a:pt x="168985" y="95609"/>
                </a:lnTo>
                <a:lnTo>
                  <a:pt x="172982" y="97838"/>
                </a:lnTo>
                <a:lnTo>
                  <a:pt x="176440" y="100119"/>
                </a:lnTo>
                <a:lnTo>
                  <a:pt x="182399" y="104769"/>
                </a:lnTo>
                <a:lnTo>
                  <a:pt x="187694" y="109481"/>
                </a:lnTo>
                <a:lnTo>
                  <a:pt x="192693" y="116339"/>
                </a:lnTo>
                <a:lnTo>
                  <a:pt x="195136" y="120389"/>
                </a:lnTo>
                <a:lnTo>
                  <a:pt x="196767" y="124678"/>
                </a:lnTo>
                <a:lnTo>
                  <a:pt x="197853" y="129124"/>
                </a:lnTo>
                <a:lnTo>
                  <a:pt x="198577" y="133676"/>
                </a:lnTo>
                <a:lnTo>
                  <a:pt x="199059" y="138297"/>
                </a:lnTo>
                <a:lnTo>
                  <a:pt x="199382" y="142967"/>
                </a:lnTo>
                <a:lnTo>
                  <a:pt x="199596" y="147666"/>
                </a:lnTo>
                <a:lnTo>
                  <a:pt x="198945" y="152387"/>
                </a:lnTo>
                <a:lnTo>
                  <a:pt x="197718" y="157122"/>
                </a:lnTo>
                <a:lnTo>
                  <a:pt x="196106" y="161866"/>
                </a:lnTo>
                <a:lnTo>
                  <a:pt x="193443" y="166616"/>
                </a:lnTo>
                <a:lnTo>
                  <a:pt x="190081" y="171371"/>
                </a:lnTo>
                <a:lnTo>
                  <a:pt x="186252" y="176128"/>
                </a:lnTo>
                <a:lnTo>
                  <a:pt x="182112" y="180886"/>
                </a:lnTo>
                <a:lnTo>
                  <a:pt x="177764" y="185647"/>
                </a:lnTo>
                <a:lnTo>
                  <a:pt x="168700" y="195169"/>
                </a:lnTo>
                <a:lnTo>
                  <a:pt x="159380" y="204692"/>
                </a:lnTo>
                <a:lnTo>
                  <a:pt x="154672" y="208661"/>
                </a:lnTo>
                <a:lnTo>
                  <a:pt x="149946" y="212100"/>
                </a:lnTo>
                <a:lnTo>
                  <a:pt x="145208" y="215187"/>
                </a:lnTo>
                <a:lnTo>
                  <a:pt x="140461" y="218038"/>
                </a:lnTo>
                <a:lnTo>
                  <a:pt x="135710" y="220733"/>
                </a:lnTo>
                <a:lnTo>
                  <a:pt x="126197" y="225844"/>
                </a:lnTo>
                <a:lnTo>
                  <a:pt x="116678" y="230761"/>
                </a:lnTo>
                <a:lnTo>
                  <a:pt x="115091" y="233184"/>
                </a:lnTo>
                <a:lnTo>
                  <a:pt x="115621" y="235593"/>
                </a:lnTo>
                <a:lnTo>
                  <a:pt x="117562" y="237992"/>
                </a:lnTo>
                <a:lnTo>
                  <a:pt x="117269" y="239592"/>
                </a:lnTo>
                <a:lnTo>
                  <a:pt x="115485" y="240658"/>
                </a:lnTo>
                <a:lnTo>
                  <a:pt x="109271" y="241843"/>
                </a:lnTo>
                <a:lnTo>
                  <a:pt x="105391" y="242160"/>
                </a:lnTo>
                <a:lnTo>
                  <a:pt x="101217" y="242370"/>
                </a:lnTo>
                <a:lnTo>
                  <a:pt x="92346" y="242604"/>
                </a:lnTo>
                <a:lnTo>
                  <a:pt x="77508" y="242755"/>
                </a:lnTo>
                <a:lnTo>
                  <a:pt x="71516" y="241973"/>
                </a:lnTo>
                <a:lnTo>
                  <a:pt x="63552" y="240658"/>
                </a:lnTo>
                <a:lnTo>
                  <a:pt x="54275" y="238988"/>
                </a:lnTo>
                <a:lnTo>
                  <a:pt x="47296" y="237875"/>
                </a:lnTo>
                <a:lnTo>
                  <a:pt x="41850" y="237132"/>
                </a:lnTo>
                <a:lnTo>
                  <a:pt x="37425" y="236638"/>
                </a:lnTo>
                <a:lnTo>
                  <a:pt x="33681" y="235514"/>
                </a:lnTo>
                <a:lnTo>
                  <a:pt x="30392" y="233971"/>
                </a:lnTo>
                <a:lnTo>
                  <a:pt x="24620" y="230934"/>
                </a:lnTo>
                <a:lnTo>
                  <a:pt x="19409" y="229584"/>
                </a:lnTo>
                <a:lnTo>
                  <a:pt x="14447" y="228984"/>
                </a:lnTo>
                <a:lnTo>
                  <a:pt x="7144" y="2285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3" name="SMARTPenAnnotation499"/>
          <p:cNvSpPr/>
          <p:nvPr/>
        </p:nvSpPr>
        <p:spPr>
          <a:xfrm>
            <a:off x="5436393" y="2936081"/>
            <a:ext cx="342901" cy="35720"/>
          </a:xfrm>
          <a:custGeom>
            <a:avLst/>
            <a:gdLst/>
            <a:ahLst/>
            <a:cxnLst/>
            <a:rect l="0" t="0" r="0" b="0"/>
            <a:pathLst>
              <a:path w="342901" h="35720">
                <a:moveTo>
                  <a:pt x="0" y="35719"/>
                </a:moveTo>
                <a:lnTo>
                  <a:pt x="40929" y="35719"/>
                </a:lnTo>
                <a:lnTo>
                  <a:pt x="46336" y="34925"/>
                </a:lnTo>
                <a:lnTo>
                  <a:pt x="52322" y="33602"/>
                </a:lnTo>
                <a:lnTo>
                  <a:pt x="58694" y="31926"/>
                </a:lnTo>
                <a:lnTo>
                  <a:pt x="65323" y="30809"/>
                </a:lnTo>
                <a:lnTo>
                  <a:pt x="72124" y="30064"/>
                </a:lnTo>
                <a:lnTo>
                  <a:pt x="79039" y="29568"/>
                </a:lnTo>
                <a:lnTo>
                  <a:pt x="86030" y="28443"/>
                </a:lnTo>
                <a:lnTo>
                  <a:pt x="93072" y="26899"/>
                </a:lnTo>
                <a:lnTo>
                  <a:pt x="100148" y="25077"/>
                </a:lnTo>
                <a:lnTo>
                  <a:pt x="107247" y="23861"/>
                </a:lnTo>
                <a:lnTo>
                  <a:pt x="114360" y="23051"/>
                </a:lnTo>
                <a:lnTo>
                  <a:pt x="121485" y="22511"/>
                </a:lnTo>
                <a:lnTo>
                  <a:pt x="129408" y="21357"/>
                </a:lnTo>
                <a:lnTo>
                  <a:pt x="137866" y="19794"/>
                </a:lnTo>
                <a:lnTo>
                  <a:pt x="146680" y="17959"/>
                </a:lnTo>
                <a:lnTo>
                  <a:pt x="154937" y="15941"/>
                </a:lnTo>
                <a:lnTo>
                  <a:pt x="162822" y="13802"/>
                </a:lnTo>
                <a:lnTo>
                  <a:pt x="170461" y="11583"/>
                </a:lnTo>
                <a:lnTo>
                  <a:pt x="178728" y="10103"/>
                </a:lnTo>
                <a:lnTo>
                  <a:pt x="187415" y="9116"/>
                </a:lnTo>
                <a:lnTo>
                  <a:pt x="196381" y="8459"/>
                </a:lnTo>
                <a:lnTo>
                  <a:pt x="204740" y="8020"/>
                </a:lnTo>
                <a:lnTo>
                  <a:pt x="220377" y="7533"/>
                </a:lnTo>
                <a:lnTo>
                  <a:pt x="227881" y="6610"/>
                </a:lnTo>
                <a:lnTo>
                  <a:pt x="235264" y="5200"/>
                </a:lnTo>
                <a:lnTo>
                  <a:pt x="242568" y="3467"/>
                </a:lnTo>
                <a:lnTo>
                  <a:pt x="249818" y="2311"/>
                </a:lnTo>
                <a:lnTo>
                  <a:pt x="257033" y="1541"/>
                </a:lnTo>
                <a:lnTo>
                  <a:pt x="264224" y="1027"/>
                </a:lnTo>
                <a:lnTo>
                  <a:pt x="270606" y="685"/>
                </a:lnTo>
                <a:lnTo>
                  <a:pt x="281930" y="304"/>
                </a:lnTo>
                <a:lnTo>
                  <a:pt x="293438" y="90"/>
                </a:lnTo>
                <a:lnTo>
                  <a:pt x="3429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4" name="SMARTPenAnnotation500"/>
          <p:cNvSpPr/>
          <p:nvPr/>
        </p:nvSpPr>
        <p:spPr>
          <a:xfrm>
            <a:off x="5493644" y="3071821"/>
            <a:ext cx="221357" cy="200014"/>
          </a:xfrm>
          <a:custGeom>
            <a:avLst/>
            <a:gdLst/>
            <a:ahLst/>
            <a:cxnLst/>
            <a:rect l="0" t="0" r="0" b="0"/>
            <a:pathLst>
              <a:path w="221357" h="200014">
                <a:moveTo>
                  <a:pt x="14187" y="21422"/>
                </a:moveTo>
                <a:lnTo>
                  <a:pt x="24130" y="11479"/>
                </a:lnTo>
                <a:lnTo>
                  <a:pt x="26372" y="10031"/>
                </a:lnTo>
                <a:lnTo>
                  <a:pt x="30980" y="8422"/>
                </a:lnTo>
                <a:lnTo>
                  <a:pt x="37790" y="5590"/>
                </a:lnTo>
                <a:lnTo>
                  <a:pt x="41828" y="3724"/>
                </a:lnTo>
                <a:lnTo>
                  <a:pt x="46108" y="2480"/>
                </a:lnTo>
                <a:lnTo>
                  <a:pt x="50549" y="1650"/>
                </a:lnTo>
                <a:lnTo>
                  <a:pt x="55097" y="1097"/>
                </a:lnTo>
                <a:lnTo>
                  <a:pt x="59717" y="728"/>
                </a:lnTo>
                <a:lnTo>
                  <a:pt x="64384" y="483"/>
                </a:lnTo>
                <a:lnTo>
                  <a:pt x="69083" y="319"/>
                </a:lnTo>
                <a:lnTo>
                  <a:pt x="87073" y="88"/>
                </a:lnTo>
                <a:lnTo>
                  <a:pt x="118671" y="0"/>
                </a:lnTo>
                <a:lnTo>
                  <a:pt x="123530" y="790"/>
                </a:lnTo>
                <a:lnTo>
                  <a:pt x="128358" y="2112"/>
                </a:lnTo>
                <a:lnTo>
                  <a:pt x="133163" y="3786"/>
                </a:lnTo>
                <a:lnTo>
                  <a:pt x="137954" y="5696"/>
                </a:lnTo>
                <a:lnTo>
                  <a:pt x="142736" y="7763"/>
                </a:lnTo>
                <a:lnTo>
                  <a:pt x="147511" y="9935"/>
                </a:lnTo>
                <a:lnTo>
                  <a:pt x="151488" y="12176"/>
                </a:lnTo>
                <a:lnTo>
                  <a:pt x="158024" y="16784"/>
                </a:lnTo>
                <a:lnTo>
                  <a:pt x="160878" y="19917"/>
                </a:lnTo>
                <a:lnTo>
                  <a:pt x="163575" y="23594"/>
                </a:lnTo>
                <a:lnTo>
                  <a:pt x="166166" y="27633"/>
                </a:lnTo>
                <a:lnTo>
                  <a:pt x="168688" y="31913"/>
                </a:lnTo>
                <a:lnTo>
                  <a:pt x="171162" y="36353"/>
                </a:lnTo>
                <a:lnTo>
                  <a:pt x="173606" y="40901"/>
                </a:lnTo>
                <a:lnTo>
                  <a:pt x="175235" y="44727"/>
                </a:lnTo>
                <a:lnTo>
                  <a:pt x="176321" y="48071"/>
                </a:lnTo>
                <a:lnTo>
                  <a:pt x="177045" y="51094"/>
                </a:lnTo>
                <a:lnTo>
                  <a:pt x="177528" y="54698"/>
                </a:lnTo>
                <a:lnTo>
                  <a:pt x="177850" y="58687"/>
                </a:lnTo>
                <a:lnTo>
                  <a:pt x="178064" y="62934"/>
                </a:lnTo>
                <a:lnTo>
                  <a:pt x="177413" y="67353"/>
                </a:lnTo>
                <a:lnTo>
                  <a:pt x="176185" y="71887"/>
                </a:lnTo>
                <a:lnTo>
                  <a:pt x="174573" y="76496"/>
                </a:lnTo>
                <a:lnTo>
                  <a:pt x="173499" y="81157"/>
                </a:lnTo>
                <a:lnTo>
                  <a:pt x="172782" y="85852"/>
                </a:lnTo>
                <a:lnTo>
                  <a:pt x="172305" y="90569"/>
                </a:lnTo>
                <a:lnTo>
                  <a:pt x="170399" y="95301"/>
                </a:lnTo>
                <a:lnTo>
                  <a:pt x="167541" y="100044"/>
                </a:lnTo>
                <a:lnTo>
                  <a:pt x="164048" y="104793"/>
                </a:lnTo>
                <a:lnTo>
                  <a:pt x="160925" y="109547"/>
                </a:lnTo>
                <a:lnTo>
                  <a:pt x="158050" y="114303"/>
                </a:lnTo>
                <a:lnTo>
                  <a:pt x="155339" y="119061"/>
                </a:lnTo>
                <a:lnTo>
                  <a:pt x="150211" y="128582"/>
                </a:lnTo>
                <a:lnTo>
                  <a:pt x="147732" y="133343"/>
                </a:lnTo>
                <a:lnTo>
                  <a:pt x="144492" y="138105"/>
                </a:lnTo>
                <a:lnTo>
                  <a:pt x="140745" y="142867"/>
                </a:lnTo>
                <a:lnTo>
                  <a:pt x="136659" y="147629"/>
                </a:lnTo>
                <a:lnTo>
                  <a:pt x="133141" y="152392"/>
                </a:lnTo>
                <a:lnTo>
                  <a:pt x="130002" y="157154"/>
                </a:lnTo>
                <a:lnTo>
                  <a:pt x="127116" y="161916"/>
                </a:lnTo>
                <a:lnTo>
                  <a:pt x="123604" y="165885"/>
                </a:lnTo>
                <a:lnTo>
                  <a:pt x="119675" y="169324"/>
                </a:lnTo>
                <a:lnTo>
                  <a:pt x="115469" y="172411"/>
                </a:lnTo>
                <a:lnTo>
                  <a:pt x="111870" y="176056"/>
                </a:lnTo>
                <a:lnTo>
                  <a:pt x="108678" y="180075"/>
                </a:lnTo>
                <a:lnTo>
                  <a:pt x="105756" y="184340"/>
                </a:lnTo>
                <a:lnTo>
                  <a:pt x="102221" y="187184"/>
                </a:lnTo>
                <a:lnTo>
                  <a:pt x="98276" y="189080"/>
                </a:lnTo>
                <a:lnTo>
                  <a:pt x="94059" y="190344"/>
                </a:lnTo>
                <a:lnTo>
                  <a:pt x="89660" y="191980"/>
                </a:lnTo>
                <a:lnTo>
                  <a:pt x="85139" y="193866"/>
                </a:lnTo>
                <a:lnTo>
                  <a:pt x="80539" y="195915"/>
                </a:lnTo>
                <a:lnTo>
                  <a:pt x="76678" y="197282"/>
                </a:lnTo>
                <a:lnTo>
                  <a:pt x="70271" y="198801"/>
                </a:lnTo>
                <a:lnTo>
                  <a:pt x="66657" y="199206"/>
                </a:lnTo>
                <a:lnTo>
                  <a:pt x="62661" y="199476"/>
                </a:lnTo>
                <a:lnTo>
                  <a:pt x="54781" y="199776"/>
                </a:lnTo>
                <a:lnTo>
                  <a:pt x="45882" y="199945"/>
                </a:lnTo>
                <a:lnTo>
                  <a:pt x="22329" y="200013"/>
                </a:lnTo>
                <a:lnTo>
                  <a:pt x="18822" y="199220"/>
                </a:lnTo>
                <a:lnTo>
                  <a:pt x="12807" y="196222"/>
                </a:lnTo>
                <a:lnTo>
                  <a:pt x="10886" y="194312"/>
                </a:lnTo>
                <a:lnTo>
                  <a:pt x="9605" y="192245"/>
                </a:lnTo>
                <a:lnTo>
                  <a:pt x="8751" y="190073"/>
                </a:lnTo>
                <a:lnTo>
                  <a:pt x="7388" y="188624"/>
                </a:lnTo>
                <a:lnTo>
                  <a:pt x="5686" y="187659"/>
                </a:lnTo>
                <a:lnTo>
                  <a:pt x="3757" y="187016"/>
                </a:lnTo>
                <a:lnTo>
                  <a:pt x="2471" y="185793"/>
                </a:lnTo>
                <a:lnTo>
                  <a:pt x="1614" y="184184"/>
                </a:lnTo>
                <a:lnTo>
                  <a:pt x="661" y="180280"/>
                </a:lnTo>
                <a:lnTo>
                  <a:pt x="238" y="175898"/>
                </a:lnTo>
                <a:lnTo>
                  <a:pt x="50" y="171305"/>
                </a:lnTo>
                <a:lnTo>
                  <a:pt x="0" y="168969"/>
                </a:lnTo>
                <a:lnTo>
                  <a:pt x="760" y="167412"/>
                </a:lnTo>
                <a:lnTo>
                  <a:pt x="2061" y="166374"/>
                </a:lnTo>
                <a:lnTo>
                  <a:pt x="3721" y="165682"/>
                </a:lnTo>
                <a:lnTo>
                  <a:pt x="4829" y="164427"/>
                </a:lnTo>
                <a:lnTo>
                  <a:pt x="5567" y="162796"/>
                </a:lnTo>
                <a:lnTo>
                  <a:pt x="6059" y="160915"/>
                </a:lnTo>
                <a:lnTo>
                  <a:pt x="8723" y="156709"/>
                </a:lnTo>
                <a:lnTo>
                  <a:pt x="10544" y="154476"/>
                </a:lnTo>
                <a:lnTo>
                  <a:pt x="16801" y="149878"/>
                </a:lnTo>
                <a:lnTo>
                  <a:pt x="20692" y="147541"/>
                </a:lnTo>
                <a:lnTo>
                  <a:pt x="27132" y="142827"/>
                </a:lnTo>
                <a:lnTo>
                  <a:pt x="29961" y="140459"/>
                </a:lnTo>
                <a:lnTo>
                  <a:pt x="33434" y="138880"/>
                </a:lnTo>
                <a:lnTo>
                  <a:pt x="37337" y="137827"/>
                </a:lnTo>
                <a:lnTo>
                  <a:pt x="41527" y="137126"/>
                </a:lnTo>
                <a:lnTo>
                  <a:pt x="45907" y="135864"/>
                </a:lnTo>
                <a:lnTo>
                  <a:pt x="50415" y="134229"/>
                </a:lnTo>
                <a:lnTo>
                  <a:pt x="55008" y="132346"/>
                </a:lnTo>
                <a:lnTo>
                  <a:pt x="59657" y="131090"/>
                </a:lnTo>
                <a:lnTo>
                  <a:pt x="64344" y="130253"/>
                </a:lnTo>
                <a:lnTo>
                  <a:pt x="69056" y="129695"/>
                </a:lnTo>
                <a:lnTo>
                  <a:pt x="73785" y="129323"/>
                </a:lnTo>
                <a:lnTo>
                  <a:pt x="78525" y="129075"/>
                </a:lnTo>
                <a:lnTo>
                  <a:pt x="88025" y="128799"/>
                </a:lnTo>
                <a:lnTo>
                  <a:pt x="121344" y="128591"/>
                </a:lnTo>
                <a:lnTo>
                  <a:pt x="126107" y="128587"/>
                </a:lnTo>
                <a:lnTo>
                  <a:pt x="130869" y="129378"/>
                </a:lnTo>
                <a:lnTo>
                  <a:pt x="135631" y="130699"/>
                </a:lnTo>
                <a:lnTo>
                  <a:pt x="140393" y="132374"/>
                </a:lnTo>
                <a:lnTo>
                  <a:pt x="144362" y="133490"/>
                </a:lnTo>
                <a:lnTo>
                  <a:pt x="150888" y="134730"/>
                </a:lnTo>
                <a:lnTo>
                  <a:pt x="154534" y="135855"/>
                </a:lnTo>
                <a:lnTo>
                  <a:pt x="158551" y="137398"/>
                </a:lnTo>
                <a:lnTo>
                  <a:pt x="162817" y="139221"/>
                </a:lnTo>
                <a:lnTo>
                  <a:pt x="169674" y="141246"/>
                </a:lnTo>
                <a:lnTo>
                  <a:pt x="176161" y="142940"/>
                </a:lnTo>
                <a:lnTo>
                  <a:pt x="180113" y="144503"/>
                </a:lnTo>
                <a:lnTo>
                  <a:pt x="184336" y="146338"/>
                </a:lnTo>
                <a:lnTo>
                  <a:pt x="191144" y="148378"/>
                </a:lnTo>
                <a:lnTo>
                  <a:pt x="194071" y="148922"/>
                </a:lnTo>
                <a:lnTo>
                  <a:pt x="199439" y="151643"/>
                </a:lnTo>
                <a:lnTo>
                  <a:pt x="205561" y="156065"/>
                </a:lnTo>
                <a:lnTo>
                  <a:pt x="208515" y="156670"/>
                </a:lnTo>
                <a:lnTo>
                  <a:pt x="214640" y="157010"/>
                </a:lnTo>
                <a:lnTo>
                  <a:pt x="221356" y="1571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5" name="SMARTPenAnnotation501"/>
          <p:cNvSpPr/>
          <p:nvPr/>
        </p:nvSpPr>
        <p:spPr>
          <a:xfrm>
            <a:off x="5850731" y="2821781"/>
            <a:ext cx="257176" cy="192882"/>
          </a:xfrm>
          <a:custGeom>
            <a:avLst/>
            <a:gdLst/>
            <a:ahLst/>
            <a:cxnLst/>
            <a:rect l="0" t="0" r="0" b="0"/>
            <a:pathLst>
              <a:path w="257176" h="192882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849" y="6151"/>
                </a:lnTo>
                <a:lnTo>
                  <a:pt x="10849" y="10642"/>
                </a:lnTo>
                <a:lnTo>
                  <a:pt x="20853" y="20792"/>
                </a:lnTo>
                <a:lnTo>
                  <a:pt x="28190" y="24180"/>
                </a:lnTo>
                <a:lnTo>
                  <a:pt x="37843" y="27232"/>
                </a:lnTo>
                <a:lnTo>
                  <a:pt x="49041" y="30061"/>
                </a:lnTo>
                <a:lnTo>
                  <a:pt x="57300" y="32741"/>
                </a:lnTo>
                <a:lnTo>
                  <a:pt x="63600" y="35321"/>
                </a:lnTo>
                <a:lnTo>
                  <a:pt x="68594" y="37835"/>
                </a:lnTo>
                <a:lnTo>
                  <a:pt x="72717" y="41098"/>
                </a:lnTo>
                <a:lnTo>
                  <a:pt x="76259" y="44861"/>
                </a:lnTo>
                <a:lnTo>
                  <a:pt x="79414" y="48957"/>
                </a:lnTo>
                <a:lnTo>
                  <a:pt x="83105" y="52482"/>
                </a:lnTo>
                <a:lnTo>
                  <a:pt x="87154" y="55625"/>
                </a:lnTo>
                <a:lnTo>
                  <a:pt x="91440" y="58515"/>
                </a:lnTo>
                <a:lnTo>
                  <a:pt x="95091" y="62029"/>
                </a:lnTo>
                <a:lnTo>
                  <a:pt x="98319" y="65959"/>
                </a:lnTo>
                <a:lnTo>
                  <a:pt x="101264" y="70166"/>
                </a:lnTo>
                <a:lnTo>
                  <a:pt x="104816" y="74559"/>
                </a:lnTo>
                <a:lnTo>
                  <a:pt x="108771" y="79074"/>
                </a:lnTo>
                <a:lnTo>
                  <a:pt x="112995" y="83672"/>
                </a:lnTo>
                <a:lnTo>
                  <a:pt x="118193" y="87532"/>
                </a:lnTo>
                <a:lnTo>
                  <a:pt x="124039" y="90898"/>
                </a:lnTo>
                <a:lnTo>
                  <a:pt x="130317" y="93936"/>
                </a:lnTo>
                <a:lnTo>
                  <a:pt x="135297" y="96755"/>
                </a:lnTo>
                <a:lnTo>
                  <a:pt x="142946" y="102004"/>
                </a:lnTo>
                <a:lnTo>
                  <a:pt x="159300" y="113214"/>
                </a:lnTo>
                <a:lnTo>
                  <a:pt x="164937" y="116751"/>
                </a:lnTo>
                <a:lnTo>
                  <a:pt x="170284" y="119903"/>
                </a:lnTo>
                <a:lnTo>
                  <a:pt x="175434" y="122797"/>
                </a:lnTo>
                <a:lnTo>
                  <a:pt x="180456" y="126315"/>
                </a:lnTo>
                <a:lnTo>
                  <a:pt x="185392" y="130247"/>
                </a:lnTo>
                <a:lnTo>
                  <a:pt x="190269" y="134456"/>
                </a:lnTo>
                <a:lnTo>
                  <a:pt x="195109" y="138056"/>
                </a:lnTo>
                <a:lnTo>
                  <a:pt x="199922" y="141250"/>
                </a:lnTo>
                <a:lnTo>
                  <a:pt x="204719" y="144173"/>
                </a:lnTo>
                <a:lnTo>
                  <a:pt x="212165" y="149537"/>
                </a:lnTo>
                <a:lnTo>
                  <a:pt x="218914" y="154567"/>
                </a:lnTo>
                <a:lnTo>
                  <a:pt x="222937" y="157020"/>
                </a:lnTo>
                <a:lnTo>
                  <a:pt x="230845" y="161861"/>
                </a:lnTo>
                <a:lnTo>
                  <a:pt x="237006" y="166659"/>
                </a:lnTo>
                <a:lnTo>
                  <a:pt x="242390" y="171437"/>
                </a:lnTo>
                <a:lnTo>
                  <a:pt x="247429" y="176207"/>
                </a:lnTo>
                <a:lnTo>
                  <a:pt x="255735" y="184325"/>
                </a:lnTo>
                <a:lnTo>
                  <a:pt x="256215" y="185590"/>
                </a:lnTo>
                <a:lnTo>
                  <a:pt x="256985" y="191206"/>
                </a:lnTo>
                <a:lnTo>
                  <a:pt x="257175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6" name="SMARTPenAnnotation502"/>
          <p:cNvSpPr/>
          <p:nvPr/>
        </p:nvSpPr>
        <p:spPr>
          <a:xfrm>
            <a:off x="5922499" y="2828925"/>
            <a:ext cx="84775" cy="207169"/>
          </a:xfrm>
          <a:custGeom>
            <a:avLst/>
            <a:gdLst/>
            <a:ahLst/>
            <a:cxnLst/>
            <a:rect l="0" t="0" r="0" b="0"/>
            <a:pathLst>
              <a:path w="84775" h="207169">
                <a:moveTo>
                  <a:pt x="63963" y="0"/>
                </a:moveTo>
                <a:lnTo>
                  <a:pt x="63963" y="10848"/>
                </a:lnTo>
                <a:lnTo>
                  <a:pt x="67138" y="13582"/>
                </a:lnTo>
                <a:lnTo>
                  <a:pt x="72430" y="16992"/>
                </a:lnTo>
                <a:lnTo>
                  <a:pt x="79133" y="20853"/>
                </a:lnTo>
                <a:lnTo>
                  <a:pt x="82807" y="24221"/>
                </a:lnTo>
                <a:lnTo>
                  <a:pt x="84463" y="27259"/>
                </a:lnTo>
                <a:lnTo>
                  <a:pt x="84774" y="30079"/>
                </a:lnTo>
                <a:lnTo>
                  <a:pt x="84187" y="33546"/>
                </a:lnTo>
                <a:lnTo>
                  <a:pt x="83002" y="37445"/>
                </a:lnTo>
                <a:lnTo>
                  <a:pt x="81418" y="41632"/>
                </a:lnTo>
                <a:lnTo>
                  <a:pt x="80362" y="46804"/>
                </a:lnTo>
                <a:lnTo>
                  <a:pt x="79659" y="52634"/>
                </a:lnTo>
                <a:lnTo>
                  <a:pt x="79189" y="58902"/>
                </a:lnTo>
                <a:lnTo>
                  <a:pt x="77289" y="64668"/>
                </a:lnTo>
                <a:lnTo>
                  <a:pt x="74434" y="70099"/>
                </a:lnTo>
                <a:lnTo>
                  <a:pt x="70944" y="75308"/>
                </a:lnTo>
                <a:lnTo>
                  <a:pt x="67823" y="81161"/>
                </a:lnTo>
                <a:lnTo>
                  <a:pt x="64949" y="87445"/>
                </a:lnTo>
                <a:lnTo>
                  <a:pt x="62239" y="94015"/>
                </a:lnTo>
                <a:lnTo>
                  <a:pt x="58845" y="100776"/>
                </a:lnTo>
                <a:lnTo>
                  <a:pt x="54995" y="107665"/>
                </a:lnTo>
                <a:lnTo>
                  <a:pt x="50841" y="114639"/>
                </a:lnTo>
                <a:lnTo>
                  <a:pt x="47277" y="120876"/>
                </a:lnTo>
                <a:lnTo>
                  <a:pt x="41202" y="132039"/>
                </a:lnTo>
                <a:lnTo>
                  <a:pt x="38470" y="138032"/>
                </a:lnTo>
                <a:lnTo>
                  <a:pt x="35855" y="144409"/>
                </a:lnTo>
                <a:lnTo>
                  <a:pt x="33318" y="151041"/>
                </a:lnTo>
                <a:lnTo>
                  <a:pt x="30833" y="157050"/>
                </a:lnTo>
                <a:lnTo>
                  <a:pt x="28383" y="162644"/>
                </a:lnTo>
                <a:lnTo>
                  <a:pt x="23543" y="173092"/>
                </a:lnTo>
                <a:lnTo>
                  <a:pt x="18747" y="183027"/>
                </a:lnTo>
                <a:lnTo>
                  <a:pt x="16356" y="187106"/>
                </a:lnTo>
                <a:lnTo>
                  <a:pt x="13969" y="190618"/>
                </a:lnTo>
                <a:lnTo>
                  <a:pt x="11584" y="193754"/>
                </a:lnTo>
                <a:lnTo>
                  <a:pt x="9994" y="196638"/>
                </a:lnTo>
                <a:lnTo>
                  <a:pt x="8226" y="201959"/>
                </a:lnTo>
                <a:lnTo>
                  <a:pt x="6962" y="203695"/>
                </a:lnTo>
                <a:lnTo>
                  <a:pt x="5325" y="204853"/>
                </a:lnTo>
                <a:lnTo>
                  <a:pt x="0" y="207033"/>
                </a:lnTo>
                <a:lnTo>
                  <a:pt x="1933" y="207108"/>
                </a:lnTo>
                <a:lnTo>
                  <a:pt x="6813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7" name="SMARTPenAnnotation503"/>
          <p:cNvSpPr/>
          <p:nvPr/>
        </p:nvSpPr>
        <p:spPr>
          <a:xfrm>
            <a:off x="6036468" y="2657597"/>
            <a:ext cx="214314" cy="185616"/>
          </a:xfrm>
          <a:custGeom>
            <a:avLst/>
            <a:gdLst/>
            <a:ahLst/>
            <a:cxnLst/>
            <a:rect l="0" t="0" r="0" b="0"/>
            <a:pathLst>
              <a:path w="214314" h="185616">
                <a:moveTo>
                  <a:pt x="0" y="57028"/>
                </a:moveTo>
                <a:lnTo>
                  <a:pt x="0" y="53235"/>
                </a:lnTo>
                <a:lnTo>
                  <a:pt x="794" y="51324"/>
                </a:lnTo>
                <a:lnTo>
                  <a:pt x="4910" y="45636"/>
                </a:lnTo>
                <a:lnTo>
                  <a:pt x="8819" y="41195"/>
                </a:lnTo>
                <a:lnTo>
                  <a:pt x="10642" y="39329"/>
                </a:lnTo>
                <a:lnTo>
                  <a:pt x="12651" y="36497"/>
                </a:lnTo>
                <a:lnTo>
                  <a:pt x="14784" y="33022"/>
                </a:lnTo>
                <a:lnTo>
                  <a:pt x="17000" y="29118"/>
                </a:lnTo>
                <a:lnTo>
                  <a:pt x="20065" y="26515"/>
                </a:lnTo>
                <a:lnTo>
                  <a:pt x="23695" y="24779"/>
                </a:lnTo>
                <a:lnTo>
                  <a:pt x="27703" y="23623"/>
                </a:lnTo>
                <a:lnTo>
                  <a:pt x="34273" y="20220"/>
                </a:lnTo>
                <a:lnTo>
                  <a:pt x="40633" y="16063"/>
                </a:lnTo>
                <a:lnTo>
                  <a:pt x="44551" y="13843"/>
                </a:lnTo>
                <a:lnTo>
                  <a:pt x="53138" y="9259"/>
                </a:lnTo>
                <a:lnTo>
                  <a:pt x="62246" y="4576"/>
                </a:lnTo>
                <a:lnTo>
                  <a:pt x="66897" y="3010"/>
                </a:lnTo>
                <a:lnTo>
                  <a:pt x="71586" y="1966"/>
                </a:lnTo>
                <a:lnTo>
                  <a:pt x="76299" y="1270"/>
                </a:lnTo>
                <a:lnTo>
                  <a:pt x="81029" y="806"/>
                </a:lnTo>
                <a:lnTo>
                  <a:pt x="85769" y="496"/>
                </a:lnTo>
                <a:lnTo>
                  <a:pt x="94476" y="153"/>
                </a:lnTo>
                <a:lnTo>
                  <a:pt x="100992" y="0"/>
                </a:lnTo>
                <a:lnTo>
                  <a:pt x="104634" y="753"/>
                </a:lnTo>
                <a:lnTo>
                  <a:pt x="108650" y="2048"/>
                </a:lnTo>
                <a:lnTo>
                  <a:pt x="112915" y="3706"/>
                </a:lnTo>
                <a:lnTo>
                  <a:pt x="116551" y="5605"/>
                </a:lnTo>
                <a:lnTo>
                  <a:pt x="122709" y="9831"/>
                </a:lnTo>
                <a:lnTo>
                  <a:pt x="128092" y="14356"/>
                </a:lnTo>
                <a:lnTo>
                  <a:pt x="133130" y="19012"/>
                </a:lnTo>
                <a:lnTo>
                  <a:pt x="140429" y="26096"/>
                </a:lnTo>
                <a:lnTo>
                  <a:pt x="145227" y="30845"/>
                </a:lnTo>
                <a:lnTo>
                  <a:pt x="146825" y="33223"/>
                </a:lnTo>
                <a:lnTo>
                  <a:pt x="148599" y="37981"/>
                </a:lnTo>
                <a:lnTo>
                  <a:pt x="149866" y="41155"/>
                </a:lnTo>
                <a:lnTo>
                  <a:pt x="151505" y="44858"/>
                </a:lnTo>
                <a:lnTo>
                  <a:pt x="153391" y="48914"/>
                </a:lnTo>
                <a:lnTo>
                  <a:pt x="154648" y="52413"/>
                </a:lnTo>
                <a:lnTo>
                  <a:pt x="155486" y="55538"/>
                </a:lnTo>
                <a:lnTo>
                  <a:pt x="156045" y="58416"/>
                </a:lnTo>
                <a:lnTo>
                  <a:pt x="155624" y="61922"/>
                </a:lnTo>
                <a:lnTo>
                  <a:pt x="154550" y="65847"/>
                </a:lnTo>
                <a:lnTo>
                  <a:pt x="153039" y="70051"/>
                </a:lnTo>
                <a:lnTo>
                  <a:pt x="152032" y="73647"/>
                </a:lnTo>
                <a:lnTo>
                  <a:pt x="151362" y="76839"/>
                </a:lnTo>
                <a:lnTo>
                  <a:pt x="150914" y="79760"/>
                </a:lnTo>
                <a:lnTo>
                  <a:pt x="149822" y="83295"/>
                </a:lnTo>
                <a:lnTo>
                  <a:pt x="148300" y="87239"/>
                </a:lnTo>
                <a:lnTo>
                  <a:pt x="146492" y="91456"/>
                </a:lnTo>
                <a:lnTo>
                  <a:pt x="142366" y="100375"/>
                </a:lnTo>
                <a:lnTo>
                  <a:pt x="140154" y="104976"/>
                </a:lnTo>
                <a:lnTo>
                  <a:pt x="137886" y="108837"/>
                </a:lnTo>
                <a:lnTo>
                  <a:pt x="135581" y="112205"/>
                </a:lnTo>
                <a:lnTo>
                  <a:pt x="133249" y="115244"/>
                </a:lnTo>
                <a:lnTo>
                  <a:pt x="130902" y="118857"/>
                </a:lnTo>
                <a:lnTo>
                  <a:pt x="128543" y="122853"/>
                </a:lnTo>
                <a:lnTo>
                  <a:pt x="126177" y="127105"/>
                </a:lnTo>
                <a:lnTo>
                  <a:pt x="123012" y="130733"/>
                </a:lnTo>
                <a:lnTo>
                  <a:pt x="119314" y="133946"/>
                </a:lnTo>
                <a:lnTo>
                  <a:pt x="115262" y="136882"/>
                </a:lnTo>
                <a:lnTo>
                  <a:pt x="108642" y="142260"/>
                </a:lnTo>
                <a:lnTo>
                  <a:pt x="103054" y="147296"/>
                </a:lnTo>
                <a:lnTo>
                  <a:pt x="97925" y="152180"/>
                </a:lnTo>
                <a:lnTo>
                  <a:pt x="94652" y="154594"/>
                </a:lnTo>
                <a:lnTo>
                  <a:pt x="90883" y="156997"/>
                </a:lnTo>
                <a:lnTo>
                  <a:pt x="86782" y="159393"/>
                </a:lnTo>
                <a:lnTo>
                  <a:pt x="80110" y="164171"/>
                </a:lnTo>
                <a:lnTo>
                  <a:pt x="74498" y="168940"/>
                </a:lnTo>
                <a:lnTo>
                  <a:pt x="69358" y="173706"/>
                </a:lnTo>
                <a:lnTo>
                  <a:pt x="66876" y="175295"/>
                </a:lnTo>
                <a:lnTo>
                  <a:pt x="62002" y="177059"/>
                </a:lnTo>
                <a:lnTo>
                  <a:pt x="57190" y="177844"/>
                </a:lnTo>
                <a:lnTo>
                  <a:pt x="52406" y="178192"/>
                </a:lnTo>
                <a:lnTo>
                  <a:pt x="44276" y="178435"/>
                </a:lnTo>
                <a:lnTo>
                  <a:pt x="41374" y="176338"/>
                </a:lnTo>
                <a:lnTo>
                  <a:pt x="36050" y="171621"/>
                </a:lnTo>
                <a:lnTo>
                  <a:pt x="35817" y="167622"/>
                </a:lnTo>
                <a:lnTo>
                  <a:pt x="35748" y="161410"/>
                </a:lnTo>
                <a:lnTo>
                  <a:pt x="36532" y="159160"/>
                </a:lnTo>
                <a:lnTo>
                  <a:pt x="39520" y="154542"/>
                </a:lnTo>
                <a:lnTo>
                  <a:pt x="41428" y="152994"/>
                </a:lnTo>
                <a:lnTo>
                  <a:pt x="43494" y="151961"/>
                </a:lnTo>
                <a:lnTo>
                  <a:pt x="45665" y="151273"/>
                </a:lnTo>
                <a:lnTo>
                  <a:pt x="50194" y="148391"/>
                </a:lnTo>
                <a:lnTo>
                  <a:pt x="54852" y="144465"/>
                </a:lnTo>
                <a:lnTo>
                  <a:pt x="59568" y="140074"/>
                </a:lnTo>
                <a:lnTo>
                  <a:pt x="61937" y="138586"/>
                </a:lnTo>
                <a:lnTo>
                  <a:pt x="66686" y="136932"/>
                </a:lnTo>
                <a:lnTo>
                  <a:pt x="71442" y="136197"/>
                </a:lnTo>
                <a:lnTo>
                  <a:pt x="76996" y="135870"/>
                </a:lnTo>
                <a:lnTo>
                  <a:pt x="84756" y="135725"/>
                </a:lnTo>
                <a:lnTo>
                  <a:pt x="89048" y="136480"/>
                </a:lnTo>
                <a:lnTo>
                  <a:pt x="93497" y="137777"/>
                </a:lnTo>
                <a:lnTo>
                  <a:pt x="98050" y="139435"/>
                </a:lnTo>
                <a:lnTo>
                  <a:pt x="101879" y="140541"/>
                </a:lnTo>
                <a:lnTo>
                  <a:pt x="108251" y="141770"/>
                </a:lnTo>
                <a:lnTo>
                  <a:pt x="111855" y="142097"/>
                </a:lnTo>
                <a:lnTo>
                  <a:pt x="115845" y="142316"/>
                </a:lnTo>
                <a:lnTo>
                  <a:pt x="120092" y="142461"/>
                </a:lnTo>
                <a:lnTo>
                  <a:pt x="124512" y="143352"/>
                </a:lnTo>
                <a:lnTo>
                  <a:pt x="129045" y="144740"/>
                </a:lnTo>
                <a:lnTo>
                  <a:pt x="133656" y="146459"/>
                </a:lnTo>
                <a:lnTo>
                  <a:pt x="138316" y="148398"/>
                </a:lnTo>
                <a:lnTo>
                  <a:pt x="143011" y="150485"/>
                </a:lnTo>
                <a:lnTo>
                  <a:pt x="147728" y="152670"/>
                </a:lnTo>
                <a:lnTo>
                  <a:pt x="151667" y="154921"/>
                </a:lnTo>
                <a:lnTo>
                  <a:pt x="158160" y="159538"/>
                </a:lnTo>
                <a:lnTo>
                  <a:pt x="161796" y="161086"/>
                </a:lnTo>
                <a:lnTo>
                  <a:pt x="165808" y="162119"/>
                </a:lnTo>
                <a:lnTo>
                  <a:pt x="170070" y="162807"/>
                </a:lnTo>
                <a:lnTo>
                  <a:pt x="173705" y="164060"/>
                </a:lnTo>
                <a:lnTo>
                  <a:pt x="179861" y="167568"/>
                </a:lnTo>
                <a:lnTo>
                  <a:pt x="185242" y="171773"/>
                </a:lnTo>
                <a:lnTo>
                  <a:pt x="187789" y="174006"/>
                </a:lnTo>
                <a:lnTo>
                  <a:pt x="190280" y="175494"/>
                </a:lnTo>
                <a:lnTo>
                  <a:pt x="195165" y="177148"/>
                </a:lnTo>
                <a:lnTo>
                  <a:pt x="199982" y="177883"/>
                </a:lnTo>
                <a:lnTo>
                  <a:pt x="202377" y="178079"/>
                </a:lnTo>
                <a:lnTo>
                  <a:pt x="204769" y="179004"/>
                </a:lnTo>
                <a:lnTo>
                  <a:pt x="207156" y="180414"/>
                </a:lnTo>
                <a:lnTo>
                  <a:pt x="214313" y="18561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8" name="SMARTPenAnnotation504"/>
          <p:cNvSpPr/>
          <p:nvPr/>
        </p:nvSpPr>
        <p:spPr>
          <a:xfrm>
            <a:off x="6443662" y="2850356"/>
            <a:ext cx="250032" cy="7145"/>
          </a:xfrm>
          <a:custGeom>
            <a:avLst/>
            <a:gdLst/>
            <a:ahLst/>
            <a:cxnLst/>
            <a:rect l="0" t="0" r="0" b="0"/>
            <a:pathLst>
              <a:path w="250032" h="7145">
                <a:moveTo>
                  <a:pt x="0" y="0"/>
                </a:moveTo>
                <a:lnTo>
                  <a:pt x="176205" y="0"/>
                </a:lnTo>
                <a:lnTo>
                  <a:pt x="184145" y="794"/>
                </a:lnTo>
                <a:lnTo>
                  <a:pt x="194201" y="2116"/>
                </a:lnTo>
                <a:lnTo>
                  <a:pt x="214105" y="4909"/>
                </a:lnTo>
                <a:lnTo>
                  <a:pt x="220525" y="5654"/>
                </a:lnTo>
                <a:lnTo>
                  <a:pt x="225598" y="6151"/>
                </a:lnTo>
                <a:lnTo>
                  <a:pt x="229774" y="6482"/>
                </a:lnTo>
                <a:lnTo>
                  <a:pt x="233352" y="6702"/>
                </a:lnTo>
                <a:lnTo>
                  <a:pt x="239443" y="6948"/>
                </a:lnTo>
                <a:lnTo>
                  <a:pt x="250031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89" name="SMARTPenAnnotation505"/>
          <p:cNvSpPr/>
          <p:nvPr/>
        </p:nvSpPr>
        <p:spPr>
          <a:xfrm>
            <a:off x="6515100" y="2736056"/>
            <a:ext cx="64294" cy="235745"/>
          </a:xfrm>
          <a:custGeom>
            <a:avLst/>
            <a:gdLst/>
            <a:ahLst/>
            <a:cxnLst/>
            <a:rect l="0" t="0" r="0" b="0"/>
            <a:pathLst>
              <a:path w="64294" h="235745">
                <a:moveTo>
                  <a:pt x="0" y="0"/>
                </a:moveTo>
                <a:lnTo>
                  <a:pt x="0" y="14641"/>
                </a:lnTo>
                <a:lnTo>
                  <a:pt x="793" y="17698"/>
                </a:lnTo>
                <a:lnTo>
                  <a:pt x="2116" y="20530"/>
                </a:lnTo>
                <a:lnTo>
                  <a:pt x="3792" y="23212"/>
                </a:lnTo>
                <a:lnTo>
                  <a:pt x="5653" y="28308"/>
                </a:lnTo>
                <a:lnTo>
                  <a:pt x="7275" y="34012"/>
                </a:lnTo>
                <a:lnTo>
                  <a:pt x="8819" y="37756"/>
                </a:lnTo>
                <a:lnTo>
                  <a:pt x="10642" y="41839"/>
                </a:lnTo>
                <a:lnTo>
                  <a:pt x="11857" y="46149"/>
                </a:lnTo>
                <a:lnTo>
                  <a:pt x="12667" y="50610"/>
                </a:lnTo>
                <a:lnTo>
                  <a:pt x="13207" y="55171"/>
                </a:lnTo>
                <a:lnTo>
                  <a:pt x="14361" y="59799"/>
                </a:lnTo>
                <a:lnTo>
                  <a:pt x="15924" y="64473"/>
                </a:lnTo>
                <a:lnTo>
                  <a:pt x="17759" y="69175"/>
                </a:lnTo>
                <a:lnTo>
                  <a:pt x="18983" y="74692"/>
                </a:lnTo>
                <a:lnTo>
                  <a:pt x="19799" y="80751"/>
                </a:lnTo>
                <a:lnTo>
                  <a:pt x="20343" y="87171"/>
                </a:lnTo>
                <a:lnTo>
                  <a:pt x="25468" y="93833"/>
                </a:lnTo>
                <a:lnTo>
                  <a:pt x="33648" y="100655"/>
                </a:lnTo>
                <a:lnTo>
                  <a:pt x="43863" y="107585"/>
                </a:lnTo>
                <a:lnTo>
                  <a:pt x="50673" y="113792"/>
                </a:lnTo>
                <a:lnTo>
                  <a:pt x="55213" y="119517"/>
                </a:lnTo>
                <a:lnTo>
                  <a:pt x="58240" y="124922"/>
                </a:lnTo>
                <a:lnTo>
                  <a:pt x="60258" y="130906"/>
                </a:lnTo>
                <a:lnTo>
                  <a:pt x="61603" y="137277"/>
                </a:lnTo>
                <a:lnTo>
                  <a:pt x="62500" y="143906"/>
                </a:lnTo>
                <a:lnTo>
                  <a:pt x="63098" y="150706"/>
                </a:lnTo>
                <a:lnTo>
                  <a:pt x="63496" y="157620"/>
                </a:lnTo>
                <a:lnTo>
                  <a:pt x="63762" y="164611"/>
                </a:lnTo>
                <a:lnTo>
                  <a:pt x="63145" y="170860"/>
                </a:lnTo>
                <a:lnTo>
                  <a:pt x="61941" y="176613"/>
                </a:lnTo>
                <a:lnTo>
                  <a:pt x="60344" y="182036"/>
                </a:lnTo>
                <a:lnTo>
                  <a:pt x="60073" y="187238"/>
                </a:lnTo>
                <a:lnTo>
                  <a:pt x="60686" y="192294"/>
                </a:lnTo>
                <a:lnTo>
                  <a:pt x="61888" y="197252"/>
                </a:lnTo>
                <a:lnTo>
                  <a:pt x="62690" y="201351"/>
                </a:lnTo>
                <a:lnTo>
                  <a:pt x="63581" y="208023"/>
                </a:lnTo>
                <a:lnTo>
                  <a:pt x="63818" y="211707"/>
                </a:lnTo>
                <a:lnTo>
                  <a:pt x="63977" y="215750"/>
                </a:lnTo>
                <a:lnTo>
                  <a:pt x="64252" y="227702"/>
                </a:lnTo>
                <a:lnTo>
                  <a:pt x="64293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0" name="SMARTPenAnnotation506"/>
          <p:cNvSpPr/>
          <p:nvPr/>
        </p:nvSpPr>
        <p:spPr>
          <a:xfrm>
            <a:off x="6715125" y="2686086"/>
            <a:ext cx="241227" cy="257102"/>
          </a:xfrm>
          <a:custGeom>
            <a:avLst/>
            <a:gdLst/>
            <a:ahLst/>
            <a:cxnLst/>
            <a:rect l="0" t="0" r="0" b="0"/>
            <a:pathLst>
              <a:path w="241227" h="257102">
                <a:moveTo>
                  <a:pt x="0" y="28539"/>
                </a:moveTo>
                <a:lnTo>
                  <a:pt x="47821" y="4628"/>
                </a:lnTo>
                <a:lnTo>
                  <a:pt x="52518" y="3073"/>
                </a:lnTo>
                <a:lnTo>
                  <a:pt x="57236" y="2037"/>
                </a:lnTo>
                <a:lnTo>
                  <a:pt x="61971" y="1346"/>
                </a:lnTo>
                <a:lnTo>
                  <a:pt x="67507" y="885"/>
                </a:lnTo>
                <a:lnTo>
                  <a:pt x="73580" y="578"/>
                </a:lnTo>
                <a:lnTo>
                  <a:pt x="85883" y="236"/>
                </a:lnTo>
                <a:lnTo>
                  <a:pt x="115418" y="0"/>
                </a:lnTo>
                <a:lnTo>
                  <a:pt x="120601" y="781"/>
                </a:lnTo>
                <a:lnTo>
                  <a:pt x="124851" y="2096"/>
                </a:lnTo>
                <a:lnTo>
                  <a:pt x="131689" y="5674"/>
                </a:lnTo>
                <a:lnTo>
                  <a:pt x="137374" y="9910"/>
                </a:lnTo>
                <a:lnTo>
                  <a:pt x="142547" y="14438"/>
                </a:lnTo>
                <a:lnTo>
                  <a:pt x="149921" y="21450"/>
                </a:lnTo>
                <a:lnTo>
                  <a:pt x="152335" y="23813"/>
                </a:lnTo>
                <a:lnTo>
                  <a:pt x="153150" y="26976"/>
                </a:lnTo>
                <a:lnTo>
                  <a:pt x="152900" y="30672"/>
                </a:lnTo>
                <a:lnTo>
                  <a:pt x="151300" y="38218"/>
                </a:lnTo>
                <a:lnTo>
                  <a:pt x="150588" y="44218"/>
                </a:lnTo>
                <a:lnTo>
                  <a:pt x="148155" y="51647"/>
                </a:lnTo>
                <a:lnTo>
                  <a:pt x="146395" y="55850"/>
                </a:lnTo>
                <a:lnTo>
                  <a:pt x="144428" y="60240"/>
                </a:lnTo>
                <a:lnTo>
                  <a:pt x="140125" y="69351"/>
                </a:lnTo>
                <a:lnTo>
                  <a:pt x="137073" y="73209"/>
                </a:lnTo>
                <a:lnTo>
                  <a:pt x="133451" y="76575"/>
                </a:lnTo>
                <a:lnTo>
                  <a:pt x="125986" y="82432"/>
                </a:lnTo>
                <a:lnTo>
                  <a:pt x="120022" y="87681"/>
                </a:lnTo>
                <a:lnTo>
                  <a:pt x="114727" y="92659"/>
                </a:lnTo>
                <a:lnTo>
                  <a:pt x="104859" y="102323"/>
                </a:lnTo>
                <a:lnTo>
                  <a:pt x="97933" y="107105"/>
                </a:lnTo>
                <a:lnTo>
                  <a:pt x="88136" y="112849"/>
                </a:lnTo>
                <a:lnTo>
                  <a:pt x="84680" y="113635"/>
                </a:lnTo>
                <a:lnTo>
                  <a:pt x="78938" y="114227"/>
                </a:lnTo>
                <a:lnTo>
                  <a:pt x="86399" y="114259"/>
                </a:lnTo>
                <a:lnTo>
                  <a:pt x="88555" y="114260"/>
                </a:lnTo>
                <a:lnTo>
                  <a:pt x="95185" y="112146"/>
                </a:lnTo>
                <a:lnTo>
                  <a:pt x="102630" y="109354"/>
                </a:lnTo>
                <a:lnTo>
                  <a:pt x="108584" y="108113"/>
                </a:lnTo>
                <a:lnTo>
                  <a:pt x="112870" y="107782"/>
                </a:lnTo>
                <a:lnTo>
                  <a:pt x="118109" y="107561"/>
                </a:lnTo>
                <a:lnTo>
                  <a:pt x="134743" y="107251"/>
                </a:lnTo>
                <a:lnTo>
                  <a:pt x="154586" y="107146"/>
                </a:lnTo>
                <a:lnTo>
                  <a:pt x="159414" y="107931"/>
                </a:lnTo>
                <a:lnTo>
                  <a:pt x="164220" y="109248"/>
                </a:lnTo>
                <a:lnTo>
                  <a:pt x="169010" y="110920"/>
                </a:lnTo>
                <a:lnTo>
                  <a:pt x="173792" y="112828"/>
                </a:lnTo>
                <a:lnTo>
                  <a:pt x="178568" y="114894"/>
                </a:lnTo>
                <a:lnTo>
                  <a:pt x="188107" y="119306"/>
                </a:lnTo>
                <a:lnTo>
                  <a:pt x="197638" y="123913"/>
                </a:lnTo>
                <a:lnTo>
                  <a:pt x="205049" y="128606"/>
                </a:lnTo>
                <a:lnTo>
                  <a:pt x="208136" y="130969"/>
                </a:lnTo>
                <a:lnTo>
                  <a:pt x="210195" y="134132"/>
                </a:lnTo>
                <a:lnTo>
                  <a:pt x="212482" y="141879"/>
                </a:lnTo>
                <a:lnTo>
                  <a:pt x="213092" y="146168"/>
                </a:lnTo>
                <a:lnTo>
                  <a:pt x="213499" y="150614"/>
                </a:lnTo>
                <a:lnTo>
                  <a:pt x="213770" y="155166"/>
                </a:lnTo>
                <a:lnTo>
                  <a:pt x="217920" y="159788"/>
                </a:lnTo>
                <a:lnTo>
                  <a:pt x="224654" y="164457"/>
                </a:lnTo>
                <a:lnTo>
                  <a:pt x="233114" y="169157"/>
                </a:lnTo>
                <a:lnTo>
                  <a:pt x="237959" y="173878"/>
                </a:lnTo>
                <a:lnTo>
                  <a:pt x="240396" y="178613"/>
                </a:lnTo>
                <a:lnTo>
                  <a:pt x="241226" y="183357"/>
                </a:lnTo>
                <a:lnTo>
                  <a:pt x="240193" y="188107"/>
                </a:lnTo>
                <a:lnTo>
                  <a:pt x="237915" y="192861"/>
                </a:lnTo>
                <a:lnTo>
                  <a:pt x="234810" y="197618"/>
                </a:lnTo>
                <a:lnTo>
                  <a:pt x="231152" y="202377"/>
                </a:lnTo>
                <a:lnTo>
                  <a:pt x="227127" y="207137"/>
                </a:lnTo>
                <a:lnTo>
                  <a:pt x="222856" y="211898"/>
                </a:lnTo>
                <a:lnTo>
                  <a:pt x="219214" y="216660"/>
                </a:lnTo>
                <a:lnTo>
                  <a:pt x="215993" y="221421"/>
                </a:lnTo>
                <a:lnTo>
                  <a:pt x="213051" y="226183"/>
                </a:lnTo>
                <a:lnTo>
                  <a:pt x="205550" y="233591"/>
                </a:lnTo>
                <a:lnTo>
                  <a:pt x="201327" y="236678"/>
                </a:lnTo>
                <a:lnTo>
                  <a:pt x="196924" y="239529"/>
                </a:lnTo>
                <a:lnTo>
                  <a:pt x="192401" y="242224"/>
                </a:lnTo>
                <a:lnTo>
                  <a:pt x="187799" y="244814"/>
                </a:lnTo>
                <a:lnTo>
                  <a:pt x="178451" y="249809"/>
                </a:lnTo>
                <a:lnTo>
                  <a:pt x="173736" y="252252"/>
                </a:lnTo>
                <a:lnTo>
                  <a:pt x="169005" y="253881"/>
                </a:lnTo>
                <a:lnTo>
                  <a:pt x="164264" y="254967"/>
                </a:lnTo>
                <a:lnTo>
                  <a:pt x="159515" y="255691"/>
                </a:lnTo>
                <a:lnTo>
                  <a:pt x="152123" y="256495"/>
                </a:lnTo>
                <a:lnTo>
                  <a:pt x="146191" y="256852"/>
                </a:lnTo>
                <a:lnTo>
                  <a:pt x="140910" y="257011"/>
                </a:lnTo>
                <a:lnTo>
                  <a:pt x="129681" y="257101"/>
                </a:lnTo>
                <a:lnTo>
                  <a:pt x="126141" y="256320"/>
                </a:lnTo>
                <a:lnTo>
                  <a:pt x="117367" y="252222"/>
                </a:lnTo>
                <a:lnTo>
                  <a:pt x="110534" y="250655"/>
                </a:lnTo>
                <a:lnTo>
                  <a:pt x="108657" y="250288"/>
                </a:lnTo>
                <a:lnTo>
                  <a:pt x="108157" y="249397"/>
                </a:lnTo>
                <a:lnTo>
                  <a:pt x="107601" y="246289"/>
                </a:lnTo>
                <a:lnTo>
                  <a:pt x="105236" y="242263"/>
                </a:lnTo>
                <a:lnTo>
                  <a:pt x="100012" y="2357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1" name="SMARTPenAnnotation507"/>
          <p:cNvSpPr/>
          <p:nvPr/>
        </p:nvSpPr>
        <p:spPr>
          <a:xfrm>
            <a:off x="7036593" y="2757487"/>
            <a:ext cx="221458" cy="192882"/>
          </a:xfrm>
          <a:custGeom>
            <a:avLst/>
            <a:gdLst/>
            <a:ahLst/>
            <a:cxnLst/>
            <a:rect l="0" t="0" r="0" b="0"/>
            <a:pathLst>
              <a:path w="221458" h="192882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3" y="6151"/>
                </a:lnTo>
                <a:lnTo>
                  <a:pt x="4910" y="7276"/>
                </a:lnTo>
                <a:lnTo>
                  <a:pt x="5654" y="8819"/>
                </a:lnTo>
                <a:lnTo>
                  <a:pt x="6151" y="10642"/>
                </a:lnTo>
                <a:lnTo>
                  <a:pt x="8820" y="14784"/>
                </a:lnTo>
                <a:lnTo>
                  <a:pt x="12651" y="19271"/>
                </a:lnTo>
                <a:lnTo>
                  <a:pt x="17000" y="23911"/>
                </a:lnTo>
                <a:lnTo>
                  <a:pt x="19271" y="27053"/>
                </a:lnTo>
                <a:lnTo>
                  <a:pt x="21579" y="30735"/>
                </a:lnTo>
                <a:lnTo>
                  <a:pt x="23911" y="34778"/>
                </a:lnTo>
                <a:lnTo>
                  <a:pt x="26260" y="38266"/>
                </a:lnTo>
                <a:lnTo>
                  <a:pt x="30986" y="44260"/>
                </a:lnTo>
                <a:lnTo>
                  <a:pt x="33357" y="47763"/>
                </a:lnTo>
                <a:lnTo>
                  <a:pt x="35732" y="51686"/>
                </a:lnTo>
                <a:lnTo>
                  <a:pt x="38110" y="55888"/>
                </a:lnTo>
                <a:lnTo>
                  <a:pt x="42867" y="64791"/>
                </a:lnTo>
                <a:lnTo>
                  <a:pt x="45246" y="69388"/>
                </a:lnTo>
                <a:lnTo>
                  <a:pt x="48421" y="73246"/>
                </a:lnTo>
                <a:lnTo>
                  <a:pt x="52124" y="76612"/>
                </a:lnTo>
                <a:lnTo>
                  <a:pt x="56181" y="79650"/>
                </a:lnTo>
                <a:lnTo>
                  <a:pt x="62805" y="85142"/>
                </a:lnTo>
                <a:lnTo>
                  <a:pt x="65683" y="87717"/>
                </a:lnTo>
                <a:lnTo>
                  <a:pt x="72363" y="90228"/>
                </a:lnTo>
                <a:lnTo>
                  <a:pt x="81580" y="92696"/>
                </a:lnTo>
                <a:lnTo>
                  <a:pt x="92487" y="95135"/>
                </a:lnTo>
                <a:lnTo>
                  <a:pt x="101345" y="98348"/>
                </a:lnTo>
                <a:lnTo>
                  <a:pt x="108839" y="102078"/>
                </a:lnTo>
                <a:lnTo>
                  <a:pt x="115422" y="106152"/>
                </a:lnTo>
                <a:lnTo>
                  <a:pt x="121397" y="109662"/>
                </a:lnTo>
                <a:lnTo>
                  <a:pt x="126970" y="112795"/>
                </a:lnTo>
                <a:lnTo>
                  <a:pt x="132271" y="115678"/>
                </a:lnTo>
                <a:lnTo>
                  <a:pt x="136600" y="118394"/>
                </a:lnTo>
                <a:lnTo>
                  <a:pt x="140279" y="120998"/>
                </a:lnTo>
                <a:lnTo>
                  <a:pt x="143526" y="123528"/>
                </a:lnTo>
                <a:lnTo>
                  <a:pt x="147278" y="126008"/>
                </a:lnTo>
                <a:lnTo>
                  <a:pt x="151367" y="128455"/>
                </a:lnTo>
                <a:lnTo>
                  <a:pt x="155680" y="130881"/>
                </a:lnTo>
                <a:lnTo>
                  <a:pt x="159349" y="134085"/>
                </a:lnTo>
                <a:lnTo>
                  <a:pt x="162589" y="137809"/>
                </a:lnTo>
                <a:lnTo>
                  <a:pt x="165543" y="141879"/>
                </a:lnTo>
                <a:lnTo>
                  <a:pt x="168305" y="145386"/>
                </a:lnTo>
                <a:lnTo>
                  <a:pt x="173492" y="151399"/>
                </a:lnTo>
                <a:lnTo>
                  <a:pt x="176780" y="154114"/>
                </a:lnTo>
                <a:lnTo>
                  <a:pt x="180560" y="156718"/>
                </a:lnTo>
                <a:lnTo>
                  <a:pt x="184666" y="159247"/>
                </a:lnTo>
                <a:lnTo>
                  <a:pt x="191347" y="164174"/>
                </a:lnTo>
                <a:lnTo>
                  <a:pt x="196962" y="169010"/>
                </a:lnTo>
                <a:lnTo>
                  <a:pt x="202103" y="173805"/>
                </a:lnTo>
                <a:lnTo>
                  <a:pt x="212875" y="184324"/>
                </a:lnTo>
                <a:lnTo>
                  <a:pt x="221457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92" name="SMARTPenAnnotation508"/>
          <p:cNvSpPr/>
          <p:nvPr/>
        </p:nvSpPr>
        <p:spPr>
          <a:xfrm>
            <a:off x="7086600" y="2778918"/>
            <a:ext cx="121444" cy="178595"/>
          </a:xfrm>
          <a:custGeom>
            <a:avLst/>
            <a:gdLst/>
            <a:ahLst/>
            <a:cxnLst/>
            <a:rect l="0" t="0" r="0" b="0"/>
            <a:pathLst>
              <a:path w="121444" h="178595">
                <a:moveTo>
                  <a:pt x="121443" y="0"/>
                </a:moveTo>
                <a:lnTo>
                  <a:pt x="121443" y="3793"/>
                </a:lnTo>
                <a:lnTo>
                  <a:pt x="120650" y="5704"/>
                </a:lnTo>
                <a:lnTo>
                  <a:pt x="117650" y="9943"/>
                </a:lnTo>
                <a:lnTo>
                  <a:pt x="115740" y="12185"/>
                </a:lnTo>
                <a:lnTo>
                  <a:pt x="113672" y="14474"/>
                </a:lnTo>
                <a:lnTo>
                  <a:pt x="109258" y="19133"/>
                </a:lnTo>
                <a:lnTo>
                  <a:pt x="104650" y="23849"/>
                </a:lnTo>
                <a:lnTo>
                  <a:pt x="102311" y="27012"/>
                </a:lnTo>
                <a:lnTo>
                  <a:pt x="99957" y="30708"/>
                </a:lnTo>
                <a:lnTo>
                  <a:pt x="97594" y="34760"/>
                </a:lnTo>
                <a:lnTo>
                  <a:pt x="94432" y="39048"/>
                </a:lnTo>
                <a:lnTo>
                  <a:pt x="90735" y="43495"/>
                </a:lnTo>
                <a:lnTo>
                  <a:pt x="86684" y="48047"/>
                </a:lnTo>
                <a:lnTo>
                  <a:pt x="77949" y="57337"/>
                </a:lnTo>
                <a:lnTo>
                  <a:pt x="73397" y="62038"/>
                </a:lnTo>
                <a:lnTo>
                  <a:pt x="71950" y="66758"/>
                </a:lnTo>
                <a:lnTo>
                  <a:pt x="72573" y="71493"/>
                </a:lnTo>
                <a:lnTo>
                  <a:pt x="74576" y="76237"/>
                </a:lnTo>
                <a:lnTo>
                  <a:pt x="74323" y="80988"/>
                </a:lnTo>
                <a:lnTo>
                  <a:pt x="72567" y="85742"/>
                </a:lnTo>
                <a:lnTo>
                  <a:pt x="69809" y="90499"/>
                </a:lnTo>
                <a:lnTo>
                  <a:pt x="66383" y="95258"/>
                </a:lnTo>
                <a:lnTo>
                  <a:pt x="62512" y="100018"/>
                </a:lnTo>
                <a:lnTo>
                  <a:pt x="58343" y="104778"/>
                </a:lnTo>
                <a:lnTo>
                  <a:pt x="53976" y="109540"/>
                </a:lnTo>
                <a:lnTo>
                  <a:pt x="44891" y="119064"/>
                </a:lnTo>
                <a:lnTo>
                  <a:pt x="41040" y="123826"/>
                </a:lnTo>
                <a:lnTo>
                  <a:pt x="37679" y="128588"/>
                </a:lnTo>
                <a:lnTo>
                  <a:pt x="34644" y="133351"/>
                </a:lnTo>
                <a:lnTo>
                  <a:pt x="31033" y="137319"/>
                </a:lnTo>
                <a:lnTo>
                  <a:pt x="27039" y="140759"/>
                </a:lnTo>
                <a:lnTo>
                  <a:pt x="22789" y="143845"/>
                </a:lnTo>
                <a:lnTo>
                  <a:pt x="19161" y="146697"/>
                </a:lnTo>
                <a:lnTo>
                  <a:pt x="15949" y="149392"/>
                </a:lnTo>
                <a:lnTo>
                  <a:pt x="13014" y="151982"/>
                </a:lnTo>
                <a:lnTo>
                  <a:pt x="11057" y="154503"/>
                </a:lnTo>
                <a:lnTo>
                  <a:pt x="8883" y="159420"/>
                </a:lnTo>
                <a:lnTo>
                  <a:pt x="5800" y="164251"/>
                </a:lnTo>
                <a:lnTo>
                  <a:pt x="339" y="171029"/>
                </a:lnTo>
                <a:lnTo>
                  <a:pt x="67" y="176277"/>
                </a:lnTo>
                <a:lnTo>
                  <a:pt x="0" y="178594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2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Divide polynomials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Dividing by binomials or higher</a:t>
            </a:r>
          </a:p>
          <a:p>
            <a:pPr eaLnBrk="1" hangingPunct="1">
              <a:buFontTx/>
              <a:buNone/>
            </a:pPr>
            <a:r>
              <a:rPr lang="en-US" smtClean="0"/>
              <a:t>	(2x</a:t>
            </a:r>
            <a:r>
              <a:rPr lang="en-US" baseline="30000" smtClean="0"/>
              <a:t>3</a:t>
            </a:r>
            <a:r>
              <a:rPr lang="en-US" smtClean="0"/>
              <a:t>+4x</a:t>
            </a:r>
            <a:r>
              <a:rPr lang="en-US" baseline="30000" smtClean="0"/>
              <a:t>2</a:t>
            </a:r>
            <a:r>
              <a:rPr lang="en-US" smtClean="0"/>
              <a:t>-x+6)/(x+1)</a:t>
            </a:r>
          </a:p>
          <a:p>
            <a:pPr eaLnBrk="1" hangingPunct="1"/>
            <a:endParaRPr lang="en-US" smtClean="0"/>
          </a:p>
        </p:txBody>
      </p:sp>
      <p:sp>
        <p:nvSpPr>
          <p:cNvPr id="2" name="SMARTPenAnnotation341"/>
          <p:cNvSpPr/>
          <p:nvPr/>
        </p:nvSpPr>
        <p:spPr>
          <a:xfrm>
            <a:off x="928687" y="2828925"/>
            <a:ext cx="235745" cy="228601"/>
          </a:xfrm>
          <a:custGeom>
            <a:avLst/>
            <a:gdLst/>
            <a:ahLst/>
            <a:cxnLst/>
            <a:rect l="0" t="0" r="0" b="0"/>
            <a:pathLst>
              <a:path w="235745" h="228601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7057" y="6150"/>
                </a:lnTo>
                <a:lnTo>
                  <a:pt x="10910" y="10641"/>
                </a:lnTo>
                <a:lnTo>
                  <a:pt x="12830" y="11857"/>
                </a:lnTo>
                <a:lnTo>
                  <a:pt x="17079" y="13207"/>
                </a:lnTo>
                <a:lnTo>
                  <a:pt x="18530" y="14361"/>
                </a:lnTo>
                <a:lnTo>
                  <a:pt x="19497" y="15924"/>
                </a:lnTo>
                <a:lnTo>
                  <a:pt x="20142" y="17759"/>
                </a:lnTo>
                <a:lnTo>
                  <a:pt x="22975" y="21916"/>
                </a:lnTo>
                <a:lnTo>
                  <a:pt x="24842" y="24135"/>
                </a:lnTo>
                <a:lnTo>
                  <a:pt x="26880" y="25615"/>
                </a:lnTo>
                <a:lnTo>
                  <a:pt x="31261" y="27259"/>
                </a:lnTo>
                <a:lnTo>
                  <a:pt x="32747" y="28491"/>
                </a:lnTo>
                <a:lnTo>
                  <a:pt x="33738" y="30107"/>
                </a:lnTo>
                <a:lnTo>
                  <a:pt x="35632" y="34812"/>
                </a:lnTo>
                <a:lnTo>
                  <a:pt x="39120" y="42194"/>
                </a:lnTo>
                <a:lnTo>
                  <a:pt x="43316" y="48651"/>
                </a:lnTo>
                <a:lnTo>
                  <a:pt x="47826" y="54166"/>
                </a:lnTo>
                <a:lnTo>
                  <a:pt x="52477" y="59263"/>
                </a:lnTo>
                <a:lnTo>
                  <a:pt x="59558" y="66595"/>
                </a:lnTo>
                <a:lnTo>
                  <a:pt x="66422" y="71402"/>
                </a:lnTo>
                <a:lnTo>
                  <a:pt x="70475" y="73795"/>
                </a:lnTo>
                <a:lnTo>
                  <a:pt x="74765" y="76978"/>
                </a:lnTo>
                <a:lnTo>
                  <a:pt x="79212" y="80687"/>
                </a:lnTo>
                <a:lnTo>
                  <a:pt x="87593" y="88248"/>
                </a:lnTo>
                <a:lnTo>
                  <a:pt x="93963" y="94255"/>
                </a:lnTo>
                <a:lnTo>
                  <a:pt x="96774" y="97761"/>
                </a:lnTo>
                <a:lnTo>
                  <a:pt x="99441" y="101687"/>
                </a:lnTo>
                <a:lnTo>
                  <a:pt x="102013" y="105891"/>
                </a:lnTo>
                <a:lnTo>
                  <a:pt x="105315" y="110281"/>
                </a:lnTo>
                <a:lnTo>
                  <a:pt x="109104" y="114796"/>
                </a:lnTo>
                <a:lnTo>
                  <a:pt x="113217" y="119393"/>
                </a:lnTo>
                <a:lnTo>
                  <a:pt x="117547" y="123251"/>
                </a:lnTo>
                <a:lnTo>
                  <a:pt x="122021" y="126617"/>
                </a:lnTo>
                <a:lnTo>
                  <a:pt x="126591" y="129655"/>
                </a:lnTo>
                <a:lnTo>
                  <a:pt x="130431" y="133268"/>
                </a:lnTo>
                <a:lnTo>
                  <a:pt x="133786" y="137264"/>
                </a:lnTo>
                <a:lnTo>
                  <a:pt x="136815" y="141515"/>
                </a:lnTo>
                <a:lnTo>
                  <a:pt x="142298" y="148356"/>
                </a:lnTo>
                <a:lnTo>
                  <a:pt x="147381" y="154836"/>
                </a:lnTo>
                <a:lnTo>
                  <a:pt x="149848" y="158786"/>
                </a:lnTo>
                <a:lnTo>
                  <a:pt x="152286" y="163007"/>
                </a:lnTo>
                <a:lnTo>
                  <a:pt x="159229" y="169814"/>
                </a:lnTo>
                <a:lnTo>
                  <a:pt x="163302" y="172741"/>
                </a:lnTo>
                <a:lnTo>
                  <a:pt x="167606" y="175485"/>
                </a:lnTo>
                <a:lnTo>
                  <a:pt x="172062" y="178109"/>
                </a:lnTo>
                <a:lnTo>
                  <a:pt x="176621" y="180651"/>
                </a:lnTo>
                <a:lnTo>
                  <a:pt x="183802" y="187710"/>
                </a:lnTo>
                <a:lnTo>
                  <a:pt x="186829" y="191815"/>
                </a:lnTo>
                <a:lnTo>
                  <a:pt x="192308" y="198493"/>
                </a:lnTo>
                <a:lnTo>
                  <a:pt x="198501" y="205454"/>
                </a:lnTo>
                <a:lnTo>
                  <a:pt x="205427" y="212533"/>
                </a:lnTo>
                <a:lnTo>
                  <a:pt x="220347" y="227490"/>
                </a:lnTo>
                <a:lnTo>
                  <a:pt x="221510" y="227860"/>
                </a:lnTo>
                <a:lnTo>
                  <a:pt x="228504" y="228591"/>
                </a:lnTo>
                <a:lnTo>
                  <a:pt x="235744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342"/>
          <p:cNvSpPr/>
          <p:nvPr/>
        </p:nvSpPr>
        <p:spPr>
          <a:xfrm>
            <a:off x="921633" y="2821781"/>
            <a:ext cx="278518" cy="228601"/>
          </a:xfrm>
          <a:custGeom>
            <a:avLst/>
            <a:gdLst/>
            <a:ahLst/>
            <a:cxnLst/>
            <a:rect l="0" t="0" r="0" b="0"/>
            <a:pathLst>
              <a:path w="278518" h="228601">
                <a:moveTo>
                  <a:pt x="278517" y="0"/>
                </a:moveTo>
                <a:lnTo>
                  <a:pt x="261517" y="0"/>
                </a:lnTo>
                <a:lnTo>
                  <a:pt x="260040" y="794"/>
                </a:lnTo>
                <a:lnTo>
                  <a:pt x="259055" y="2116"/>
                </a:lnTo>
                <a:lnTo>
                  <a:pt x="258398" y="3792"/>
                </a:lnTo>
                <a:lnTo>
                  <a:pt x="253682" y="9943"/>
                </a:lnTo>
                <a:lnTo>
                  <a:pt x="247257" y="16792"/>
                </a:lnTo>
                <a:lnTo>
                  <a:pt x="240327" y="23849"/>
                </a:lnTo>
                <a:lnTo>
                  <a:pt x="233497" y="28591"/>
                </a:lnTo>
                <a:lnTo>
                  <a:pt x="225171" y="33345"/>
                </a:lnTo>
                <a:lnTo>
                  <a:pt x="216178" y="38103"/>
                </a:lnTo>
                <a:lnTo>
                  <a:pt x="209006" y="44980"/>
                </a:lnTo>
                <a:lnTo>
                  <a:pt x="205983" y="49037"/>
                </a:lnTo>
                <a:lnTo>
                  <a:pt x="198390" y="55661"/>
                </a:lnTo>
                <a:lnTo>
                  <a:pt x="194142" y="58538"/>
                </a:lnTo>
                <a:lnTo>
                  <a:pt x="190517" y="62044"/>
                </a:lnTo>
                <a:lnTo>
                  <a:pt x="187306" y="65969"/>
                </a:lnTo>
                <a:lnTo>
                  <a:pt x="184372" y="70173"/>
                </a:lnTo>
                <a:lnTo>
                  <a:pt x="180035" y="73769"/>
                </a:lnTo>
                <a:lnTo>
                  <a:pt x="174762" y="76961"/>
                </a:lnTo>
                <a:lnTo>
                  <a:pt x="168866" y="79882"/>
                </a:lnTo>
                <a:lnTo>
                  <a:pt x="160197" y="85245"/>
                </a:lnTo>
                <a:lnTo>
                  <a:pt x="152905" y="91068"/>
                </a:lnTo>
                <a:lnTo>
                  <a:pt x="148738" y="94843"/>
                </a:lnTo>
                <a:lnTo>
                  <a:pt x="139875" y="103271"/>
                </a:lnTo>
                <a:lnTo>
                  <a:pt x="130644" y="112308"/>
                </a:lnTo>
                <a:lnTo>
                  <a:pt x="127547" y="116147"/>
                </a:lnTo>
                <a:lnTo>
                  <a:pt x="124107" y="122529"/>
                </a:lnTo>
                <a:lnTo>
                  <a:pt x="121602" y="125342"/>
                </a:lnTo>
                <a:lnTo>
                  <a:pt x="114585" y="130585"/>
                </a:lnTo>
                <a:lnTo>
                  <a:pt x="108291" y="137677"/>
                </a:lnTo>
                <a:lnTo>
                  <a:pt x="105502" y="141791"/>
                </a:lnTo>
                <a:lnTo>
                  <a:pt x="98169" y="148478"/>
                </a:lnTo>
                <a:lnTo>
                  <a:pt x="93991" y="151373"/>
                </a:lnTo>
                <a:lnTo>
                  <a:pt x="90412" y="154890"/>
                </a:lnTo>
                <a:lnTo>
                  <a:pt x="87232" y="158823"/>
                </a:lnTo>
                <a:lnTo>
                  <a:pt x="84319" y="163032"/>
                </a:lnTo>
                <a:lnTo>
                  <a:pt x="76848" y="169825"/>
                </a:lnTo>
                <a:lnTo>
                  <a:pt x="68236" y="175490"/>
                </a:lnTo>
                <a:lnTo>
                  <a:pt x="63717" y="178112"/>
                </a:lnTo>
                <a:lnTo>
                  <a:pt x="55256" y="183142"/>
                </a:lnTo>
                <a:lnTo>
                  <a:pt x="48850" y="188024"/>
                </a:lnTo>
                <a:lnTo>
                  <a:pt x="43357" y="192839"/>
                </a:lnTo>
                <a:lnTo>
                  <a:pt x="37476" y="197625"/>
                </a:lnTo>
                <a:lnTo>
                  <a:pt x="29571" y="202398"/>
                </a:lnTo>
                <a:lnTo>
                  <a:pt x="22173" y="207020"/>
                </a:lnTo>
                <a:lnTo>
                  <a:pt x="15405" y="213195"/>
                </a:lnTo>
                <a:lnTo>
                  <a:pt x="7380" y="221133"/>
                </a:lnTo>
                <a:lnTo>
                  <a:pt x="932" y="221428"/>
                </a:lnTo>
                <a:lnTo>
                  <a:pt x="591" y="222231"/>
                </a:lnTo>
                <a:lnTo>
                  <a:pt x="0" y="227604"/>
                </a:lnTo>
                <a:lnTo>
                  <a:pt x="764" y="227936"/>
                </a:lnTo>
                <a:lnTo>
                  <a:pt x="7054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343"/>
          <p:cNvSpPr/>
          <p:nvPr/>
        </p:nvSpPr>
        <p:spPr>
          <a:xfrm>
            <a:off x="1350168" y="2921796"/>
            <a:ext cx="257176" cy="7142"/>
          </a:xfrm>
          <a:custGeom>
            <a:avLst/>
            <a:gdLst/>
            <a:ahLst/>
            <a:cxnLst/>
            <a:rect l="0" t="0" r="0" b="0"/>
            <a:pathLst>
              <a:path w="257176" h="7142">
                <a:moveTo>
                  <a:pt x="0" y="7141"/>
                </a:moveTo>
                <a:lnTo>
                  <a:pt x="3793" y="7141"/>
                </a:lnTo>
                <a:lnTo>
                  <a:pt x="4910" y="6347"/>
                </a:lnTo>
                <a:lnTo>
                  <a:pt x="5655" y="5024"/>
                </a:lnTo>
                <a:lnTo>
                  <a:pt x="6850" y="990"/>
                </a:lnTo>
                <a:lnTo>
                  <a:pt x="7742" y="659"/>
                </a:lnTo>
                <a:lnTo>
                  <a:pt x="9130" y="439"/>
                </a:lnTo>
                <a:lnTo>
                  <a:pt x="10849" y="291"/>
                </a:lnTo>
                <a:lnTo>
                  <a:pt x="17061" y="84"/>
                </a:lnTo>
                <a:lnTo>
                  <a:pt x="37142" y="5"/>
                </a:lnTo>
                <a:lnTo>
                  <a:pt x="39842" y="796"/>
                </a:lnTo>
                <a:lnTo>
                  <a:pt x="42437" y="2117"/>
                </a:lnTo>
                <a:lnTo>
                  <a:pt x="44960" y="3792"/>
                </a:lnTo>
                <a:lnTo>
                  <a:pt x="48230" y="4908"/>
                </a:lnTo>
                <a:lnTo>
                  <a:pt x="51997" y="5652"/>
                </a:lnTo>
                <a:lnTo>
                  <a:pt x="56096" y="6149"/>
                </a:lnTo>
                <a:lnTo>
                  <a:pt x="60416" y="6480"/>
                </a:lnTo>
                <a:lnTo>
                  <a:pt x="64884" y="6700"/>
                </a:lnTo>
                <a:lnTo>
                  <a:pt x="74081" y="6945"/>
                </a:lnTo>
                <a:lnTo>
                  <a:pt x="97666" y="7115"/>
                </a:lnTo>
                <a:lnTo>
                  <a:pt x="102417" y="6330"/>
                </a:lnTo>
                <a:lnTo>
                  <a:pt x="107172" y="5013"/>
                </a:lnTo>
                <a:lnTo>
                  <a:pt x="111929" y="3341"/>
                </a:lnTo>
                <a:lnTo>
                  <a:pt x="116688" y="2226"/>
                </a:lnTo>
                <a:lnTo>
                  <a:pt x="121449" y="1483"/>
                </a:lnTo>
                <a:lnTo>
                  <a:pt x="126210" y="988"/>
                </a:lnTo>
                <a:lnTo>
                  <a:pt x="130971" y="658"/>
                </a:lnTo>
                <a:lnTo>
                  <a:pt x="135733" y="438"/>
                </a:lnTo>
                <a:lnTo>
                  <a:pt x="145257" y="193"/>
                </a:lnTo>
                <a:lnTo>
                  <a:pt x="191493" y="0"/>
                </a:lnTo>
                <a:lnTo>
                  <a:pt x="195131" y="793"/>
                </a:lnTo>
                <a:lnTo>
                  <a:pt x="198350" y="2115"/>
                </a:lnTo>
                <a:lnTo>
                  <a:pt x="201290" y="3790"/>
                </a:lnTo>
                <a:lnTo>
                  <a:pt x="204837" y="4907"/>
                </a:lnTo>
                <a:lnTo>
                  <a:pt x="208789" y="5652"/>
                </a:lnTo>
                <a:lnTo>
                  <a:pt x="213012" y="6148"/>
                </a:lnTo>
                <a:lnTo>
                  <a:pt x="216620" y="6479"/>
                </a:lnTo>
                <a:lnTo>
                  <a:pt x="219820" y="6700"/>
                </a:lnTo>
                <a:lnTo>
                  <a:pt x="222747" y="6847"/>
                </a:lnTo>
                <a:lnTo>
                  <a:pt x="230658" y="7054"/>
                </a:lnTo>
                <a:lnTo>
                  <a:pt x="257175" y="714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4"/>
          <p:cNvSpPr/>
          <p:nvPr/>
        </p:nvSpPr>
        <p:spPr>
          <a:xfrm>
            <a:off x="1458000" y="2850356"/>
            <a:ext cx="42188" cy="200026"/>
          </a:xfrm>
          <a:custGeom>
            <a:avLst/>
            <a:gdLst/>
            <a:ahLst/>
            <a:cxnLst/>
            <a:rect l="0" t="0" r="0" b="0"/>
            <a:pathLst>
              <a:path w="42188" h="200026">
                <a:moveTo>
                  <a:pt x="20756" y="0"/>
                </a:moveTo>
                <a:lnTo>
                  <a:pt x="16963" y="0"/>
                </a:lnTo>
                <a:lnTo>
                  <a:pt x="14259" y="794"/>
                </a:lnTo>
                <a:lnTo>
                  <a:pt x="10868" y="2116"/>
                </a:lnTo>
                <a:lnTo>
                  <a:pt x="7020" y="3792"/>
                </a:lnTo>
                <a:lnTo>
                  <a:pt x="4455" y="5703"/>
                </a:lnTo>
                <a:lnTo>
                  <a:pt x="2745" y="7771"/>
                </a:lnTo>
                <a:lnTo>
                  <a:pt x="1605" y="9943"/>
                </a:lnTo>
                <a:lnTo>
                  <a:pt x="338" y="14473"/>
                </a:lnTo>
                <a:lnTo>
                  <a:pt x="0" y="16792"/>
                </a:lnTo>
                <a:lnTo>
                  <a:pt x="569" y="19132"/>
                </a:lnTo>
                <a:lnTo>
                  <a:pt x="1742" y="21486"/>
                </a:lnTo>
                <a:lnTo>
                  <a:pt x="3317" y="23849"/>
                </a:lnTo>
                <a:lnTo>
                  <a:pt x="4367" y="27012"/>
                </a:lnTo>
                <a:lnTo>
                  <a:pt x="5068" y="30708"/>
                </a:lnTo>
                <a:lnTo>
                  <a:pt x="5535" y="34759"/>
                </a:lnTo>
                <a:lnTo>
                  <a:pt x="5846" y="38254"/>
                </a:lnTo>
                <a:lnTo>
                  <a:pt x="6192" y="44254"/>
                </a:lnTo>
                <a:lnTo>
                  <a:pt x="7078" y="47759"/>
                </a:lnTo>
                <a:lnTo>
                  <a:pt x="8462" y="51683"/>
                </a:lnTo>
                <a:lnTo>
                  <a:pt x="10179" y="55886"/>
                </a:lnTo>
                <a:lnTo>
                  <a:pt x="11323" y="60276"/>
                </a:lnTo>
                <a:lnTo>
                  <a:pt x="12086" y="64790"/>
                </a:lnTo>
                <a:lnTo>
                  <a:pt x="12595" y="69387"/>
                </a:lnTo>
                <a:lnTo>
                  <a:pt x="12934" y="74039"/>
                </a:lnTo>
                <a:lnTo>
                  <a:pt x="13160" y="78728"/>
                </a:lnTo>
                <a:lnTo>
                  <a:pt x="13311" y="83442"/>
                </a:lnTo>
                <a:lnTo>
                  <a:pt x="14205" y="87378"/>
                </a:lnTo>
                <a:lnTo>
                  <a:pt x="15595" y="90795"/>
                </a:lnTo>
                <a:lnTo>
                  <a:pt x="17315" y="93868"/>
                </a:lnTo>
                <a:lnTo>
                  <a:pt x="18462" y="97503"/>
                </a:lnTo>
                <a:lnTo>
                  <a:pt x="19227" y="101515"/>
                </a:lnTo>
                <a:lnTo>
                  <a:pt x="19736" y="105776"/>
                </a:lnTo>
                <a:lnTo>
                  <a:pt x="20870" y="110205"/>
                </a:lnTo>
                <a:lnTo>
                  <a:pt x="22419" y="114745"/>
                </a:lnTo>
                <a:lnTo>
                  <a:pt x="24246" y="119359"/>
                </a:lnTo>
                <a:lnTo>
                  <a:pt x="25464" y="123229"/>
                </a:lnTo>
                <a:lnTo>
                  <a:pt x="26276" y="126602"/>
                </a:lnTo>
                <a:lnTo>
                  <a:pt x="26817" y="129645"/>
                </a:lnTo>
                <a:lnTo>
                  <a:pt x="27178" y="133261"/>
                </a:lnTo>
                <a:lnTo>
                  <a:pt x="27418" y="137260"/>
                </a:lnTo>
                <a:lnTo>
                  <a:pt x="27686" y="145935"/>
                </a:lnTo>
                <a:lnTo>
                  <a:pt x="27871" y="165366"/>
                </a:lnTo>
                <a:lnTo>
                  <a:pt x="28675" y="168188"/>
                </a:lnTo>
                <a:lnTo>
                  <a:pt x="30004" y="170862"/>
                </a:lnTo>
                <a:lnTo>
                  <a:pt x="31683" y="173440"/>
                </a:lnTo>
                <a:lnTo>
                  <a:pt x="32803" y="175951"/>
                </a:lnTo>
                <a:lnTo>
                  <a:pt x="34048" y="180859"/>
                </a:lnTo>
                <a:lnTo>
                  <a:pt x="33586" y="183279"/>
                </a:lnTo>
                <a:lnTo>
                  <a:pt x="32484" y="185686"/>
                </a:lnTo>
                <a:lnTo>
                  <a:pt x="30956" y="188084"/>
                </a:lnTo>
                <a:lnTo>
                  <a:pt x="29937" y="190477"/>
                </a:lnTo>
                <a:lnTo>
                  <a:pt x="28805" y="195252"/>
                </a:lnTo>
                <a:lnTo>
                  <a:pt x="29297" y="196843"/>
                </a:lnTo>
                <a:lnTo>
                  <a:pt x="30419" y="197904"/>
                </a:lnTo>
                <a:lnTo>
                  <a:pt x="34130" y="199606"/>
                </a:lnTo>
                <a:lnTo>
                  <a:pt x="35228" y="199746"/>
                </a:lnTo>
                <a:lnTo>
                  <a:pt x="36754" y="199839"/>
                </a:lnTo>
                <a:lnTo>
                  <a:pt x="42187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45"/>
          <p:cNvSpPr/>
          <p:nvPr/>
        </p:nvSpPr>
        <p:spPr>
          <a:xfrm>
            <a:off x="1778807" y="2743200"/>
            <a:ext cx="21419" cy="285751"/>
          </a:xfrm>
          <a:custGeom>
            <a:avLst/>
            <a:gdLst/>
            <a:ahLst/>
            <a:cxnLst/>
            <a:rect l="0" t="0" r="0" b="0"/>
            <a:pathLst>
              <a:path w="21419" h="285751">
                <a:moveTo>
                  <a:pt x="14274" y="0"/>
                </a:moveTo>
                <a:lnTo>
                  <a:pt x="7424" y="0"/>
                </a:lnTo>
                <a:lnTo>
                  <a:pt x="8120" y="793"/>
                </a:lnTo>
                <a:lnTo>
                  <a:pt x="11009" y="3792"/>
                </a:lnTo>
                <a:lnTo>
                  <a:pt x="12098" y="5703"/>
                </a:lnTo>
                <a:lnTo>
                  <a:pt x="12823" y="7771"/>
                </a:lnTo>
                <a:lnTo>
                  <a:pt x="13307" y="9943"/>
                </a:lnTo>
                <a:lnTo>
                  <a:pt x="13844" y="14473"/>
                </a:lnTo>
                <a:lnTo>
                  <a:pt x="14146" y="21486"/>
                </a:lnTo>
                <a:lnTo>
                  <a:pt x="14236" y="30708"/>
                </a:lnTo>
                <a:lnTo>
                  <a:pt x="14272" y="62037"/>
                </a:lnTo>
                <a:lnTo>
                  <a:pt x="15066" y="66758"/>
                </a:lnTo>
                <a:lnTo>
                  <a:pt x="16390" y="71493"/>
                </a:lnTo>
                <a:lnTo>
                  <a:pt x="18066" y="76237"/>
                </a:lnTo>
                <a:lnTo>
                  <a:pt x="19183" y="81781"/>
                </a:lnTo>
                <a:lnTo>
                  <a:pt x="19928" y="87858"/>
                </a:lnTo>
                <a:lnTo>
                  <a:pt x="20424" y="94290"/>
                </a:lnTo>
                <a:lnTo>
                  <a:pt x="17580" y="100166"/>
                </a:lnTo>
                <a:lnTo>
                  <a:pt x="12509" y="105671"/>
                </a:lnTo>
                <a:lnTo>
                  <a:pt x="5954" y="110929"/>
                </a:lnTo>
                <a:lnTo>
                  <a:pt x="2377" y="116815"/>
                </a:lnTo>
                <a:lnTo>
                  <a:pt x="786" y="123120"/>
                </a:lnTo>
                <a:lnTo>
                  <a:pt x="342" y="135682"/>
                </a:lnTo>
                <a:lnTo>
                  <a:pt x="91" y="151679"/>
                </a:lnTo>
                <a:lnTo>
                  <a:pt x="0" y="176117"/>
                </a:lnTo>
                <a:lnTo>
                  <a:pt x="789" y="181705"/>
                </a:lnTo>
                <a:lnTo>
                  <a:pt x="2109" y="187812"/>
                </a:lnTo>
                <a:lnTo>
                  <a:pt x="3783" y="194264"/>
                </a:lnTo>
                <a:lnTo>
                  <a:pt x="4898" y="200153"/>
                </a:lnTo>
                <a:lnTo>
                  <a:pt x="5642" y="205666"/>
                </a:lnTo>
                <a:lnTo>
                  <a:pt x="6138" y="210929"/>
                </a:lnTo>
                <a:lnTo>
                  <a:pt x="6469" y="216026"/>
                </a:lnTo>
                <a:lnTo>
                  <a:pt x="6689" y="221011"/>
                </a:lnTo>
                <a:lnTo>
                  <a:pt x="6934" y="230783"/>
                </a:lnTo>
                <a:lnTo>
                  <a:pt x="7104" y="250975"/>
                </a:lnTo>
                <a:lnTo>
                  <a:pt x="7907" y="253835"/>
                </a:lnTo>
                <a:lnTo>
                  <a:pt x="9235" y="256536"/>
                </a:lnTo>
                <a:lnTo>
                  <a:pt x="10915" y="259130"/>
                </a:lnTo>
                <a:lnTo>
                  <a:pt x="12034" y="261653"/>
                </a:lnTo>
                <a:lnTo>
                  <a:pt x="12781" y="264129"/>
                </a:lnTo>
                <a:lnTo>
                  <a:pt x="13278" y="266573"/>
                </a:lnTo>
                <a:lnTo>
                  <a:pt x="13831" y="271406"/>
                </a:lnTo>
                <a:lnTo>
                  <a:pt x="13979" y="273806"/>
                </a:lnTo>
                <a:lnTo>
                  <a:pt x="14871" y="276200"/>
                </a:lnTo>
                <a:lnTo>
                  <a:pt x="16259" y="278589"/>
                </a:lnTo>
                <a:lnTo>
                  <a:pt x="21418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46"/>
          <p:cNvSpPr/>
          <p:nvPr/>
        </p:nvSpPr>
        <p:spPr>
          <a:xfrm>
            <a:off x="2000250" y="2650418"/>
            <a:ext cx="3493294" cy="421395"/>
          </a:xfrm>
          <a:custGeom>
            <a:avLst/>
            <a:gdLst/>
            <a:ahLst/>
            <a:cxnLst/>
            <a:rect l="0" t="0" r="0" b="0"/>
            <a:pathLst>
              <a:path w="3493294" h="421395">
                <a:moveTo>
                  <a:pt x="0" y="421394"/>
                </a:moveTo>
                <a:lnTo>
                  <a:pt x="38396" y="421394"/>
                </a:lnTo>
                <a:lnTo>
                  <a:pt x="39885" y="420600"/>
                </a:lnTo>
                <a:lnTo>
                  <a:pt x="40877" y="419277"/>
                </a:lnTo>
                <a:lnTo>
                  <a:pt x="41539" y="417602"/>
                </a:lnTo>
                <a:lnTo>
                  <a:pt x="46262" y="411451"/>
                </a:lnTo>
                <a:lnTo>
                  <a:pt x="52689" y="404601"/>
                </a:lnTo>
                <a:lnTo>
                  <a:pt x="54176" y="402261"/>
                </a:lnTo>
                <a:lnTo>
                  <a:pt x="55828" y="397545"/>
                </a:lnTo>
                <a:lnTo>
                  <a:pt x="57856" y="395176"/>
                </a:lnTo>
                <a:lnTo>
                  <a:pt x="64342" y="390427"/>
                </a:lnTo>
                <a:lnTo>
                  <a:pt x="66707" y="387256"/>
                </a:lnTo>
                <a:lnTo>
                  <a:pt x="68284" y="383554"/>
                </a:lnTo>
                <a:lnTo>
                  <a:pt x="72619" y="370759"/>
                </a:lnTo>
                <a:lnTo>
                  <a:pt x="76725" y="362377"/>
                </a:lnTo>
                <a:lnTo>
                  <a:pt x="81196" y="356006"/>
                </a:lnTo>
                <a:lnTo>
                  <a:pt x="82705" y="352402"/>
                </a:lnTo>
                <a:lnTo>
                  <a:pt x="85624" y="339745"/>
                </a:lnTo>
                <a:lnTo>
                  <a:pt x="89119" y="330601"/>
                </a:lnTo>
                <a:lnTo>
                  <a:pt x="91202" y="321246"/>
                </a:lnTo>
                <a:lnTo>
                  <a:pt x="92921" y="311796"/>
                </a:lnTo>
                <a:lnTo>
                  <a:pt x="96332" y="302305"/>
                </a:lnTo>
                <a:lnTo>
                  <a:pt x="98376" y="292795"/>
                </a:lnTo>
                <a:lnTo>
                  <a:pt x="99285" y="283276"/>
                </a:lnTo>
                <a:lnTo>
                  <a:pt x="99689" y="273754"/>
                </a:lnTo>
                <a:lnTo>
                  <a:pt x="101985" y="264230"/>
                </a:lnTo>
                <a:lnTo>
                  <a:pt x="104858" y="254706"/>
                </a:lnTo>
                <a:lnTo>
                  <a:pt x="106134" y="245181"/>
                </a:lnTo>
                <a:lnTo>
                  <a:pt x="106702" y="235657"/>
                </a:lnTo>
                <a:lnTo>
                  <a:pt x="106954" y="226132"/>
                </a:lnTo>
                <a:lnTo>
                  <a:pt x="107066" y="216607"/>
                </a:lnTo>
                <a:lnTo>
                  <a:pt x="110271" y="212638"/>
                </a:lnTo>
                <a:lnTo>
                  <a:pt x="126776" y="202466"/>
                </a:lnTo>
                <a:lnTo>
                  <a:pt x="129761" y="198448"/>
                </a:lnTo>
                <a:lnTo>
                  <a:pt x="131751" y="194182"/>
                </a:lnTo>
                <a:lnTo>
                  <a:pt x="132284" y="189751"/>
                </a:lnTo>
                <a:lnTo>
                  <a:pt x="130759" y="180594"/>
                </a:lnTo>
                <a:lnTo>
                  <a:pt x="129553" y="171232"/>
                </a:lnTo>
                <a:lnTo>
                  <a:pt x="128873" y="159153"/>
                </a:lnTo>
                <a:lnTo>
                  <a:pt x="128672" y="148430"/>
                </a:lnTo>
                <a:lnTo>
                  <a:pt x="128643" y="144168"/>
                </a:lnTo>
                <a:lnTo>
                  <a:pt x="129419" y="140533"/>
                </a:lnTo>
                <a:lnTo>
                  <a:pt x="132396" y="134377"/>
                </a:lnTo>
                <a:lnTo>
                  <a:pt x="132714" y="130831"/>
                </a:lnTo>
                <a:lnTo>
                  <a:pt x="130162" y="119049"/>
                </a:lnTo>
                <a:lnTo>
                  <a:pt x="128898" y="107554"/>
                </a:lnTo>
                <a:lnTo>
                  <a:pt x="128628" y="95227"/>
                </a:lnTo>
                <a:lnTo>
                  <a:pt x="128592" y="87057"/>
                </a:lnTo>
                <a:lnTo>
                  <a:pt x="126473" y="84152"/>
                </a:lnTo>
                <a:lnTo>
                  <a:pt x="124796" y="82266"/>
                </a:lnTo>
                <a:lnTo>
                  <a:pt x="123679" y="80215"/>
                </a:lnTo>
                <a:lnTo>
                  <a:pt x="121530" y="71743"/>
                </a:lnTo>
                <a:lnTo>
                  <a:pt x="128295" y="64511"/>
                </a:lnTo>
                <a:lnTo>
                  <a:pt x="132293" y="64297"/>
                </a:lnTo>
                <a:lnTo>
                  <a:pt x="133439" y="63473"/>
                </a:lnTo>
                <a:lnTo>
                  <a:pt x="134203" y="62130"/>
                </a:lnTo>
                <a:lnTo>
                  <a:pt x="134712" y="60441"/>
                </a:lnTo>
                <a:lnTo>
                  <a:pt x="135845" y="59315"/>
                </a:lnTo>
                <a:lnTo>
                  <a:pt x="137395" y="58564"/>
                </a:lnTo>
                <a:lnTo>
                  <a:pt x="141792" y="57359"/>
                </a:lnTo>
                <a:lnTo>
                  <a:pt x="159639" y="57071"/>
                </a:lnTo>
                <a:lnTo>
                  <a:pt x="183782" y="50913"/>
                </a:lnTo>
                <a:lnTo>
                  <a:pt x="238323" y="49130"/>
                </a:lnTo>
                <a:lnTo>
                  <a:pt x="257214" y="44266"/>
                </a:lnTo>
                <a:lnTo>
                  <a:pt x="306731" y="41999"/>
                </a:lnTo>
                <a:lnTo>
                  <a:pt x="319924" y="37871"/>
                </a:lnTo>
                <a:lnTo>
                  <a:pt x="424943" y="29483"/>
                </a:lnTo>
                <a:lnTo>
                  <a:pt x="466780" y="27752"/>
                </a:lnTo>
                <a:lnTo>
                  <a:pt x="500383" y="22345"/>
                </a:lnTo>
                <a:lnTo>
                  <a:pt x="602192" y="19231"/>
                </a:lnTo>
                <a:lnTo>
                  <a:pt x="642275" y="14863"/>
                </a:lnTo>
                <a:lnTo>
                  <a:pt x="713695" y="13424"/>
                </a:lnTo>
                <a:lnTo>
                  <a:pt x="762087" y="7720"/>
                </a:lnTo>
                <a:lnTo>
                  <a:pt x="869221" y="7062"/>
                </a:lnTo>
                <a:lnTo>
                  <a:pt x="978081" y="6263"/>
                </a:lnTo>
                <a:lnTo>
                  <a:pt x="1084900" y="0"/>
                </a:lnTo>
                <a:lnTo>
                  <a:pt x="1192967" y="2030"/>
                </a:lnTo>
                <a:lnTo>
                  <a:pt x="1241419" y="6395"/>
                </a:lnTo>
                <a:lnTo>
                  <a:pt x="1342894" y="7045"/>
                </a:lnTo>
                <a:lnTo>
                  <a:pt x="1405818" y="9172"/>
                </a:lnTo>
                <a:lnTo>
                  <a:pt x="1469991" y="13759"/>
                </a:lnTo>
                <a:lnTo>
                  <a:pt x="1573684" y="14193"/>
                </a:lnTo>
                <a:lnTo>
                  <a:pt x="1676515" y="17992"/>
                </a:lnTo>
                <a:lnTo>
                  <a:pt x="1776709" y="21257"/>
                </a:lnTo>
                <a:lnTo>
                  <a:pt x="1955007" y="21344"/>
                </a:lnTo>
                <a:lnTo>
                  <a:pt x="2014537" y="24882"/>
                </a:lnTo>
                <a:lnTo>
                  <a:pt x="2117063" y="21482"/>
                </a:lnTo>
                <a:lnTo>
                  <a:pt x="2222797" y="21349"/>
                </a:lnTo>
                <a:lnTo>
                  <a:pt x="2321575" y="14642"/>
                </a:lnTo>
                <a:lnTo>
                  <a:pt x="2523128" y="14201"/>
                </a:lnTo>
                <a:lnTo>
                  <a:pt x="2585592" y="10663"/>
                </a:lnTo>
                <a:lnTo>
                  <a:pt x="2650419" y="12941"/>
                </a:lnTo>
                <a:lnTo>
                  <a:pt x="2754899" y="7241"/>
                </a:lnTo>
                <a:lnTo>
                  <a:pt x="3489520" y="7057"/>
                </a:lnTo>
                <a:lnTo>
                  <a:pt x="3490778" y="7850"/>
                </a:lnTo>
                <a:lnTo>
                  <a:pt x="3491616" y="9173"/>
                </a:lnTo>
                <a:lnTo>
                  <a:pt x="3493293" y="142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47"/>
          <p:cNvSpPr/>
          <p:nvPr/>
        </p:nvSpPr>
        <p:spPr>
          <a:xfrm>
            <a:off x="2257843" y="2786090"/>
            <a:ext cx="249614" cy="264292"/>
          </a:xfrm>
          <a:custGeom>
            <a:avLst/>
            <a:gdLst/>
            <a:ahLst/>
            <a:cxnLst/>
            <a:rect l="0" t="0" r="0" b="0"/>
            <a:pathLst>
              <a:path w="249614" h="264292">
                <a:moveTo>
                  <a:pt x="56732" y="28547"/>
                </a:moveTo>
                <a:lnTo>
                  <a:pt x="56732" y="22396"/>
                </a:lnTo>
                <a:lnTo>
                  <a:pt x="57525" y="22065"/>
                </a:lnTo>
                <a:lnTo>
                  <a:pt x="60524" y="21697"/>
                </a:lnTo>
                <a:lnTo>
                  <a:pt x="61641" y="20806"/>
                </a:lnTo>
                <a:lnTo>
                  <a:pt x="62386" y="19417"/>
                </a:lnTo>
                <a:lnTo>
                  <a:pt x="62882" y="17698"/>
                </a:lnTo>
                <a:lnTo>
                  <a:pt x="64801" y="16552"/>
                </a:lnTo>
                <a:lnTo>
                  <a:pt x="71166" y="15278"/>
                </a:lnTo>
                <a:lnTo>
                  <a:pt x="77170" y="12596"/>
                </a:lnTo>
                <a:lnTo>
                  <a:pt x="79882" y="10769"/>
                </a:lnTo>
                <a:lnTo>
                  <a:pt x="87129" y="8739"/>
                </a:lnTo>
                <a:lnTo>
                  <a:pt x="91284" y="8198"/>
                </a:lnTo>
                <a:lnTo>
                  <a:pt x="95642" y="7044"/>
                </a:lnTo>
                <a:lnTo>
                  <a:pt x="100134" y="5480"/>
                </a:lnTo>
                <a:lnTo>
                  <a:pt x="104716" y="3644"/>
                </a:lnTo>
                <a:lnTo>
                  <a:pt x="109359" y="2420"/>
                </a:lnTo>
                <a:lnTo>
                  <a:pt x="114042" y="1604"/>
                </a:lnTo>
                <a:lnTo>
                  <a:pt x="118751" y="1060"/>
                </a:lnTo>
                <a:lnTo>
                  <a:pt x="123478" y="697"/>
                </a:lnTo>
                <a:lnTo>
                  <a:pt x="128216" y="455"/>
                </a:lnTo>
                <a:lnTo>
                  <a:pt x="137715" y="187"/>
                </a:lnTo>
                <a:lnTo>
                  <a:pt x="161509" y="0"/>
                </a:lnTo>
                <a:lnTo>
                  <a:pt x="166271" y="785"/>
                </a:lnTo>
                <a:lnTo>
                  <a:pt x="171033" y="2101"/>
                </a:lnTo>
                <a:lnTo>
                  <a:pt x="175795" y="3773"/>
                </a:lnTo>
                <a:lnTo>
                  <a:pt x="183203" y="7747"/>
                </a:lnTo>
                <a:lnTo>
                  <a:pt x="189935" y="12159"/>
                </a:lnTo>
                <a:lnTo>
                  <a:pt x="193952" y="14447"/>
                </a:lnTo>
                <a:lnTo>
                  <a:pt x="198218" y="16766"/>
                </a:lnTo>
                <a:lnTo>
                  <a:pt x="205075" y="21459"/>
                </a:lnTo>
                <a:lnTo>
                  <a:pt x="210768" y="26190"/>
                </a:lnTo>
                <a:lnTo>
                  <a:pt x="218436" y="33317"/>
                </a:lnTo>
                <a:lnTo>
                  <a:pt x="223321" y="38075"/>
                </a:lnTo>
                <a:lnTo>
                  <a:pt x="228138" y="44953"/>
                </a:lnTo>
                <a:lnTo>
                  <a:pt x="232131" y="52507"/>
                </a:lnTo>
                <a:lnTo>
                  <a:pt x="233906" y="58510"/>
                </a:lnTo>
                <a:lnTo>
                  <a:pt x="231204" y="62016"/>
                </a:lnTo>
                <a:lnTo>
                  <a:pt x="226228" y="65941"/>
                </a:lnTo>
                <a:lnTo>
                  <a:pt x="219735" y="70145"/>
                </a:lnTo>
                <a:lnTo>
                  <a:pt x="212521" y="76933"/>
                </a:lnTo>
                <a:lnTo>
                  <a:pt x="210598" y="79854"/>
                </a:lnTo>
                <a:lnTo>
                  <a:pt x="208460" y="87334"/>
                </a:lnTo>
                <a:lnTo>
                  <a:pt x="207890" y="91551"/>
                </a:lnTo>
                <a:lnTo>
                  <a:pt x="207510" y="95949"/>
                </a:lnTo>
                <a:lnTo>
                  <a:pt x="207257" y="100469"/>
                </a:lnTo>
                <a:lnTo>
                  <a:pt x="207088" y="105070"/>
                </a:lnTo>
                <a:lnTo>
                  <a:pt x="206182" y="109725"/>
                </a:lnTo>
                <a:lnTo>
                  <a:pt x="204784" y="114416"/>
                </a:lnTo>
                <a:lnTo>
                  <a:pt x="203058" y="119130"/>
                </a:lnTo>
                <a:lnTo>
                  <a:pt x="201114" y="123861"/>
                </a:lnTo>
                <a:lnTo>
                  <a:pt x="199024" y="128602"/>
                </a:lnTo>
                <a:lnTo>
                  <a:pt x="194585" y="138103"/>
                </a:lnTo>
                <a:lnTo>
                  <a:pt x="189966" y="147618"/>
                </a:lnTo>
                <a:lnTo>
                  <a:pt x="186830" y="152377"/>
                </a:lnTo>
                <a:lnTo>
                  <a:pt x="183151" y="157138"/>
                </a:lnTo>
                <a:lnTo>
                  <a:pt x="179111" y="161900"/>
                </a:lnTo>
                <a:lnTo>
                  <a:pt x="175624" y="166661"/>
                </a:lnTo>
                <a:lnTo>
                  <a:pt x="172506" y="171423"/>
                </a:lnTo>
                <a:lnTo>
                  <a:pt x="169633" y="176185"/>
                </a:lnTo>
                <a:lnTo>
                  <a:pt x="162208" y="183593"/>
                </a:lnTo>
                <a:lnTo>
                  <a:pt x="158005" y="186680"/>
                </a:lnTo>
                <a:lnTo>
                  <a:pt x="153616" y="189531"/>
                </a:lnTo>
                <a:lnTo>
                  <a:pt x="149103" y="192226"/>
                </a:lnTo>
                <a:lnTo>
                  <a:pt x="144506" y="194817"/>
                </a:lnTo>
                <a:lnTo>
                  <a:pt x="137282" y="201928"/>
                </a:lnTo>
                <a:lnTo>
                  <a:pt x="134244" y="206047"/>
                </a:lnTo>
                <a:lnTo>
                  <a:pt x="126636" y="212740"/>
                </a:lnTo>
                <a:lnTo>
                  <a:pt x="122384" y="215636"/>
                </a:lnTo>
                <a:lnTo>
                  <a:pt x="117963" y="218361"/>
                </a:lnTo>
                <a:lnTo>
                  <a:pt x="113427" y="220971"/>
                </a:lnTo>
                <a:lnTo>
                  <a:pt x="104155" y="225987"/>
                </a:lnTo>
                <a:lnTo>
                  <a:pt x="94742" y="230863"/>
                </a:lnTo>
                <a:lnTo>
                  <a:pt x="87383" y="233559"/>
                </a:lnTo>
                <a:lnTo>
                  <a:pt x="80673" y="235551"/>
                </a:lnTo>
                <a:lnTo>
                  <a:pt x="76661" y="237193"/>
                </a:lnTo>
                <a:lnTo>
                  <a:pt x="72400" y="239082"/>
                </a:lnTo>
                <a:lnTo>
                  <a:pt x="65547" y="241181"/>
                </a:lnTo>
                <a:lnTo>
                  <a:pt x="59062" y="242113"/>
                </a:lnTo>
                <a:lnTo>
                  <a:pt x="55110" y="242362"/>
                </a:lnTo>
                <a:lnTo>
                  <a:pt x="50888" y="242528"/>
                </a:lnTo>
                <a:lnTo>
                  <a:pt x="47280" y="241845"/>
                </a:lnTo>
                <a:lnTo>
                  <a:pt x="38409" y="237885"/>
                </a:lnTo>
                <a:lnTo>
                  <a:pt x="33242" y="236680"/>
                </a:lnTo>
                <a:lnTo>
                  <a:pt x="28300" y="234027"/>
                </a:lnTo>
                <a:lnTo>
                  <a:pt x="21055" y="228072"/>
                </a:lnTo>
                <a:lnTo>
                  <a:pt x="18660" y="225857"/>
                </a:lnTo>
                <a:lnTo>
                  <a:pt x="16269" y="224381"/>
                </a:lnTo>
                <a:lnTo>
                  <a:pt x="9112" y="221509"/>
                </a:lnTo>
                <a:lnTo>
                  <a:pt x="4347" y="218025"/>
                </a:lnTo>
                <a:lnTo>
                  <a:pt x="2758" y="215191"/>
                </a:lnTo>
                <a:lnTo>
                  <a:pt x="993" y="207808"/>
                </a:lnTo>
                <a:lnTo>
                  <a:pt x="209" y="201352"/>
                </a:lnTo>
                <a:lnTo>
                  <a:pt x="0" y="198519"/>
                </a:lnTo>
                <a:lnTo>
                  <a:pt x="654" y="195837"/>
                </a:lnTo>
                <a:lnTo>
                  <a:pt x="3498" y="190740"/>
                </a:lnTo>
                <a:lnTo>
                  <a:pt x="9561" y="183408"/>
                </a:lnTo>
                <a:lnTo>
                  <a:pt x="16385" y="176208"/>
                </a:lnTo>
                <a:lnTo>
                  <a:pt x="30550" y="161899"/>
                </a:lnTo>
                <a:lnTo>
                  <a:pt x="37422" y="157135"/>
                </a:lnTo>
                <a:lnTo>
                  <a:pt x="44975" y="152373"/>
                </a:lnTo>
                <a:lnTo>
                  <a:pt x="50977" y="147610"/>
                </a:lnTo>
                <a:lnTo>
                  <a:pt x="54483" y="146022"/>
                </a:lnTo>
                <a:lnTo>
                  <a:pt x="58407" y="144964"/>
                </a:lnTo>
                <a:lnTo>
                  <a:pt x="62611" y="144258"/>
                </a:lnTo>
                <a:lnTo>
                  <a:pt x="67001" y="142994"/>
                </a:lnTo>
                <a:lnTo>
                  <a:pt x="71516" y="141358"/>
                </a:lnTo>
                <a:lnTo>
                  <a:pt x="76112" y="139473"/>
                </a:lnTo>
                <a:lnTo>
                  <a:pt x="80765" y="138216"/>
                </a:lnTo>
                <a:lnTo>
                  <a:pt x="85454" y="137379"/>
                </a:lnTo>
                <a:lnTo>
                  <a:pt x="90167" y="136820"/>
                </a:lnTo>
                <a:lnTo>
                  <a:pt x="95691" y="137242"/>
                </a:lnTo>
                <a:lnTo>
                  <a:pt x="101754" y="138316"/>
                </a:lnTo>
                <a:lnTo>
                  <a:pt x="108178" y="139826"/>
                </a:lnTo>
                <a:lnTo>
                  <a:pt x="114048" y="140834"/>
                </a:lnTo>
                <a:lnTo>
                  <a:pt x="119549" y="141505"/>
                </a:lnTo>
                <a:lnTo>
                  <a:pt x="124803" y="141952"/>
                </a:lnTo>
                <a:lnTo>
                  <a:pt x="129894" y="143044"/>
                </a:lnTo>
                <a:lnTo>
                  <a:pt x="134875" y="144566"/>
                </a:lnTo>
                <a:lnTo>
                  <a:pt x="139784" y="146374"/>
                </a:lnTo>
                <a:lnTo>
                  <a:pt x="144643" y="148374"/>
                </a:lnTo>
                <a:lnTo>
                  <a:pt x="149471" y="150500"/>
                </a:lnTo>
                <a:lnTo>
                  <a:pt x="154276" y="152712"/>
                </a:lnTo>
                <a:lnTo>
                  <a:pt x="161733" y="157285"/>
                </a:lnTo>
                <a:lnTo>
                  <a:pt x="168486" y="162758"/>
                </a:lnTo>
                <a:lnTo>
                  <a:pt x="172510" y="166440"/>
                </a:lnTo>
                <a:lnTo>
                  <a:pt x="183640" y="177090"/>
                </a:lnTo>
                <a:lnTo>
                  <a:pt x="198305" y="191592"/>
                </a:lnTo>
                <a:lnTo>
                  <a:pt x="202997" y="198378"/>
                </a:lnTo>
                <a:lnTo>
                  <a:pt x="205876" y="204834"/>
                </a:lnTo>
                <a:lnTo>
                  <a:pt x="209801" y="212994"/>
                </a:lnTo>
                <a:lnTo>
                  <a:pt x="212753" y="216599"/>
                </a:lnTo>
                <a:lnTo>
                  <a:pt x="220266" y="222722"/>
                </a:lnTo>
                <a:lnTo>
                  <a:pt x="222904" y="226259"/>
                </a:lnTo>
                <a:lnTo>
                  <a:pt x="224663" y="230205"/>
                </a:lnTo>
                <a:lnTo>
                  <a:pt x="227412" y="238029"/>
                </a:lnTo>
                <a:lnTo>
                  <a:pt x="231279" y="244152"/>
                </a:lnTo>
                <a:lnTo>
                  <a:pt x="237919" y="252062"/>
                </a:lnTo>
                <a:lnTo>
                  <a:pt x="241121" y="255640"/>
                </a:lnTo>
                <a:lnTo>
                  <a:pt x="241570" y="256936"/>
                </a:lnTo>
                <a:lnTo>
                  <a:pt x="242351" y="263166"/>
                </a:lnTo>
                <a:lnTo>
                  <a:pt x="243184" y="263541"/>
                </a:lnTo>
                <a:lnTo>
                  <a:pt x="249613" y="2642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48"/>
          <p:cNvSpPr/>
          <p:nvPr/>
        </p:nvSpPr>
        <p:spPr>
          <a:xfrm>
            <a:off x="2593181" y="2857500"/>
            <a:ext cx="214313" cy="200026"/>
          </a:xfrm>
          <a:custGeom>
            <a:avLst/>
            <a:gdLst/>
            <a:ahLst/>
            <a:cxnLst/>
            <a:rect l="0" t="0" r="0" b="0"/>
            <a:pathLst>
              <a:path w="214313" h="200026">
                <a:moveTo>
                  <a:pt x="0" y="0"/>
                </a:moveTo>
                <a:lnTo>
                  <a:pt x="3792" y="0"/>
                </a:lnTo>
                <a:lnTo>
                  <a:pt x="4909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8819" y="7771"/>
                </a:lnTo>
                <a:lnTo>
                  <a:pt x="12651" y="12184"/>
                </a:lnTo>
                <a:lnTo>
                  <a:pt x="16999" y="16792"/>
                </a:lnTo>
                <a:lnTo>
                  <a:pt x="35731" y="35723"/>
                </a:lnTo>
                <a:lnTo>
                  <a:pt x="90818" y="90818"/>
                </a:lnTo>
                <a:lnTo>
                  <a:pt x="95470" y="94676"/>
                </a:lnTo>
                <a:lnTo>
                  <a:pt x="100159" y="98043"/>
                </a:lnTo>
                <a:lnTo>
                  <a:pt x="104873" y="101080"/>
                </a:lnTo>
                <a:lnTo>
                  <a:pt x="108809" y="104693"/>
                </a:lnTo>
                <a:lnTo>
                  <a:pt x="112227" y="108689"/>
                </a:lnTo>
                <a:lnTo>
                  <a:pt x="115299" y="112940"/>
                </a:lnTo>
                <a:lnTo>
                  <a:pt x="118935" y="116569"/>
                </a:lnTo>
                <a:lnTo>
                  <a:pt x="122946" y="119781"/>
                </a:lnTo>
                <a:lnTo>
                  <a:pt x="127208" y="122716"/>
                </a:lnTo>
                <a:lnTo>
                  <a:pt x="131636" y="126261"/>
                </a:lnTo>
                <a:lnTo>
                  <a:pt x="136176" y="130211"/>
                </a:lnTo>
                <a:lnTo>
                  <a:pt x="144660" y="138040"/>
                </a:lnTo>
                <a:lnTo>
                  <a:pt x="151077" y="144166"/>
                </a:lnTo>
                <a:lnTo>
                  <a:pt x="172722" y="165598"/>
                </a:lnTo>
                <a:lnTo>
                  <a:pt x="176267" y="168342"/>
                </a:lnTo>
                <a:lnTo>
                  <a:pt x="180217" y="170966"/>
                </a:lnTo>
                <a:lnTo>
                  <a:pt x="184438" y="173508"/>
                </a:lnTo>
                <a:lnTo>
                  <a:pt x="187253" y="175997"/>
                </a:lnTo>
                <a:lnTo>
                  <a:pt x="189129" y="178450"/>
                </a:lnTo>
                <a:lnTo>
                  <a:pt x="192007" y="183292"/>
                </a:lnTo>
                <a:lnTo>
                  <a:pt x="195932" y="188090"/>
                </a:lnTo>
                <a:lnTo>
                  <a:pt x="200323" y="192868"/>
                </a:lnTo>
                <a:lnTo>
                  <a:pt x="202605" y="195253"/>
                </a:lnTo>
                <a:lnTo>
                  <a:pt x="204920" y="196844"/>
                </a:lnTo>
                <a:lnTo>
                  <a:pt x="211177" y="199082"/>
                </a:lnTo>
                <a:lnTo>
                  <a:pt x="214312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49"/>
          <p:cNvSpPr/>
          <p:nvPr/>
        </p:nvSpPr>
        <p:spPr>
          <a:xfrm>
            <a:off x="2664618" y="2836068"/>
            <a:ext cx="121445" cy="185739"/>
          </a:xfrm>
          <a:custGeom>
            <a:avLst/>
            <a:gdLst/>
            <a:ahLst/>
            <a:cxnLst/>
            <a:rect l="0" t="0" r="0" b="0"/>
            <a:pathLst>
              <a:path w="121445" h="185739">
                <a:moveTo>
                  <a:pt x="121444" y="0"/>
                </a:moveTo>
                <a:lnTo>
                  <a:pt x="121444" y="9943"/>
                </a:lnTo>
                <a:lnTo>
                  <a:pt x="116682" y="12979"/>
                </a:lnTo>
                <a:lnTo>
                  <a:pt x="108744" y="16590"/>
                </a:lnTo>
                <a:lnTo>
                  <a:pt x="98690" y="20585"/>
                </a:lnTo>
                <a:lnTo>
                  <a:pt x="91987" y="24042"/>
                </a:lnTo>
                <a:lnTo>
                  <a:pt x="87519" y="27141"/>
                </a:lnTo>
                <a:lnTo>
                  <a:pt x="84539" y="30000"/>
                </a:lnTo>
                <a:lnTo>
                  <a:pt x="81760" y="33494"/>
                </a:lnTo>
                <a:lnTo>
                  <a:pt x="79113" y="37411"/>
                </a:lnTo>
                <a:lnTo>
                  <a:pt x="76554" y="41609"/>
                </a:lnTo>
                <a:lnTo>
                  <a:pt x="74055" y="45996"/>
                </a:lnTo>
                <a:lnTo>
                  <a:pt x="69162" y="55103"/>
                </a:lnTo>
                <a:lnTo>
                  <a:pt x="54778" y="83373"/>
                </a:lnTo>
                <a:lnTo>
                  <a:pt x="52394" y="88920"/>
                </a:lnTo>
                <a:lnTo>
                  <a:pt x="50011" y="94999"/>
                </a:lnTo>
                <a:lnTo>
                  <a:pt x="47628" y="101433"/>
                </a:lnTo>
                <a:lnTo>
                  <a:pt x="45246" y="107309"/>
                </a:lnTo>
                <a:lnTo>
                  <a:pt x="42864" y="112815"/>
                </a:lnTo>
                <a:lnTo>
                  <a:pt x="38101" y="123165"/>
                </a:lnTo>
                <a:lnTo>
                  <a:pt x="33338" y="133057"/>
                </a:lnTo>
                <a:lnTo>
                  <a:pt x="30163" y="137917"/>
                </a:lnTo>
                <a:lnTo>
                  <a:pt x="26459" y="142745"/>
                </a:lnTo>
                <a:lnTo>
                  <a:pt x="22402" y="147551"/>
                </a:lnTo>
                <a:lnTo>
                  <a:pt x="19697" y="151549"/>
                </a:lnTo>
                <a:lnTo>
                  <a:pt x="17894" y="155007"/>
                </a:lnTo>
                <a:lnTo>
                  <a:pt x="16692" y="158107"/>
                </a:lnTo>
                <a:lnTo>
                  <a:pt x="13240" y="163668"/>
                </a:lnTo>
                <a:lnTo>
                  <a:pt x="11208" y="166262"/>
                </a:lnTo>
                <a:lnTo>
                  <a:pt x="8950" y="171261"/>
                </a:lnTo>
                <a:lnTo>
                  <a:pt x="8348" y="173705"/>
                </a:lnTo>
                <a:lnTo>
                  <a:pt x="5563" y="178538"/>
                </a:lnTo>
                <a:lnTo>
                  <a:pt x="6" y="185731"/>
                </a:lnTo>
                <a:lnTo>
                  <a:pt x="0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50"/>
          <p:cNvSpPr/>
          <p:nvPr/>
        </p:nvSpPr>
        <p:spPr>
          <a:xfrm>
            <a:off x="2871787" y="2750351"/>
            <a:ext cx="187099" cy="164199"/>
          </a:xfrm>
          <a:custGeom>
            <a:avLst/>
            <a:gdLst/>
            <a:ahLst/>
            <a:cxnLst/>
            <a:rect l="0" t="0" r="0" b="0"/>
            <a:pathLst>
              <a:path w="187099" h="164199">
                <a:moveTo>
                  <a:pt x="21431" y="21424"/>
                </a:moveTo>
                <a:lnTo>
                  <a:pt x="25224" y="17631"/>
                </a:lnTo>
                <a:lnTo>
                  <a:pt x="27135" y="16514"/>
                </a:lnTo>
                <a:lnTo>
                  <a:pt x="32822" y="14942"/>
                </a:lnTo>
                <a:lnTo>
                  <a:pt x="34432" y="14574"/>
                </a:lnTo>
                <a:lnTo>
                  <a:pt x="39130" y="10575"/>
                </a:lnTo>
                <a:lnTo>
                  <a:pt x="41168" y="9428"/>
                </a:lnTo>
                <a:lnTo>
                  <a:pt x="45549" y="8155"/>
                </a:lnTo>
                <a:lnTo>
                  <a:pt x="50142" y="7589"/>
                </a:lnTo>
                <a:lnTo>
                  <a:pt x="52478" y="7438"/>
                </a:lnTo>
                <a:lnTo>
                  <a:pt x="55623" y="6543"/>
                </a:lnTo>
                <a:lnTo>
                  <a:pt x="59307" y="5154"/>
                </a:lnTo>
                <a:lnTo>
                  <a:pt x="63350" y="3433"/>
                </a:lnTo>
                <a:lnTo>
                  <a:pt x="67634" y="2286"/>
                </a:lnTo>
                <a:lnTo>
                  <a:pt x="72077" y="1522"/>
                </a:lnTo>
                <a:lnTo>
                  <a:pt x="76626" y="1012"/>
                </a:lnTo>
                <a:lnTo>
                  <a:pt x="80453" y="672"/>
                </a:lnTo>
                <a:lnTo>
                  <a:pt x="83798" y="446"/>
                </a:lnTo>
                <a:lnTo>
                  <a:pt x="86821" y="294"/>
                </a:lnTo>
                <a:lnTo>
                  <a:pt x="96531" y="127"/>
                </a:lnTo>
                <a:lnTo>
                  <a:pt x="123203" y="0"/>
                </a:lnTo>
                <a:lnTo>
                  <a:pt x="126585" y="791"/>
                </a:lnTo>
                <a:lnTo>
                  <a:pt x="130428" y="2112"/>
                </a:lnTo>
                <a:lnTo>
                  <a:pt x="134577" y="3787"/>
                </a:lnTo>
                <a:lnTo>
                  <a:pt x="138137" y="4903"/>
                </a:lnTo>
                <a:lnTo>
                  <a:pt x="141304" y="5648"/>
                </a:lnTo>
                <a:lnTo>
                  <a:pt x="144209" y="6144"/>
                </a:lnTo>
                <a:lnTo>
                  <a:pt x="146145" y="7268"/>
                </a:lnTo>
                <a:lnTo>
                  <a:pt x="147436" y="8812"/>
                </a:lnTo>
                <a:lnTo>
                  <a:pt x="148297" y="10634"/>
                </a:lnTo>
                <a:lnTo>
                  <a:pt x="149254" y="14776"/>
                </a:lnTo>
                <a:lnTo>
                  <a:pt x="149509" y="16992"/>
                </a:lnTo>
                <a:lnTo>
                  <a:pt x="148885" y="19263"/>
                </a:lnTo>
                <a:lnTo>
                  <a:pt x="146075" y="23903"/>
                </a:lnTo>
                <a:lnTo>
                  <a:pt x="144298" y="28611"/>
                </a:lnTo>
                <a:lnTo>
                  <a:pt x="143823" y="30978"/>
                </a:lnTo>
                <a:lnTo>
                  <a:pt x="142713" y="32555"/>
                </a:lnTo>
                <a:lnTo>
                  <a:pt x="141180" y="33607"/>
                </a:lnTo>
                <a:lnTo>
                  <a:pt x="139364" y="34309"/>
                </a:lnTo>
                <a:lnTo>
                  <a:pt x="135229" y="37204"/>
                </a:lnTo>
                <a:lnTo>
                  <a:pt x="130746" y="41137"/>
                </a:lnTo>
                <a:lnTo>
                  <a:pt x="126107" y="45531"/>
                </a:lnTo>
                <a:lnTo>
                  <a:pt x="119033" y="52467"/>
                </a:lnTo>
                <a:lnTo>
                  <a:pt x="116662" y="54026"/>
                </a:lnTo>
                <a:lnTo>
                  <a:pt x="111910" y="55757"/>
                </a:lnTo>
                <a:lnTo>
                  <a:pt x="107153" y="58643"/>
                </a:lnTo>
                <a:lnTo>
                  <a:pt x="104772" y="60524"/>
                </a:lnTo>
                <a:lnTo>
                  <a:pt x="100011" y="62614"/>
                </a:lnTo>
                <a:lnTo>
                  <a:pt x="94280" y="63956"/>
                </a:lnTo>
                <a:lnTo>
                  <a:pt x="93809" y="64860"/>
                </a:lnTo>
                <a:lnTo>
                  <a:pt x="93054" y="69897"/>
                </a:lnTo>
                <a:lnTo>
                  <a:pt x="92905" y="71127"/>
                </a:lnTo>
                <a:lnTo>
                  <a:pt x="98579" y="71370"/>
                </a:lnTo>
                <a:lnTo>
                  <a:pt x="148755" y="71430"/>
                </a:lnTo>
                <a:lnTo>
                  <a:pt x="152352" y="72224"/>
                </a:lnTo>
                <a:lnTo>
                  <a:pt x="155543" y="73546"/>
                </a:lnTo>
                <a:lnTo>
                  <a:pt x="161205" y="77133"/>
                </a:lnTo>
                <a:lnTo>
                  <a:pt x="166368" y="81373"/>
                </a:lnTo>
                <a:lnTo>
                  <a:pt x="169649" y="83615"/>
                </a:lnTo>
                <a:lnTo>
                  <a:pt x="173424" y="85903"/>
                </a:lnTo>
                <a:lnTo>
                  <a:pt x="177529" y="88222"/>
                </a:lnTo>
                <a:lnTo>
                  <a:pt x="181059" y="90562"/>
                </a:lnTo>
                <a:lnTo>
                  <a:pt x="184206" y="92916"/>
                </a:lnTo>
                <a:lnTo>
                  <a:pt x="187098" y="95279"/>
                </a:lnTo>
                <a:lnTo>
                  <a:pt x="185057" y="97648"/>
                </a:lnTo>
                <a:lnTo>
                  <a:pt x="179727" y="100021"/>
                </a:lnTo>
                <a:lnTo>
                  <a:pt x="172206" y="102397"/>
                </a:lnTo>
                <a:lnTo>
                  <a:pt x="167191" y="104775"/>
                </a:lnTo>
                <a:lnTo>
                  <a:pt x="163849" y="107153"/>
                </a:lnTo>
                <a:lnTo>
                  <a:pt x="159340" y="111913"/>
                </a:lnTo>
                <a:lnTo>
                  <a:pt x="154691" y="116675"/>
                </a:lnTo>
                <a:lnTo>
                  <a:pt x="153133" y="119056"/>
                </a:lnTo>
                <a:lnTo>
                  <a:pt x="151403" y="123818"/>
                </a:lnTo>
                <a:lnTo>
                  <a:pt x="149354" y="126199"/>
                </a:lnTo>
                <a:lnTo>
                  <a:pt x="146401" y="128580"/>
                </a:lnTo>
                <a:lnTo>
                  <a:pt x="142844" y="130961"/>
                </a:lnTo>
                <a:lnTo>
                  <a:pt x="139680" y="134136"/>
                </a:lnTo>
                <a:lnTo>
                  <a:pt x="136776" y="137840"/>
                </a:lnTo>
                <a:lnTo>
                  <a:pt x="134046" y="141897"/>
                </a:lnTo>
                <a:lnTo>
                  <a:pt x="130639" y="145396"/>
                </a:lnTo>
                <a:lnTo>
                  <a:pt x="126780" y="148522"/>
                </a:lnTo>
                <a:lnTo>
                  <a:pt x="122620" y="151399"/>
                </a:lnTo>
                <a:lnTo>
                  <a:pt x="118259" y="153318"/>
                </a:lnTo>
                <a:lnTo>
                  <a:pt x="113765" y="154597"/>
                </a:lnTo>
                <a:lnTo>
                  <a:pt x="109181" y="155449"/>
                </a:lnTo>
                <a:lnTo>
                  <a:pt x="105331" y="156812"/>
                </a:lnTo>
                <a:lnTo>
                  <a:pt x="101971" y="158514"/>
                </a:lnTo>
                <a:lnTo>
                  <a:pt x="98937" y="160442"/>
                </a:lnTo>
                <a:lnTo>
                  <a:pt x="95327" y="161728"/>
                </a:lnTo>
                <a:lnTo>
                  <a:pt x="91332" y="162584"/>
                </a:lnTo>
                <a:lnTo>
                  <a:pt x="87082" y="163156"/>
                </a:lnTo>
                <a:lnTo>
                  <a:pt x="82661" y="163537"/>
                </a:lnTo>
                <a:lnTo>
                  <a:pt x="78126" y="163791"/>
                </a:lnTo>
                <a:lnTo>
                  <a:pt x="69648" y="164073"/>
                </a:lnTo>
                <a:lnTo>
                  <a:pt x="63234" y="164198"/>
                </a:lnTo>
                <a:lnTo>
                  <a:pt x="60412" y="163438"/>
                </a:lnTo>
                <a:lnTo>
                  <a:pt x="55160" y="160477"/>
                </a:lnTo>
                <a:lnTo>
                  <a:pt x="51855" y="159369"/>
                </a:lnTo>
                <a:lnTo>
                  <a:pt x="48064" y="158631"/>
                </a:lnTo>
                <a:lnTo>
                  <a:pt x="43949" y="158139"/>
                </a:lnTo>
                <a:lnTo>
                  <a:pt x="40412" y="157811"/>
                </a:lnTo>
                <a:lnTo>
                  <a:pt x="37260" y="157592"/>
                </a:lnTo>
                <a:lnTo>
                  <a:pt x="34365" y="157446"/>
                </a:lnTo>
                <a:lnTo>
                  <a:pt x="31641" y="156555"/>
                </a:lnTo>
                <a:lnTo>
                  <a:pt x="26498" y="153449"/>
                </a:lnTo>
                <a:lnTo>
                  <a:pt x="21567" y="151539"/>
                </a:lnTo>
                <a:lnTo>
                  <a:pt x="16729" y="150690"/>
                </a:lnTo>
                <a:lnTo>
                  <a:pt x="11933" y="150313"/>
                </a:lnTo>
                <a:lnTo>
                  <a:pt x="10337" y="149418"/>
                </a:lnTo>
                <a:lnTo>
                  <a:pt x="9272" y="148028"/>
                </a:lnTo>
                <a:lnTo>
                  <a:pt x="8563" y="146308"/>
                </a:lnTo>
                <a:lnTo>
                  <a:pt x="7296" y="145161"/>
                </a:lnTo>
                <a:lnTo>
                  <a:pt x="5658" y="144397"/>
                </a:lnTo>
                <a:lnTo>
                  <a:pt x="0" y="1428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51"/>
          <p:cNvSpPr/>
          <p:nvPr/>
        </p:nvSpPr>
        <p:spPr>
          <a:xfrm>
            <a:off x="3322137" y="2807493"/>
            <a:ext cx="42570" cy="171451"/>
          </a:xfrm>
          <a:custGeom>
            <a:avLst/>
            <a:gdLst/>
            <a:ahLst/>
            <a:cxnLst/>
            <a:rect l="0" t="0" r="0" b="0"/>
            <a:pathLst>
              <a:path w="42570" h="171451">
                <a:moveTo>
                  <a:pt x="6850" y="0"/>
                </a:moveTo>
                <a:lnTo>
                  <a:pt x="0" y="0"/>
                </a:lnTo>
                <a:lnTo>
                  <a:pt x="696" y="794"/>
                </a:lnTo>
                <a:lnTo>
                  <a:pt x="5883" y="6151"/>
                </a:lnTo>
                <a:lnTo>
                  <a:pt x="6420" y="8819"/>
                </a:lnTo>
                <a:lnTo>
                  <a:pt x="6564" y="10642"/>
                </a:lnTo>
                <a:lnTo>
                  <a:pt x="7453" y="11857"/>
                </a:lnTo>
                <a:lnTo>
                  <a:pt x="8839" y="12668"/>
                </a:lnTo>
                <a:lnTo>
                  <a:pt x="10558" y="13208"/>
                </a:lnTo>
                <a:lnTo>
                  <a:pt x="11703" y="14361"/>
                </a:lnTo>
                <a:lnTo>
                  <a:pt x="12467" y="15924"/>
                </a:lnTo>
                <a:lnTo>
                  <a:pt x="12976" y="17760"/>
                </a:lnTo>
                <a:lnTo>
                  <a:pt x="14109" y="20571"/>
                </a:lnTo>
                <a:lnTo>
                  <a:pt x="15658" y="24033"/>
                </a:lnTo>
                <a:lnTo>
                  <a:pt x="17485" y="27928"/>
                </a:lnTo>
                <a:lnTo>
                  <a:pt x="18702" y="31319"/>
                </a:lnTo>
                <a:lnTo>
                  <a:pt x="19514" y="34373"/>
                </a:lnTo>
                <a:lnTo>
                  <a:pt x="20055" y="37203"/>
                </a:lnTo>
                <a:lnTo>
                  <a:pt x="17241" y="39883"/>
                </a:lnTo>
                <a:lnTo>
                  <a:pt x="12190" y="42464"/>
                </a:lnTo>
                <a:lnTo>
                  <a:pt x="5647" y="44978"/>
                </a:lnTo>
                <a:lnTo>
                  <a:pt x="2079" y="48242"/>
                </a:lnTo>
                <a:lnTo>
                  <a:pt x="495" y="52005"/>
                </a:lnTo>
                <a:lnTo>
                  <a:pt x="232" y="56101"/>
                </a:lnTo>
                <a:lnTo>
                  <a:pt x="850" y="60420"/>
                </a:lnTo>
                <a:lnTo>
                  <a:pt x="2056" y="64886"/>
                </a:lnTo>
                <a:lnTo>
                  <a:pt x="3654" y="69451"/>
                </a:lnTo>
                <a:lnTo>
                  <a:pt x="5513" y="74082"/>
                </a:lnTo>
                <a:lnTo>
                  <a:pt x="7546" y="78757"/>
                </a:lnTo>
                <a:lnTo>
                  <a:pt x="9696" y="83461"/>
                </a:lnTo>
                <a:lnTo>
                  <a:pt x="11128" y="88185"/>
                </a:lnTo>
                <a:lnTo>
                  <a:pt x="12083" y="92921"/>
                </a:lnTo>
                <a:lnTo>
                  <a:pt x="12720" y="97666"/>
                </a:lnTo>
                <a:lnTo>
                  <a:pt x="13938" y="101624"/>
                </a:lnTo>
                <a:lnTo>
                  <a:pt x="15544" y="105055"/>
                </a:lnTo>
                <a:lnTo>
                  <a:pt x="17409" y="108137"/>
                </a:lnTo>
                <a:lnTo>
                  <a:pt x="19445" y="111779"/>
                </a:lnTo>
                <a:lnTo>
                  <a:pt x="23825" y="120059"/>
                </a:lnTo>
                <a:lnTo>
                  <a:pt x="25311" y="124489"/>
                </a:lnTo>
                <a:lnTo>
                  <a:pt x="26301" y="129031"/>
                </a:lnTo>
                <a:lnTo>
                  <a:pt x="26961" y="133646"/>
                </a:lnTo>
                <a:lnTo>
                  <a:pt x="27401" y="137516"/>
                </a:lnTo>
                <a:lnTo>
                  <a:pt x="27694" y="140890"/>
                </a:lnTo>
                <a:lnTo>
                  <a:pt x="27890" y="143933"/>
                </a:lnTo>
                <a:lnTo>
                  <a:pt x="28814" y="146755"/>
                </a:lnTo>
                <a:lnTo>
                  <a:pt x="30224" y="149431"/>
                </a:lnTo>
                <a:lnTo>
                  <a:pt x="31958" y="152008"/>
                </a:lnTo>
                <a:lnTo>
                  <a:pt x="33114" y="154520"/>
                </a:lnTo>
                <a:lnTo>
                  <a:pt x="34398" y="159428"/>
                </a:lnTo>
                <a:lnTo>
                  <a:pt x="35121" y="162861"/>
                </a:lnTo>
                <a:lnTo>
                  <a:pt x="36016" y="164137"/>
                </a:lnTo>
                <a:lnTo>
                  <a:pt x="37407" y="165781"/>
                </a:lnTo>
                <a:lnTo>
                  <a:pt x="42569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52"/>
          <p:cNvSpPr/>
          <p:nvPr/>
        </p:nvSpPr>
        <p:spPr>
          <a:xfrm>
            <a:off x="3193256" y="2857500"/>
            <a:ext cx="285751" cy="42863"/>
          </a:xfrm>
          <a:custGeom>
            <a:avLst/>
            <a:gdLst/>
            <a:ahLst/>
            <a:cxnLst/>
            <a:rect l="0" t="0" r="0" b="0"/>
            <a:pathLst>
              <a:path w="285751" h="42863">
                <a:moveTo>
                  <a:pt x="0" y="42862"/>
                </a:moveTo>
                <a:lnTo>
                  <a:pt x="37118" y="42862"/>
                </a:lnTo>
                <a:lnTo>
                  <a:pt x="41414" y="42068"/>
                </a:lnTo>
                <a:lnTo>
                  <a:pt x="46659" y="40745"/>
                </a:lnTo>
                <a:lnTo>
                  <a:pt x="52537" y="39070"/>
                </a:lnTo>
                <a:lnTo>
                  <a:pt x="58043" y="37159"/>
                </a:lnTo>
                <a:lnTo>
                  <a:pt x="63302" y="35091"/>
                </a:lnTo>
                <a:lnTo>
                  <a:pt x="68395" y="32919"/>
                </a:lnTo>
                <a:lnTo>
                  <a:pt x="74172" y="31471"/>
                </a:lnTo>
                <a:lnTo>
                  <a:pt x="80404" y="30505"/>
                </a:lnTo>
                <a:lnTo>
                  <a:pt x="86940" y="29862"/>
                </a:lnTo>
                <a:lnTo>
                  <a:pt x="94472" y="28639"/>
                </a:lnTo>
                <a:lnTo>
                  <a:pt x="102669" y="27030"/>
                </a:lnTo>
                <a:lnTo>
                  <a:pt x="111308" y="25163"/>
                </a:lnTo>
                <a:lnTo>
                  <a:pt x="119449" y="23126"/>
                </a:lnTo>
                <a:lnTo>
                  <a:pt x="127258" y="20973"/>
                </a:lnTo>
                <a:lnTo>
                  <a:pt x="142284" y="16465"/>
                </a:lnTo>
                <a:lnTo>
                  <a:pt x="156900" y="11815"/>
                </a:lnTo>
                <a:lnTo>
                  <a:pt x="164131" y="10258"/>
                </a:lnTo>
                <a:lnTo>
                  <a:pt x="171333" y="9220"/>
                </a:lnTo>
                <a:lnTo>
                  <a:pt x="178516" y="8528"/>
                </a:lnTo>
                <a:lnTo>
                  <a:pt x="185685" y="7273"/>
                </a:lnTo>
                <a:lnTo>
                  <a:pt x="192847" y="5642"/>
                </a:lnTo>
                <a:lnTo>
                  <a:pt x="200002" y="3761"/>
                </a:lnTo>
                <a:lnTo>
                  <a:pt x="206360" y="2507"/>
                </a:lnTo>
                <a:lnTo>
                  <a:pt x="212185" y="1671"/>
                </a:lnTo>
                <a:lnTo>
                  <a:pt x="217657" y="1114"/>
                </a:lnTo>
                <a:lnTo>
                  <a:pt x="222892" y="742"/>
                </a:lnTo>
                <a:lnTo>
                  <a:pt x="227970" y="495"/>
                </a:lnTo>
                <a:lnTo>
                  <a:pt x="237845" y="220"/>
                </a:lnTo>
                <a:lnTo>
                  <a:pt x="275277" y="5"/>
                </a:lnTo>
                <a:lnTo>
                  <a:pt x="2857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53"/>
          <p:cNvSpPr/>
          <p:nvPr/>
        </p:nvSpPr>
        <p:spPr>
          <a:xfrm>
            <a:off x="3607596" y="2757487"/>
            <a:ext cx="178592" cy="107157"/>
          </a:xfrm>
          <a:custGeom>
            <a:avLst/>
            <a:gdLst/>
            <a:ahLst/>
            <a:cxnLst/>
            <a:rect l="0" t="0" r="0" b="0"/>
            <a:pathLst>
              <a:path w="178592" h="107157">
                <a:moveTo>
                  <a:pt x="71435" y="0"/>
                </a:moveTo>
                <a:lnTo>
                  <a:pt x="71435" y="23911"/>
                </a:lnTo>
                <a:lnTo>
                  <a:pt x="70641" y="26259"/>
                </a:lnTo>
                <a:lnTo>
                  <a:pt x="69318" y="28619"/>
                </a:lnTo>
                <a:lnTo>
                  <a:pt x="67643" y="30985"/>
                </a:lnTo>
                <a:lnTo>
                  <a:pt x="65732" y="34151"/>
                </a:lnTo>
                <a:lnTo>
                  <a:pt x="63664" y="37848"/>
                </a:lnTo>
                <a:lnTo>
                  <a:pt x="61492" y="41901"/>
                </a:lnTo>
                <a:lnTo>
                  <a:pt x="59250" y="45396"/>
                </a:lnTo>
                <a:lnTo>
                  <a:pt x="56962" y="48520"/>
                </a:lnTo>
                <a:lnTo>
                  <a:pt x="54642" y="51397"/>
                </a:lnTo>
                <a:lnTo>
                  <a:pt x="52302" y="54108"/>
                </a:lnTo>
                <a:lnTo>
                  <a:pt x="49948" y="56710"/>
                </a:lnTo>
                <a:lnTo>
                  <a:pt x="47585" y="59238"/>
                </a:lnTo>
                <a:lnTo>
                  <a:pt x="45217" y="62511"/>
                </a:lnTo>
                <a:lnTo>
                  <a:pt x="42843" y="66280"/>
                </a:lnTo>
                <a:lnTo>
                  <a:pt x="40468" y="70381"/>
                </a:lnTo>
                <a:lnTo>
                  <a:pt x="38884" y="73908"/>
                </a:lnTo>
                <a:lnTo>
                  <a:pt x="37828" y="77053"/>
                </a:lnTo>
                <a:lnTo>
                  <a:pt x="37124" y="79944"/>
                </a:lnTo>
                <a:lnTo>
                  <a:pt x="35861" y="82665"/>
                </a:lnTo>
                <a:lnTo>
                  <a:pt x="34225" y="85272"/>
                </a:lnTo>
                <a:lnTo>
                  <a:pt x="32341" y="87804"/>
                </a:lnTo>
                <a:lnTo>
                  <a:pt x="27910" y="90286"/>
                </a:lnTo>
                <a:lnTo>
                  <a:pt x="21780" y="92735"/>
                </a:lnTo>
                <a:lnTo>
                  <a:pt x="4300" y="98575"/>
                </a:lnTo>
                <a:lnTo>
                  <a:pt x="2866" y="99848"/>
                </a:lnTo>
                <a:lnTo>
                  <a:pt x="1910" y="101490"/>
                </a:lnTo>
                <a:lnTo>
                  <a:pt x="2" y="107143"/>
                </a:lnTo>
                <a:lnTo>
                  <a:pt x="0" y="107148"/>
                </a:lnTo>
                <a:lnTo>
                  <a:pt x="16790" y="107156"/>
                </a:lnTo>
                <a:lnTo>
                  <a:pt x="19130" y="106362"/>
                </a:lnTo>
                <a:lnTo>
                  <a:pt x="23847" y="103364"/>
                </a:lnTo>
                <a:lnTo>
                  <a:pt x="28589" y="101502"/>
                </a:lnTo>
                <a:lnTo>
                  <a:pt x="34136" y="100675"/>
                </a:lnTo>
                <a:lnTo>
                  <a:pt x="37838" y="100454"/>
                </a:lnTo>
                <a:lnTo>
                  <a:pt x="46184" y="100209"/>
                </a:lnTo>
                <a:lnTo>
                  <a:pt x="81647" y="100018"/>
                </a:lnTo>
                <a:lnTo>
                  <a:pt x="152371" y="100013"/>
                </a:lnTo>
                <a:lnTo>
                  <a:pt x="154761" y="100806"/>
                </a:lnTo>
                <a:lnTo>
                  <a:pt x="159533" y="103805"/>
                </a:lnTo>
                <a:lnTo>
                  <a:pt x="164300" y="105667"/>
                </a:lnTo>
                <a:lnTo>
                  <a:pt x="169064" y="106494"/>
                </a:lnTo>
                <a:lnTo>
                  <a:pt x="173828" y="106862"/>
                </a:lnTo>
                <a:lnTo>
                  <a:pt x="178591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54"/>
          <p:cNvSpPr/>
          <p:nvPr/>
        </p:nvSpPr>
        <p:spPr>
          <a:xfrm>
            <a:off x="3764756" y="2743200"/>
            <a:ext cx="42863" cy="228601"/>
          </a:xfrm>
          <a:custGeom>
            <a:avLst/>
            <a:gdLst/>
            <a:ahLst/>
            <a:cxnLst/>
            <a:rect l="0" t="0" r="0" b="0"/>
            <a:pathLst>
              <a:path w="42863" h="228601">
                <a:moveTo>
                  <a:pt x="42862" y="0"/>
                </a:moveTo>
                <a:lnTo>
                  <a:pt x="42862" y="9943"/>
                </a:lnTo>
                <a:lnTo>
                  <a:pt x="42069" y="12978"/>
                </a:lnTo>
                <a:lnTo>
                  <a:pt x="40746" y="16590"/>
                </a:lnTo>
                <a:lnTo>
                  <a:pt x="39070" y="20585"/>
                </a:lnTo>
                <a:lnTo>
                  <a:pt x="37952" y="24042"/>
                </a:lnTo>
                <a:lnTo>
                  <a:pt x="36711" y="29999"/>
                </a:lnTo>
                <a:lnTo>
                  <a:pt x="36380" y="33493"/>
                </a:lnTo>
                <a:lnTo>
                  <a:pt x="36160" y="37410"/>
                </a:lnTo>
                <a:lnTo>
                  <a:pt x="36013" y="41609"/>
                </a:lnTo>
                <a:lnTo>
                  <a:pt x="35121" y="46789"/>
                </a:lnTo>
                <a:lnTo>
                  <a:pt x="33733" y="52624"/>
                </a:lnTo>
                <a:lnTo>
                  <a:pt x="32013" y="58895"/>
                </a:lnTo>
                <a:lnTo>
                  <a:pt x="30867" y="64663"/>
                </a:lnTo>
                <a:lnTo>
                  <a:pt x="30103" y="70096"/>
                </a:lnTo>
                <a:lnTo>
                  <a:pt x="29594" y="75306"/>
                </a:lnTo>
                <a:lnTo>
                  <a:pt x="29254" y="81160"/>
                </a:lnTo>
                <a:lnTo>
                  <a:pt x="28876" y="94014"/>
                </a:lnTo>
                <a:lnTo>
                  <a:pt x="25601" y="99982"/>
                </a:lnTo>
                <a:lnTo>
                  <a:pt x="20242" y="105548"/>
                </a:lnTo>
                <a:lnTo>
                  <a:pt x="13495" y="110847"/>
                </a:lnTo>
                <a:lnTo>
                  <a:pt x="8996" y="115966"/>
                </a:lnTo>
                <a:lnTo>
                  <a:pt x="5998" y="120967"/>
                </a:lnTo>
                <a:lnTo>
                  <a:pt x="3998" y="125888"/>
                </a:lnTo>
                <a:lnTo>
                  <a:pt x="2665" y="131550"/>
                </a:lnTo>
                <a:lnTo>
                  <a:pt x="1777" y="137706"/>
                </a:lnTo>
                <a:lnTo>
                  <a:pt x="1185" y="144192"/>
                </a:lnTo>
                <a:lnTo>
                  <a:pt x="789" y="150103"/>
                </a:lnTo>
                <a:lnTo>
                  <a:pt x="526" y="155631"/>
                </a:lnTo>
                <a:lnTo>
                  <a:pt x="156" y="168879"/>
                </a:lnTo>
                <a:lnTo>
                  <a:pt x="13" y="191166"/>
                </a:lnTo>
                <a:lnTo>
                  <a:pt x="0" y="227186"/>
                </a:lnTo>
                <a:lnTo>
                  <a:pt x="794" y="227657"/>
                </a:lnTo>
                <a:lnTo>
                  <a:pt x="2117" y="227971"/>
                </a:lnTo>
                <a:lnTo>
                  <a:pt x="7144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55"/>
          <p:cNvSpPr/>
          <p:nvPr/>
        </p:nvSpPr>
        <p:spPr>
          <a:xfrm>
            <a:off x="3929062" y="2814637"/>
            <a:ext cx="135732" cy="185739"/>
          </a:xfrm>
          <a:custGeom>
            <a:avLst/>
            <a:gdLst/>
            <a:ahLst/>
            <a:cxnLst/>
            <a:rect l="0" t="0" r="0" b="0"/>
            <a:pathLst>
              <a:path w="135732" h="185739">
                <a:moveTo>
                  <a:pt x="0" y="0"/>
                </a:moveTo>
                <a:lnTo>
                  <a:pt x="10642" y="10642"/>
                </a:lnTo>
                <a:lnTo>
                  <a:pt x="11857" y="12651"/>
                </a:lnTo>
                <a:lnTo>
                  <a:pt x="13207" y="17000"/>
                </a:lnTo>
                <a:lnTo>
                  <a:pt x="15924" y="21578"/>
                </a:lnTo>
                <a:lnTo>
                  <a:pt x="19777" y="26259"/>
                </a:lnTo>
                <a:lnTo>
                  <a:pt x="21916" y="28619"/>
                </a:lnTo>
                <a:lnTo>
                  <a:pt x="24136" y="30985"/>
                </a:lnTo>
                <a:lnTo>
                  <a:pt x="24822" y="34151"/>
                </a:lnTo>
                <a:lnTo>
                  <a:pt x="24486" y="37848"/>
                </a:lnTo>
                <a:lnTo>
                  <a:pt x="23468" y="41901"/>
                </a:lnTo>
                <a:lnTo>
                  <a:pt x="23583" y="45396"/>
                </a:lnTo>
                <a:lnTo>
                  <a:pt x="24453" y="48520"/>
                </a:lnTo>
                <a:lnTo>
                  <a:pt x="27537" y="54108"/>
                </a:lnTo>
                <a:lnTo>
                  <a:pt x="31553" y="59238"/>
                </a:lnTo>
                <a:lnTo>
                  <a:pt x="33735" y="62511"/>
                </a:lnTo>
                <a:lnTo>
                  <a:pt x="35984" y="66280"/>
                </a:lnTo>
                <a:lnTo>
                  <a:pt x="38277" y="70381"/>
                </a:lnTo>
                <a:lnTo>
                  <a:pt x="40599" y="73908"/>
                </a:lnTo>
                <a:lnTo>
                  <a:pt x="42942" y="77053"/>
                </a:lnTo>
                <a:lnTo>
                  <a:pt x="45296" y="79944"/>
                </a:lnTo>
                <a:lnTo>
                  <a:pt x="48454" y="83458"/>
                </a:lnTo>
                <a:lnTo>
                  <a:pt x="56195" y="91597"/>
                </a:lnTo>
                <a:lnTo>
                  <a:pt x="73526" y="109217"/>
                </a:lnTo>
                <a:lnTo>
                  <a:pt x="76005" y="112499"/>
                </a:lnTo>
                <a:lnTo>
                  <a:pt x="78451" y="116274"/>
                </a:lnTo>
                <a:lnTo>
                  <a:pt x="80876" y="120379"/>
                </a:lnTo>
                <a:lnTo>
                  <a:pt x="83286" y="123909"/>
                </a:lnTo>
                <a:lnTo>
                  <a:pt x="85687" y="127056"/>
                </a:lnTo>
                <a:lnTo>
                  <a:pt x="88081" y="129948"/>
                </a:lnTo>
                <a:lnTo>
                  <a:pt x="91264" y="132669"/>
                </a:lnTo>
                <a:lnTo>
                  <a:pt x="94974" y="135277"/>
                </a:lnTo>
                <a:lnTo>
                  <a:pt x="99035" y="137810"/>
                </a:lnTo>
                <a:lnTo>
                  <a:pt x="101742" y="140292"/>
                </a:lnTo>
                <a:lnTo>
                  <a:pt x="103547" y="142741"/>
                </a:lnTo>
                <a:lnTo>
                  <a:pt x="106346" y="147578"/>
                </a:lnTo>
                <a:lnTo>
                  <a:pt x="110236" y="152373"/>
                </a:lnTo>
                <a:lnTo>
                  <a:pt x="112384" y="154763"/>
                </a:lnTo>
                <a:lnTo>
                  <a:pt x="116888" y="159536"/>
                </a:lnTo>
                <a:lnTo>
                  <a:pt x="127195" y="170038"/>
                </a:lnTo>
                <a:lnTo>
                  <a:pt x="127659" y="171303"/>
                </a:lnTo>
                <a:lnTo>
                  <a:pt x="128175" y="174824"/>
                </a:lnTo>
                <a:lnTo>
                  <a:pt x="129106" y="176081"/>
                </a:lnTo>
                <a:lnTo>
                  <a:pt x="130521" y="176918"/>
                </a:lnTo>
                <a:lnTo>
                  <a:pt x="132257" y="177477"/>
                </a:lnTo>
                <a:lnTo>
                  <a:pt x="133415" y="178643"/>
                </a:lnTo>
                <a:lnTo>
                  <a:pt x="134187" y="180214"/>
                </a:lnTo>
                <a:lnTo>
                  <a:pt x="135731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56"/>
          <p:cNvSpPr/>
          <p:nvPr/>
        </p:nvSpPr>
        <p:spPr>
          <a:xfrm>
            <a:off x="3964781" y="2821781"/>
            <a:ext cx="78582" cy="164307"/>
          </a:xfrm>
          <a:custGeom>
            <a:avLst/>
            <a:gdLst/>
            <a:ahLst/>
            <a:cxnLst/>
            <a:rect l="0" t="0" r="0" b="0"/>
            <a:pathLst>
              <a:path w="78582" h="164307">
                <a:moveTo>
                  <a:pt x="78581" y="0"/>
                </a:moveTo>
                <a:lnTo>
                  <a:pt x="78581" y="3792"/>
                </a:lnTo>
                <a:lnTo>
                  <a:pt x="77787" y="5703"/>
                </a:lnTo>
                <a:lnTo>
                  <a:pt x="76464" y="7771"/>
                </a:lnTo>
                <a:lnTo>
                  <a:pt x="74789" y="9943"/>
                </a:lnTo>
                <a:lnTo>
                  <a:pt x="73671" y="12185"/>
                </a:lnTo>
                <a:lnTo>
                  <a:pt x="72430" y="16792"/>
                </a:lnTo>
                <a:lnTo>
                  <a:pt x="69718" y="19926"/>
                </a:lnTo>
                <a:lnTo>
                  <a:pt x="65529" y="23603"/>
                </a:lnTo>
                <a:lnTo>
                  <a:pt x="60355" y="27641"/>
                </a:lnTo>
                <a:lnTo>
                  <a:pt x="56905" y="31128"/>
                </a:lnTo>
                <a:lnTo>
                  <a:pt x="54606" y="34245"/>
                </a:lnTo>
                <a:lnTo>
                  <a:pt x="51256" y="40620"/>
                </a:lnTo>
                <a:lnTo>
                  <a:pt x="47122" y="48745"/>
                </a:lnTo>
                <a:lnTo>
                  <a:pt x="44909" y="52340"/>
                </a:lnTo>
                <a:lnTo>
                  <a:pt x="42639" y="55531"/>
                </a:lnTo>
                <a:lnTo>
                  <a:pt x="40332" y="58452"/>
                </a:lnTo>
                <a:lnTo>
                  <a:pt x="38794" y="61986"/>
                </a:lnTo>
                <a:lnTo>
                  <a:pt x="37769" y="65931"/>
                </a:lnTo>
                <a:lnTo>
                  <a:pt x="37085" y="70147"/>
                </a:lnTo>
                <a:lnTo>
                  <a:pt x="35836" y="74546"/>
                </a:lnTo>
                <a:lnTo>
                  <a:pt x="34209" y="79066"/>
                </a:lnTo>
                <a:lnTo>
                  <a:pt x="32331" y="83667"/>
                </a:lnTo>
                <a:lnTo>
                  <a:pt x="30285" y="87528"/>
                </a:lnTo>
                <a:lnTo>
                  <a:pt x="28128" y="90896"/>
                </a:lnTo>
                <a:lnTo>
                  <a:pt x="25895" y="93935"/>
                </a:lnTo>
                <a:lnTo>
                  <a:pt x="24407" y="97548"/>
                </a:lnTo>
                <a:lnTo>
                  <a:pt x="23415" y="101544"/>
                </a:lnTo>
                <a:lnTo>
                  <a:pt x="22754" y="105796"/>
                </a:lnTo>
                <a:lnTo>
                  <a:pt x="21519" y="110218"/>
                </a:lnTo>
                <a:lnTo>
                  <a:pt x="19902" y="114754"/>
                </a:lnTo>
                <a:lnTo>
                  <a:pt x="18030" y="119365"/>
                </a:lnTo>
                <a:lnTo>
                  <a:pt x="15989" y="123233"/>
                </a:lnTo>
                <a:lnTo>
                  <a:pt x="13834" y="126605"/>
                </a:lnTo>
                <a:lnTo>
                  <a:pt x="11604" y="129647"/>
                </a:lnTo>
                <a:lnTo>
                  <a:pt x="10117" y="132469"/>
                </a:lnTo>
                <a:lnTo>
                  <a:pt x="9126" y="135144"/>
                </a:lnTo>
                <a:lnTo>
                  <a:pt x="8465" y="137721"/>
                </a:lnTo>
                <a:lnTo>
                  <a:pt x="7231" y="140232"/>
                </a:lnTo>
                <a:lnTo>
                  <a:pt x="5615" y="142701"/>
                </a:lnTo>
                <a:lnTo>
                  <a:pt x="3743" y="145140"/>
                </a:lnTo>
                <a:lnTo>
                  <a:pt x="1663" y="149967"/>
                </a:lnTo>
                <a:lnTo>
                  <a:pt x="739" y="154758"/>
                </a:lnTo>
                <a:lnTo>
                  <a:pt x="328" y="159533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57"/>
          <p:cNvSpPr/>
          <p:nvPr/>
        </p:nvSpPr>
        <p:spPr>
          <a:xfrm>
            <a:off x="4143375" y="2771775"/>
            <a:ext cx="178594" cy="114205"/>
          </a:xfrm>
          <a:custGeom>
            <a:avLst/>
            <a:gdLst/>
            <a:ahLst/>
            <a:cxnLst/>
            <a:rect l="0" t="0" r="0" b="0"/>
            <a:pathLst>
              <a:path w="178594" h="114205">
                <a:moveTo>
                  <a:pt x="0" y="7143"/>
                </a:moveTo>
                <a:lnTo>
                  <a:pt x="6150" y="7143"/>
                </a:lnTo>
                <a:lnTo>
                  <a:pt x="8819" y="5027"/>
                </a:lnTo>
                <a:lnTo>
                  <a:pt x="10641" y="3351"/>
                </a:lnTo>
                <a:lnTo>
                  <a:pt x="12651" y="2234"/>
                </a:lnTo>
                <a:lnTo>
                  <a:pt x="17000" y="992"/>
                </a:lnTo>
                <a:lnTo>
                  <a:pt x="20064" y="662"/>
                </a:lnTo>
                <a:lnTo>
                  <a:pt x="23695" y="441"/>
                </a:lnTo>
                <a:lnTo>
                  <a:pt x="31169" y="196"/>
                </a:lnTo>
                <a:lnTo>
                  <a:pt x="40632" y="58"/>
                </a:lnTo>
                <a:lnTo>
                  <a:pt x="79874" y="0"/>
                </a:lnTo>
                <a:lnTo>
                  <a:pt x="82618" y="794"/>
                </a:lnTo>
                <a:lnTo>
                  <a:pt x="87783" y="3792"/>
                </a:lnTo>
                <a:lnTo>
                  <a:pt x="92725" y="5654"/>
                </a:lnTo>
                <a:lnTo>
                  <a:pt x="95154" y="6150"/>
                </a:lnTo>
                <a:lnTo>
                  <a:pt x="99970" y="8819"/>
                </a:lnTo>
                <a:lnTo>
                  <a:pt x="102365" y="10641"/>
                </a:lnTo>
                <a:lnTo>
                  <a:pt x="104756" y="12650"/>
                </a:lnTo>
                <a:lnTo>
                  <a:pt x="107143" y="14783"/>
                </a:lnTo>
                <a:lnTo>
                  <a:pt x="111913" y="19270"/>
                </a:lnTo>
                <a:lnTo>
                  <a:pt x="116678" y="23910"/>
                </a:lnTo>
                <a:lnTo>
                  <a:pt x="118267" y="26259"/>
                </a:lnTo>
                <a:lnTo>
                  <a:pt x="119326" y="28618"/>
                </a:lnTo>
                <a:lnTo>
                  <a:pt x="120031" y="30985"/>
                </a:lnTo>
                <a:lnTo>
                  <a:pt x="121296" y="33356"/>
                </a:lnTo>
                <a:lnTo>
                  <a:pt x="122933" y="35731"/>
                </a:lnTo>
                <a:lnTo>
                  <a:pt x="124817" y="38108"/>
                </a:lnTo>
                <a:lnTo>
                  <a:pt x="126074" y="40487"/>
                </a:lnTo>
                <a:lnTo>
                  <a:pt x="126912" y="42866"/>
                </a:lnTo>
                <a:lnTo>
                  <a:pt x="127470" y="45246"/>
                </a:lnTo>
                <a:lnTo>
                  <a:pt x="127842" y="47626"/>
                </a:lnTo>
                <a:lnTo>
                  <a:pt x="128091" y="50007"/>
                </a:lnTo>
                <a:lnTo>
                  <a:pt x="128256" y="52388"/>
                </a:lnTo>
                <a:lnTo>
                  <a:pt x="128366" y="55563"/>
                </a:lnTo>
                <a:lnTo>
                  <a:pt x="128489" y="63324"/>
                </a:lnTo>
                <a:lnTo>
                  <a:pt x="127728" y="66822"/>
                </a:lnTo>
                <a:lnTo>
                  <a:pt x="126427" y="69948"/>
                </a:lnTo>
                <a:lnTo>
                  <a:pt x="124766" y="72825"/>
                </a:lnTo>
                <a:lnTo>
                  <a:pt x="122071" y="75538"/>
                </a:lnTo>
                <a:lnTo>
                  <a:pt x="118687" y="78139"/>
                </a:lnTo>
                <a:lnTo>
                  <a:pt x="114843" y="80668"/>
                </a:lnTo>
                <a:lnTo>
                  <a:pt x="112281" y="83147"/>
                </a:lnTo>
                <a:lnTo>
                  <a:pt x="110573" y="85594"/>
                </a:lnTo>
                <a:lnTo>
                  <a:pt x="109434" y="88019"/>
                </a:lnTo>
                <a:lnTo>
                  <a:pt x="107881" y="90429"/>
                </a:lnTo>
                <a:lnTo>
                  <a:pt x="106051" y="92829"/>
                </a:lnTo>
                <a:lnTo>
                  <a:pt x="104038" y="95224"/>
                </a:lnTo>
                <a:lnTo>
                  <a:pt x="101903" y="96820"/>
                </a:lnTo>
                <a:lnTo>
                  <a:pt x="97413" y="98593"/>
                </a:lnTo>
                <a:lnTo>
                  <a:pt x="94311" y="99860"/>
                </a:lnTo>
                <a:lnTo>
                  <a:pt x="90654" y="101498"/>
                </a:lnTo>
                <a:lnTo>
                  <a:pt x="86630" y="103384"/>
                </a:lnTo>
                <a:lnTo>
                  <a:pt x="83153" y="104641"/>
                </a:lnTo>
                <a:lnTo>
                  <a:pt x="80042" y="105479"/>
                </a:lnTo>
                <a:lnTo>
                  <a:pt x="77173" y="106038"/>
                </a:lnTo>
                <a:lnTo>
                  <a:pt x="75261" y="107205"/>
                </a:lnTo>
                <a:lnTo>
                  <a:pt x="73986" y="108776"/>
                </a:lnTo>
                <a:lnTo>
                  <a:pt x="73137" y="110617"/>
                </a:lnTo>
                <a:lnTo>
                  <a:pt x="71776" y="111844"/>
                </a:lnTo>
                <a:lnTo>
                  <a:pt x="70076" y="112663"/>
                </a:lnTo>
                <a:lnTo>
                  <a:pt x="66069" y="113572"/>
                </a:lnTo>
                <a:lnTo>
                  <a:pt x="61643" y="113976"/>
                </a:lnTo>
                <a:lnTo>
                  <a:pt x="57030" y="114156"/>
                </a:lnTo>
                <a:lnTo>
                  <a:pt x="54688" y="114204"/>
                </a:lnTo>
                <a:lnTo>
                  <a:pt x="52334" y="113442"/>
                </a:lnTo>
                <a:lnTo>
                  <a:pt x="47601" y="110479"/>
                </a:lnTo>
                <a:lnTo>
                  <a:pt x="42852" y="108633"/>
                </a:lnTo>
                <a:lnTo>
                  <a:pt x="40474" y="108140"/>
                </a:lnTo>
                <a:lnTo>
                  <a:pt x="35715" y="105477"/>
                </a:lnTo>
                <a:lnTo>
                  <a:pt x="33335" y="103655"/>
                </a:lnTo>
                <a:lnTo>
                  <a:pt x="28574" y="101631"/>
                </a:lnTo>
                <a:lnTo>
                  <a:pt x="26193" y="101092"/>
                </a:lnTo>
                <a:lnTo>
                  <a:pt x="21431" y="98375"/>
                </a:lnTo>
                <a:lnTo>
                  <a:pt x="15698" y="93956"/>
                </a:lnTo>
                <a:lnTo>
                  <a:pt x="15228" y="92800"/>
                </a:lnTo>
                <a:lnTo>
                  <a:pt x="14705" y="89398"/>
                </a:lnTo>
                <a:lnTo>
                  <a:pt x="16153" y="87380"/>
                </a:lnTo>
                <a:lnTo>
                  <a:pt x="18706" y="85240"/>
                </a:lnTo>
                <a:lnTo>
                  <a:pt x="26625" y="79896"/>
                </a:lnTo>
                <a:lnTo>
                  <a:pt x="27275" y="78664"/>
                </a:lnTo>
                <a:lnTo>
                  <a:pt x="27997" y="75178"/>
                </a:lnTo>
                <a:lnTo>
                  <a:pt x="28983" y="73931"/>
                </a:lnTo>
                <a:lnTo>
                  <a:pt x="30434" y="73100"/>
                </a:lnTo>
                <a:lnTo>
                  <a:pt x="34675" y="71765"/>
                </a:lnTo>
                <a:lnTo>
                  <a:pt x="35022" y="70862"/>
                </a:lnTo>
                <a:lnTo>
                  <a:pt x="35409" y="67742"/>
                </a:lnTo>
                <a:lnTo>
                  <a:pt x="36306" y="66592"/>
                </a:lnTo>
                <a:lnTo>
                  <a:pt x="37697" y="65826"/>
                </a:lnTo>
                <a:lnTo>
                  <a:pt x="39419" y="65315"/>
                </a:lnTo>
                <a:lnTo>
                  <a:pt x="42154" y="64975"/>
                </a:lnTo>
                <a:lnTo>
                  <a:pt x="45565" y="64747"/>
                </a:lnTo>
                <a:lnTo>
                  <a:pt x="52795" y="64495"/>
                </a:lnTo>
                <a:lnTo>
                  <a:pt x="58654" y="64383"/>
                </a:lnTo>
                <a:lnTo>
                  <a:pt x="62121" y="65147"/>
                </a:lnTo>
                <a:lnTo>
                  <a:pt x="66020" y="66450"/>
                </a:lnTo>
                <a:lnTo>
                  <a:pt x="70207" y="68112"/>
                </a:lnTo>
                <a:lnTo>
                  <a:pt x="74586" y="69220"/>
                </a:lnTo>
                <a:lnTo>
                  <a:pt x="79092" y="69959"/>
                </a:lnTo>
                <a:lnTo>
                  <a:pt x="83684" y="70452"/>
                </a:lnTo>
                <a:lnTo>
                  <a:pt x="88333" y="70780"/>
                </a:lnTo>
                <a:lnTo>
                  <a:pt x="93020" y="70999"/>
                </a:lnTo>
                <a:lnTo>
                  <a:pt x="97732" y="71145"/>
                </a:lnTo>
                <a:lnTo>
                  <a:pt x="101667" y="72036"/>
                </a:lnTo>
                <a:lnTo>
                  <a:pt x="105084" y="73424"/>
                </a:lnTo>
                <a:lnTo>
                  <a:pt x="108156" y="75143"/>
                </a:lnTo>
                <a:lnTo>
                  <a:pt x="111792" y="76289"/>
                </a:lnTo>
                <a:lnTo>
                  <a:pt x="115803" y="77053"/>
                </a:lnTo>
                <a:lnTo>
                  <a:pt x="120064" y="77562"/>
                </a:lnTo>
                <a:lnTo>
                  <a:pt x="122905" y="78695"/>
                </a:lnTo>
                <a:lnTo>
                  <a:pt x="124799" y="80245"/>
                </a:lnTo>
                <a:lnTo>
                  <a:pt x="126062" y="82071"/>
                </a:lnTo>
                <a:lnTo>
                  <a:pt x="128491" y="83289"/>
                </a:lnTo>
                <a:lnTo>
                  <a:pt x="131698" y="84101"/>
                </a:lnTo>
                <a:lnTo>
                  <a:pt x="135423" y="84642"/>
                </a:lnTo>
                <a:lnTo>
                  <a:pt x="137907" y="85797"/>
                </a:lnTo>
                <a:lnTo>
                  <a:pt x="139563" y="87360"/>
                </a:lnTo>
                <a:lnTo>
                  <a:pt x="140667" y="89196"/>
                </a:lnTo>
                <a:lnTo>
                  <a:pt x="142990" y="90420"/>
                </a:lnTo>
                <a:lnTo>
                  <a:pt x="146127" y="91236"/>
                </a:lnTo>
                <a:lnTo>
                  <a:pt x="149805" y="91780"/>
                </a:lnTo>
                <a:lnTo>
                  <a:pt x="153051" y="92937"/>
                </a:lnTo>
                <a:lnTo>
                  <a:pt x="156009" y="94501"/>
                </a:lnTo>
                <a:lnTo>
                  <a:pt x="158774" y="96338"/>
                </a:lnTo>
                <a:lnTo>
                  <a:pt x="163964" y="98379"/>
                </a:lnTo>
                <a:lnTo>
                  <a:pt x="166459" y="98924"/>
                </a:lnTo>
                <a:lnTo>
                  <a:pt x="171348" y="101645"/>
                </a:lnTo>
                <a:lnTo>
                  <a:pt x="178593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58"/>
          <p:cNvSpPr/>
          <p:nvPr/>
        </p:nvSpPr>
        <p:spPr>
          <a:xfrm>
            <a:off x="4443412" y="2886075"/>
            <a:ext cx="128589" cy="14288"/>
          </a:xfrm>
          <a:custGeom>
            <a:avLst/>
            <a:gdLst/>
            <a:ahLst/>
            <a:cxnLst/>
            <a:rect l="0" t="0" r="0" b="0"/>
            <a:pathLst>
              <a:path w="128589" h="14288">
                <a:moveTo>
                  <a:pt x="0" y="0"/>
                </a:moveTo>
                <a:lnTo>
                  <a:pt x="55888" y="0"/>
                </a:lnTo>
                <a:lnTo>
                  <a:pt x="60278" y="793"/>
                </a:lnTo>
                <a:lnTo>
                  <a:pt x="64791" y="2116"/>
                </a:lnTo>
                <a:lnTo>
                  <a:pt x="69388" y="3792"/>
                </a:lnTo>
                <a:lnTo>
                  <a:pt x="73246" y="4909"/>
                </a:lnTo>
                <a:lnTo>
                  <a:pt x="76612" y="5654"/>
                </a:lnTo>
                <a:lnTo>
                  <a:pt x="79649" y="6150"/>
                </a:lnTo>
                <a:lnTo>
                  <a:pt x="82468" y="6481"/>
                </a:lnTo>
                <a:lnTo>
                  <a:pt x="85142" y="6702"/>
                </a:lnTo>
                <a:lnTo>
                  <a:pt x="87718" y="6849"/>
                </a:lnTo>
                <a:lnTo>
                  <a:pt x="94812" y="7012"/>
                </a:lnTo>
                <a:lnTo>
                  <a:pt x="108510" y="7117"/>
                </a:lnTo>
                <a:lnTo>
                  <a:pt x="112028" y="7920"/>
                </a:lnTo>
                <a:lnTo>
                  <a:pt x="115960" y="9249"/>
                </a:lnTo>
                <a:lnTo>
                  <a:pt x="128588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59"/>
          <p:cNvSpPr/>
          <p:nvPr/>
        </p:nvSpPr>
        <p:spPr>
          <a:xfrm>
            <a:off x="4664868" y="2800350"/>
            <a:ext cx="185739" cy="150019"/>
          </a:xfrm>
          <a:custGeom>
            <a:avLst/>
            <a:gdLst/>
            <a:ahLst/>
            <a:cxnLst/>
            <a:rect l="0" t="0" r="0" b="0"/>
            <a:pathLst>
              <a:path w="185739" h="150019">
                <a:moveTo>
                  <a:pt x="0" y="0"/>
                </a:moveTo>
                <a:lnTo>
                  <a:pt x="6151" y="0"/>
                </a:lnTo>
                <a:lnTo>
                  <a:pt x="6482" y="793"/>
                </a:lnTo>
                <a:lnTo>
                  <a:pt x="6850" y="3792"/>
                </a:lnTo>
                <a:lnTo>
                  <a:pt x="7742" y="4909"/>
                </a:lnTo>
                <a:lnTo>
                  <a:pt x="9130" y="5654"/>
                </a:lnTo>
                <a:lnTo>
                  <a:pt x="10849" y="6150"/>
                </a:lnTo>
                <a:lnTo>
                  <a:pt x="14876" y="8819"/>
                </a:lnTo>
                <a:lnTo>
                  <a:pt x="19311" y="12650"/>
                </a:lnTo>
                <a:lnTo>
                  <a:pt x="23929" y="16999"/>
                </a:lnTo>
                <a:lnTo>
                  <a:pt x="27065" y="19270"/>
                </a:lnTo>
                <a:lnTo>
                  <a:pt x="30744" y="21578"/>
                </a:lnTo>
                <a:lnTo>
                  <a:pt x="34783" y="23910"/>
                </a:lnTo>
                <a:lnTo>
                  <a:pt x="38270" y="26259"/>
                </a:lnTo>
                <a:lnTo>
                  <a:pt x="41388" y="28618"/>
                </a:lnTo>
                <a:lnTo>
                  <a:pt x="44262" y="30985"/>
                </a:lnTo>
                <a:lnTo>
                  <a:pt x="46970" y="34150"/>
                </a:lnTo>
                <a:lnTo>
                  <a:pt x="49570" y="37848"/>
                </a:lnTo>
                <a:lnTo>
                  <a:pt x="52097" y="41900"/>
                </a:lnTo>
                <a:lnTo>
                  <a:pt x="56162" y="45396"/>
                </a:lnTo>
                <a:lnTo>
                  <a:pt x="61254" y="48520"/>
                </a:lnTo>
                <a:lnTo>
                  <a:pt x="82744" y="59237"/>
                </a:lnTo>
                <a:lnTo>
                  <a:pt x="86912" y="62510"/>
                </a:lnTo>
                <a:lnTo>
                  <a:pt x="90486" y="66280"/>
                </a:lnTo>
                <a:lnTo>
                  <a:pt x="93661" y="70380"/>
                </a:lnTo>
                <a:lnTo>
                  <a:pt x="97366" y="73907"/>
                </a:lnTo>
                <a:lnTo>
                  <a:pt x="101423" y="77053"/>
                </a:lnTo>
                <a:lnTo>
                  <a:pt x="105716" y="79943"/>
                </a:lnTo>
                <a:lnTo>
                  <a:pt x="109371" y="83458"/>
                </a:lnTo>
                <a:lnTo>
                  <a:pt x="112602" y="87388"/>
                </a:lnTo>
                <a:lnTo>
                  <a:pt x="115549" y="91596"/>
                </a:lnTo>
                <a:lnTo>
                  <a:pt x="119102" y="95195"/>
                </a:lnTo>
                <a:lnTo>
                  <a:pt x="123057" y="98388"/>
                </a:lnTo>
                <a:lnTo>
                  <a:pt x="127282" y="101311"/>
                </a:lnTo>
                <a:lnTo>
                  <a:pt x="130893" y="104053"/>
                </a:lnTo>
                <a:lnTo>
                  <a:pt x="134093" y="106675"/>
                </a:lnTo>
                <a:lnTo>
                  <a:pt x="137021" y="109216"/>
                </a:lnTo>
                <a:lnTo>
                  <a:pt x="140559" y="111704"/>
                </a:lnTo>
                <a:lnTo>
                  <a:pt x="144507" y="114157"/>
                </a:lnTo>
                <a:lnTo>
                  <a:pt x="148725" y="116586"/>
                </a:lnTo>
                <a:lnTo>
                  <a:pt x="152332" y="118999"/>
                </a:lnTo>
                <a:lnTo>
                  <a:pt x="155530" y="121401"/>
                </a:lnTo>
                <a:lnTo>
                  <a:pt x="158455" y="123796"/>
                </a:lnTo>
                <a:lnTo>
                  <a:pt x="161199" y="126187"/>
                </a:lnTo>
                <a:lnTo>
                  <a:pt x="163822" y="128575"/>
                </a:lnTo>
                <a:lnTo>
                  <a:pt x="168854" y="133344"/>
                </a:lnTo>
                <a:lnTo>
                  <a:pt x="185738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60"/>
          <p:cNvSpPr/>
          <p:nvPr/>
        </p:nvSpPr>
        <p:spPr>
          <a:xfrm>
            <a:off x="4650581" y="2793206"/>
            <a:ext cx="171451" cy="178595"/>
          </a:xfrm>
          <a:custGeom>
            <a:avLst/>
            <a:gdLst/>
            <a:ahLst/>
            <a:cxnLst/>
            <a:rect l="0" t="0" r="0" b="0"/>
            <a:pathLst>
              <a:path w="171451" h="178595">
                <a:moveTo>
                  <a:pt x="171450" y="0"/>
                </a:moveTo>
                <a:lnTo>
                  <a:pt x="171450" y="13000"/>
                </a:lnTo>
                <a:lnTo>
                  <a:pt x="167216" y="17948"/>
                </a:lnTo>
                <a:lnTo>
                  <a:pt x="158025" y="27543"/>
                </a:lnTo>
                <a:lnTo>
                  <a:pt x="144015" y="41688"/>
                </a:lnTo>
                <a:lnTo>
                  <a:pt x="141254" y="46048"/>
                </a:lnTo>
                <a:lnTo>
                  <a:pt x="139413" y="50543"/>
                </a:lnTo>
                <a:lnTo>
                  <a:pt x="138186" y="55126"/>
                </a:lnTo>
                <a:lnTo>
                  <a:pt x="134986" y="59770"/>
                </a:lnTo>
                <a:lnTo>
                  <a:pt x="130472" y="64452"/>
                </a:lnTo>
                <a:lnTo>
                  <a:pt x="125081" y="69162"/>
                </a:lnTo>
                <a:lnTo>
                  <a:pt x="119900" y="73889"/>
                </a:lnTo>
                <a:lnTo>
                  <a:pt x="109909" y="83375"/>
                </a:lnTo>
                <a:lnTo>
                  <a:pt x="105023" y="88921"/>
                </a:lnTo>
                <a:lnTo>
                  <a:pt x="100178" y="94999"/>
                </a:lnTo>
                <a:lnTo>
                  <a:pt x="95360" y="101433"/>
                </a:lnTo>
                <a:lnTo>
                  <a:pt x="89767" y="107309"/>
                </a:lnTo>
                <a:lnTo>
                  <a:pt x="83657" y="112814"/>
                </a:lnTo>
                <a:lnTo>
                  <a:pt x="77203" y="118072"/>
                </a:lnTo>
                <a:lnTo>
                  <a:pt x="71312" y="123165"/>
                </a:lnTo>
                <a:lnTo>
                  <a:pt x="65798" y="128147"/>
                </a:lnTo>
                <a:lnTo>
                  <a:pt x="60534" y="133056"/>
                </a:lnTo>
                <a:lnTo>
                  <a:pt x="55437" y="137123"/>
                </a:lnTo>
                <a:lnTo>
                  <a:pt x="50452" y="140628"/>
                </a:lnTo>
                <a:lnTo>
                  <a:pt x="45541" y="143758"/>
                </a:lnTo>
                <a:lnTo>
                  <a:pt x="41473" y="147432"/>
                </a:lnTo>
                <a:lnTo>
                  <a:pt x="37968" y="151469"/>
                </a:lnTo>
                <a:lnTo>
                  <a:pt x="34836" y="155748"/>
                </a:lnTo>
                <a:lnTo>
                  <a:pt x="31162" y="159395"/>
                </a:lnTo>
                <a:lnTo>
                  <a:pt x="27124" y="162619"/>
                </a:lnTo>
                <a:lnTo>
                  <a:pt x="22846" y="165563"/>
                </a:lnTo>
                <a:lnTo>
                  <a:pt x="19199" y="168319"/>
                </a:lnTo>
                <a:lnTo>
                  <a:pt x="15974" y="170950"/>
                </a:lnTo>
                <a:lnTo>
                  <a:pt x="8888" y="177084"/>
                </a:lnTo>
                <a:lnTo>
                  <a:pt x="7513" y="177587"/>
                </a:lnTo>
                <a:lnTo>
                  <a:pt x="2579" y="178295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61"/>
          <p:cNvSpPr/>
          <p:nvPr/>
        </p:nvSpPr>
        <p:spPr>
          <a:xfrm>
            <a:off x="5086350" y="2757487"/>
            <a:ext cx="64294" cy="185739"/>
          </a:xfrm>
          <a:custGeom>
            <a:avLst/>
            <a:gdLst/>
            <a:ahLst/>
            <a:cxnLst/>
            <a:rect l="0" t="0" r="0" b="0"/>
            <a:pathLst>
              <a:path w="64294" h="185739">
                <a:moveTo>
                  <a:pt x="0" y="0"/>
                </a:moveTo>
                <a:lnTo>
                  <a:pt x="0" y="40910"/>
                </a:lnTo>
                <a:lnTo>
                  <a:pt x="794" y="46324"/>
                </a:lnTo>
                <a:lnTo>
                  <a:pt x="2116" y="52314"/>
                </a:lnTo>
                <a:lnTo>
                  <a:pt x="3792" y="58688"/>
                </a:lnTo>
                <a:lnTo>
                  <a:pt x="4909" y="64526"/>
                </a:lnTo>
                <a:lnTo>
                  <a:pt x="5654" y="70004"/>
                </a:lnTo>
                <a:lnTo>
                  <a:pt x="6150" y="75245"/>
                </a:lnTo>
                <a:lnTo>
                  <a:pt x="8863" y="80326"/>
                </a:lnTo>
                <a:lnTo>
                  <a:pt x="13052" y="85301"/>
                </a:lnTo>
                <a:lnTo>
                  <a:pt x="18226" y="90204"/>
                </a:lnTo>
                <a:lnTo>
                  <a:pt x="22469" y="95855"/>
                </a:lnTo>
                <a:lnTo>
                  <a:pt x="26092" y="102003"/>
                </a:lnTo>
                <a:lnTo>
                  <a:pt x="29300" y="108483"/>
                </a:lnTo>
                <a:lnTo>
                  <a:pt x="32234" y="113597"/>
                </a:lnTo>
                <a:lnTo>
                  <a:pt x="34983" y="117800"/>
                </a:lnTo>
                <a:lnTo>
                  <a:pt x="37609" y="121396"/>
                </a:lnTo>
                <a:lnTo>
                  <a:pt x="40154" y="125381"/>
                </a:lnTo>
                <a:lnTo>
                  <a:pt x="42644" y="129625"/>
                </a:lnTo>
                <a:lnTo>
                  <a:pt x="45098" y="134041"/>
                </a:lnTo>
                <a:lnTo>
                  <a:pt x="46734" y="138574"/>
                </a:lnTo>
                <a:lnTo>
                  <a:pt x="47825" y="143182"/>
                </a:lnTo>
                <a:lnTo>
                  <a:pt x="48552" y="147842"/>
                </a:lnTo>
                <a:lnTo>
                  <a:pt x="49830" y="151743"/>
                </a:lnTo>
                <a:lnTo>
                  <a:pt x="51476" y="155137"/>
                </a:lnTo>
                <a:lnTo>
                  <a:pt x="53368" y="158193"/>
                </a:lnTo>
                <a:lnTo>
                  <a:pt x="54628" y="161025"/>
                </a:lnTo>
                <a:lnTo>
                  <a:pt x="56029" y="166288"/>
                </a:lnTo>
                <a:lnTo>
                  <a:pt x="56651" y="171272"/>
                </a:lnTo>
                <a:lnTo>
                  <a:pt x="56818" y="173713"/>
                </a:lnTo>
                <a:lnTo>
                  <a:pt x="57722" y="176133"/>
                </a:lnTo>
                <a:lnTo>
                  <a:pt x="59118" y="178541"/>
                </a:lnTo>
                <a:lnTo>
                  <a:pt x="64293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62"/>
          <p:cNvSpPr/>
          <p:nvPr/>
        </p:nvSpPr>
        <p:spPr>
          <a:xfrm>
            <a:off x="4993481" y="2821781"/>
            <a:ext cx="142876" cy="1"/>
          </a:xfrm>
          <a:custGeom>
            <a:avLst/>
            <a:gdLst/>
            <a:ahLst/>
            <a:cxnLst/>
            <a:rect l="0" t="0" r="0" b="0"/>
            <a:pathLst>
              <a:path w="142876" h="1">
                <a:moveTo>
                  <a:pt x="0" y="0"/>
                </a:move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63"/>
          <p:cNvSpPr/>
          <p:nvPr/>
        </p:nvSpPr>
        <p:spPr>
          <a:xfrm>
            <a:off x="5286473" y="2714625"/>
            <a:ext cx="216204" cy="214313"/>
          </a:xfrm>
          <a:custGeom>
            <a:avLst/>
            <a:gdLst/>
            <a:ahLst/>
            <a:cxnLst/>
            <a:rect l="0" t="0" r="0" b="0"/>
            <a:pathLst>
              <a:path w="216204" h="214313">
                <a:moveTo>
                  <a:pt x="49908" y="0"/>
                </a:moveTo>
                <a:lnTo>
                  <a:pt x="46116" y="3792"/>
                </a:lnTo>
                <a:lnTo>
                  <a:pt x="44998" y="5703"/>
                </a:lnTo>
                <a:lnTo>
                  <a:pt x="42632" y="12184"/>
                </a:lnTo>
                <a:lnTo>
                  <a:pt x="39266" y="16792"/>
                </a:lnTo>
                <a:lnTo>
                  <a:pt x="35124" y="21486"/>
                </a:lnTo>
                <a:lnTo>
                  <a:pt x="32908" y="23849"/>
                </a:lnTo>
                <a:lnTo>
                  <a:pt x="31431" y="26218"/>
                </a:lnTo>
                <a:lnTo>
                  <a:pt x="29790" y="30967"/>
                </a:lnTo>
                <a:lnTo>
                  <a:pt x="26943" y="35723"/>
                </a:lnTo>
                <a:lnTo>
                  <a:pt x="23033" y="41277"/>
                </a:lnTo>
                <a:lnTo>
                  <a:pt x="20879" y="44980"/>
                </a:lnTo>
                <a:lnTo>
                  <a:pt x="18648" y="49036"/>
                </a:lnTo>
                <a:lnTo>
                  <a:pt x="14055" y="55660"/>
                </a:lnTo>
                <a:lnTo>
                  <a:pt x="11718" y="58538"/>
                </a:lnTo>
                <a:lnTo>
                  <a:pt x="10161" y="62044"/>
                </a:lnTo>
                <a:lnTo>
                  <a:pt x="9122" y="65969"/>
                </a:lnTo>
                <a:lnTo>
                  <a:pt x="8430" y="70173"/>
                </a:lnTo>
                <a:lnTo>
                  <a:pt x="7175" y="73769"/>
                </a:lnTo>
                <a:lnTo>
                  <a:pt x="3663" y="79882"/>
                </a:lnTo>
                <a:lnTo>
                  <a:pt x="2409" y="83417"/>
                </a:lnTo>
                <a:lnTo>
                  <a:pt x="1573" y="87361"/>
                </a:lnTo>
                <a:lnTo>
                  <a:pt x="1017" y="91578"/>
                </a:lnTo>
                <a:lnTo>
                  <a:pt x="644" y="95977"/>
                </a:lnTo>
                <a:lnTo>
                  <a:pt x="397" y="100497"/>
                </a:lnTo>
                <a:lnTo>
                  <a:pt x="122" y="108959"/>
                </a:lnTo>
                <a:lnTo>
                  <a:pt x="0" y="115366"/>
                </a:lnTo>
                <a:lnTo>
                  <a:pt x="760" y="118979"/>
                </a:lnTo>
                <a:lnTo>
                  <a:pt x="2062" y="122975"/>
                </a:lnTo>
                <a:lnTo>
                  <a:pt x="3723" y="127227"/>
                </a:lnTo>
                <a:lnTo>
                  <a:pt x="8005" y="130855"/>
                </a:lnTo>
                <a:lnTo>
                  <a:pt x="14036" y="134068"/>
                </a:lnTo>
                <a:lnTo>
                  <a:pt x="21230" y="137004"/>
                </a:lnTo>
                <a:lnTo>
                  <a:pt x="26027" y="140548"/>
                </a:lnTo>
                <a:lnTo>
                  <a:pt x="29225" y="144498"/>
                </a:lnTo>
                <a:lnTo>
                  <a:pt x="31357" y="148720"/>
                </a:lnTo>
                <a:lnTo>
                  <a:pt x="33572" y="152328"/>
                </a:lnTo>
                <a:lnTo>
                  <a:pt x="38149" y="158453"/>
                </a:lnTo>
                <a:lnTo>
                  <a:pt x="40482" y="161991"/>
                </a:lnTo>
                <a:lnTo>
                  <a:pt x="42830" y="165938"/>
                </a:lnTo>
                <a:lnTo>
                  <a:pt x="45189" y="170156"/>
                </a:lnTo>
                <a:lnTo>
                  <a:pt x="47556" y="173762"/>
                </a:lnTo>
                <a:lnTo>
                  <a:pt x="52302" y="179886"/>
                </a:lnTo>
                <a:lnTo>
                  <a:pt x="55473" y="181836"/>
                </a:lnTo>
                <a:lnTo>
                  <a:pt x="59174" y="183137"/>
                </a:lnTo>
                <a:lnTo>
                  <a:pt x="63229" y="184003"/>
                </a:lnTo>
                <a:lnTo>
                  <a:pt x="69851" y="187083"/>
                </a:lnTo>
                <a:lnTo>
                  <a:pt x="72728" y="189016"/>
                </a:lnTo>
                <a:lnTo>
                  <a:pt x="76234" y="190304"/>
                </a:lnTo>
                <a:lnTo>
                  <a:pt x="80159" y="191163"/>
                </a:lnTo>
                <a:lnTo>
                  <a:pt x="84363" y="191735"/>
                </a:lnTo>
                <a:lnTo>
                  <a:pt x="88753" y="192117"/>
                </a:lnTo>
                <a:lnTo>
                  <a:pt x="93267" y="192372"/>
                </a:lnTo>
                <a:lnTo>
                  <a:pt x="101722" y="192655"/>
                </a:lnTo>
                <a:lnTo>
                  <a:pt x="111738" y="192814"/>
                </a:lnTo>
                <a:lnTo>
                  <a:pt x="133554" y="192872"/>
                </a:lnTo>
                <a:lnTo>
                  <a:pt x="138216" y="192081"/>
                </a:lnTo>
                <a:lnTo>
                  <a:pt x="142911" y="190760"/>
                </a:lnTo>
                <a:lnTo>
                  <a:pt x="147629" y="189086"/>
                </a:lnTo>
                <a:lnTo>
                  <a:pt x="152362" y="187176"/>
                </a:lnTo>
                <a:lnTo>
                  <a:pt x="157104" y="185109"/>
                </a:lnTo>
                <a:lnTo>
                  <a:pt x="161853" y="182937"/>
                </a:lnTo>
                <a:lnTo>
                  <a:pt x="165813" y="180695"/>
                </a:lnTo>
                <a:lnTo>
                  <a:pt x="172329" y="176088"/>
                </a:lnTo>
                <a:lnTo>
                  <a:pt x="175973" y="173748"/>
                </a:lnTo>
                <a:lnTo>
                  <a:pt x="179988" y="171394"/>
                </a:lnTo>
                <a:lnTo>
                  <a:pt x="184253" y="169032"/>
                </a:lnTo>
                <a:lnTo>
                  <a:pt x="193225" y="164289"/>
                </a:lnTo>
                <a:lnTo>
                  <a:pt x="197840" y="161914"/>
                </a:lnTo>
                <a:lnTo>
                  <a:pt x="201711" y="159536"/>
                </a:lnTo>
                <a:lnTo>
                  <a:pt x="208128" y="154778"/>
                </a:lnTo>
                <a:lnTo>
                  <a:pt x="213626" y="150017"/>
                </a:lnTo>
                <a:lnTo>
                  <a:pt x="216203" y="147636"/>
                </a:lnTo>
                <a:lnTo>
                  <a:pt x="215540" y="145255"/>
                </a:lnTo>
                <a:lnTo>
                  <a:pt x="212717" y="142874"/>
                </a:lnTo>
                <a:lnTo>
                  <a:pt x="208453" y="140493"/>
                </a:lnTo>
                <a:lnTo>
                  <a:pt x="205611" y="138112"/>
                </a:lnTo>
                <a:lnTo>
                  <a:pt x="203716" y="135731"/>
                </a:lnTo>
                <a:lnTo>
                  <a:pt x="202453" y="133350"/>
                </a:lnTo>
                <a:lnTo>
                  <a:pt x="201049" y="128587"/>
                </a:lnTo>
                <a:lnTo>
                  <a:pt x="200675" y="126206"/>
                </a:lnTo>
                <a:lnTo>
                  <a:pt x="198143" y="121443"/>
                </a:lnTo>
                <a:lnTo>
                  <a:pt x="194371" y="116681"/>
                </a:lnTo>
                <a:lnTo>
                  <a:pt x="190049" y="111918"/>
                </a:lnTo>
                <a:lnTo>
                  <a:pt x="187785" y="110331"/>
                </a:lnTo>
                <a:lnTo>
                  <a:pt x="183153" y="108567"/>
                </a:lnTo>
                <a:lnTo>
                  <a:pt x="178449" y="107783"/>
                </a:lnTo>
                <a:lnTo>
                  <a:pt x="172918" y="107435"/>
                </a:lnTo>
                <a:lnTo>
                  <a:pt x="161674" y="107238"/>
                </a:lnTo>
                <a:lnTo>
                  <a:pt x="155673" y="107192"/>
                </a:lnTo>
                <a:lnTo>
                  <a:pt x="152168" y="107974"/>
                </a:lnTo>
                <a:lnTo>
                  <a:pt x="148244" y="109289"/>
                </a:lnTo>
                <a:lnTo>
                  <a:pt x="144040" y="110959"/>
                </a:lnTo>
                <a:lnTo>
                  <a:pt x="139650" y="112866"/>
                </a:lnTo>
                <a:lnTo>
                  <a:pt x="130539" y="117102"/>
                </a:lnTo>
                <a:lnTo>
                  <a:pt x="102266" y="131005"/>
                </a:lnTo>
                <a:lnTo>
                  <a:pt x="100688" y="134168"/>
                </a:lnTo>
                <a:lnTo>
                  <a:pt x="101224" y="137864"/>
                </a:lnTo>
                <a:lnTo>
                  <a:pt x="103168" y="141915"/>
                </a:lnTo>
                <a:lnTo>
                  <a:pt x="103671" y="146204"/>
                </a:lnTo>
                <a:lnTo>
                  <a:pt x="103213" y="150650"/>
                </a:lnTo>
                <a:lnTo>
                  <a:pt x="102113" y="155202"/>
                </a:lnTo>
                <a:lnTo>
                  <a:pt x="99793" y="159030"/>
                </a:lnTo>
                <a:lnTo>
                  <a:pt x="96658" y="162376"/>
                </a:lnTo>
                <a:lnTo>
                  <a:pt x="92981" y="165401"/>
                </a:lnTo>
                <a:lnTo>
                  <a:pt x="89736" y="169004"/>
                </a:lnTo>
                <a:lnTo>
                  <a:pt x="86778" y="172995"/>
                </a:lnTo>
                <a:lnTo>
                  <a:pt x="84013" y="177242"/>
                </a:lnTo>
                <a:lnTo>
                  <a:pt x="82170" y="180868"/>
                </a:lnTo>
                <a:lnTo>
                  <a:pt x="80121" y="187012"/>
                </a:lnTo>
                <a:lnTo>
                  <a:pt x="77094" y="192389"/>
                </a:lnTo>
                <a:lnTo>
                  <a:pt x="75176" y="194935"/>
                </a:lnTo>
                <a:lnTo>
                  <a:pt x="73044" y="199879"/>
                </a:lnTo>
                <a:lnTo>
                  <a:pt x="72476" y="202309"/>
                </a:lnTo>
                <a:lnTo>
                  <a:pt x="72891" y="204722"/>
                </a:lnTo>
                <a:lnTo>
                  <a:pt x="76473" y="211118"/>
                </a:lnTo>
                <a:lnTo>
                  <a:pt x="78483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64"/>
          <p:cNvSpPr/>
          <p:nvPr/>
        </p:nvSpPr>
        <p:spPr>
          <a:xfrm>
            <a:off x="821531" y="3100474"/>
            <a:ext cx="357188" cy="42776"/>
          </a:xfrm>
          <a:custGeom>
            <a:avLst/>
            <a:gdLst/>
            <a:ahLst/>
            <a:cxnLst/>
            <a:rect l="0" t="0" r="0" b="0"/>
            <a:pathLst>
              <a:path w="357188" h="42776">
                <a:moveTo>
                  <a:pt x="0" y="14201"/>
                </a:moveTo>
                <a:lnTo>
                  <a:pt x="0" y="25049"/>
                </a:lnTo>
                <a:lnTo>
                  <a:pt x="794" y="26196"/>
                </a:lnTo>
                <a:lnTo>
                  <a:pt x="2116" y="26960"/>
                </a:lnTo>
                <a:lnTo>
                  <a:pt x="3792" y="27469"/>
                </a:lnTo>
                <a:lnTo>
                  <a:pt x="4115" y="27809"/>
                </a:lnTo>
                <a:lnTo>
                  <a:pt x="3537" y="28035"/>
                </a:lnTo>
                <a:lnTo>
                  <a:pt x="2358" y="28186"/>
                </a:lnTo>
                <a:lnTo>
                  <a:pt x="2366" y="28287"/>
                </a:lnTo>
                <a:lnTo>
                  <a:pt x="4491" y="28399"/>
                </a:lnTo>
                <a:lnTo>
                  <a:pt x="6169" y="29222"/>
                </a:lnTo>
                <a:lnTo>
                  <a:pt x="8081" y="30565"/>
                </a:lnTo>
                <a:lnTo>
                  <a:pt x="13061" y="34631"/>
                </a:lnTo>
                <a:lnTo>
                  <a:pt x="23864" y="35434"/>
                </a:lnTo>
                <a:lnTo>
                  <a:pt x="33864" y="35615"/>
                </a:lnTo>
                <a:lnTo>
                  <a:pt x="38334" y="35624"/>
                </a:lnTo>
                <a:lnTo>
                  <a:pt x="40637" y="36420"/>
                </a:lnTo>
                <a:lnTo>
                  <a:pt x="42966" y="37745"/>
                </a:lnTo>
                <a:lnTo>
                  <a:pt x="45313" y="39422"/>
                </a:lnTo>
                <a:lnTo>
                  <a:pt x="47671" y="40540"/>
                </a:lnTo>
                <a:lnTo>
                  <a:pt x="52408" y="41782"/>
                </a:lnTo>
                <a:lnTo>
                  <a:pt x="61916" y="42579"/>
                </a:lnTo>
                <a:lnTo>
                  <a:pt x="71438" y="42737"/>
                </a:lnTo>
                <a:lnTo>
                  <a:pt x="95250" y="42775"/>
                </a:lnTo>
                <a:lnTo>
                  <a:pt x="97631" y="41981"/>
                </a:lnTo>
                <a:lnTo>
                  <a:pt x="100012" y="40659"/>
                </a:lnTo>
                <a:lnTo>
                  <a:pt x="102394" y="38983"/>
                </a:lnTo>
                <a:lnTo>
                  <a:pt x="104775" y="37866"/>
                </a:lnTo>
                <a:lnTo>
                  <a:pt x="109537" y="36625"/>
                </a:lnTo>
                <a:lnTo>
                  <a:pt x="119062" y="35828"/>
                </a:lnTo>
                <a:lnTo>
                  <a:pt x="123825" y="35719"/>
                </a:lnTo>
                <a:lnTo>
                  <a:pt x="127000" y="34896"/>
                </a:lnTo>
                <a:lnTo>
                  <a:pt x="130704" y="33554"/>
                </a:lnTo>
                <a:lnTo>
                  <a:pt x="134761" y="31865"/>
                </a:lnTo>
                <a:lnTo>
                  <a:pt x="138259" y="30739"/>
                </a:lnTo>
                <a:lnTo>
                  <a:pt x="144263" y="29489"/>
                </a:lnTo>
                <a:lnTo>
                  <a:pt x="152105" y="28784"/>
                </a:lnTo>
                <a:lnTo>
                  <a:pt x="155379" y="27892"/>
                </a:lnTo>
                <a:lnTo>
                  <a:pt x="159148" y="26503"/>
                </a:lnTo>
                <a:lnTo>
                  <a:pt x="163249" y="24784"/>
                </a:lnTo>
                <a:lnTo>
                  <a:pt x="166776" y="23637"/>
                </a:lnTo>
                <a:lnTo>
                  <a:pt x="172812" y="22363"/>
                </a:lnTo>
                <a:lnTo>
                  <a:pt x="180257" y="21797"/>
                </a:lnTo>
                <a:lnTo>
                  <a:pt x="191257" y="21479"/>
                </a:lnTo>
                <a:lnTo>
                  <a:pt x="205878" y="21371"/>
                </a:lnTo>
                <a:lnTo>
                  <a:pt x="209483" y="20568"/>
                </a:lnTo>
                <a:lnTo>
                  <a:pt x="212680" y="19239"/>
                </a:lnTo>
                <a:lnTo>
                  <a:pt x="215605" y="17560"/>
                </a:lnTo>
                <a:lnTo>
                  <a:pt x="218349" y="16440"/>
                </a:lnTo>
                <a:lnTo>
                  <a:pt x="223515" y="15196"/>
                </a:lnTo>
                <a:lnTo>
                  <a:pt x="230573" y="14643"/>
                </a:lnTo>
                <a:lnTo>
                  <a:pt x="241355" y="14331"/>
                </a:lnTo>
                <a:lnTo>
                  <a:pt x="268359" y="14206"/>
                </a:lnTo>
                <a:lnTo>
                  <a:pt x="273523" y="14203"/>
                </a:lnTo>
                <a:lnTo>
                  <a:pt x="276011" y="13408"/>
                </a:lnTo>
                <a:lnTo>
                  <a:pt x="278463" y="12085"/>
                </a:lnTo>
                <a:lnTo>
                  <a:pt x="280892" y="10409"/>
                </a:lnTo>
                <a:lnTo>
                  <a:pt x="283305" y="9291"/>
                </a:lnTo>
                <a:lnTo>
                  <a:pt x="288103" y="8050"/>
                </a:lnTo>
                <a:lnTo>
                  <a:pt x="299059" y="7351"/>
                </a:lnTo>
                <a:lnTo>
                  <a:pt x="308228" y="7096"/>
                </a:lnTo>
                <a:lnTo>
                  <a:pt x="357187" y="7057"/>
                </a:lnTo>
                <a:lnTo>
                  <a:pt x="325934" y="7057"/>
                </a:lnTo>
                <a:lnTo>
                  <a:pt x="323651" y="6263"/>
                </a:lnTo>
                <a:lnTo>
                  <a:pt x="321336" y="4940"/>
                </a:lnTo>
                <a:lnTo>
                  <a:pt x="318999" y="3265"/>
                </a:lnTo>
                <a:lnTo>
                  <a:pt x="316647" y="2147"/>
                </a:lnTo>
                <a:lnTo>
                  <a:pt x="311917" y="906"/>
                </a:lnTo>
                <a:lnTo>
                  <a:pt x="301620" y="109"/>
                </a:lnTo>
                <a:lnTo>
                  <a:pt x="293861" y="0"/>
                </a:lnTo>
                <a:lnTo>
                  <a:pt x="290364" y="765"/>
                </a:lnTo>
                <a:lnTo>
                  <a:pt x="287238" y="2068"/>
                </a:lnTo>
                <a:lnTo>
                  <a:pt x="284361" y="3731"/>
                </a:lnTo>
                <a:lnTo>
                  <a:pt x="281649" y="4840"/>
                </a:lnTo>
                <a:lnTo>
                  <a:pt x="276519" y="6071"/>
                </a:lnTo>
                <a:lnTo>
                  <a:pt x="265376" y="6765"/>
                </a:lnTo>
                <a:lnTo>
                  <a:pt x="255812" y="6970"/>
                </a:lnTo>
                <a:lnTo>
                  <a:pt x="162946" y="7057"/>
                </a:lnTo>
                <a:lnTo>
                  <a:pt x="160224" y="7851"/>
                </a:lnTo>
                <a:lnTo>
                  <a:pt x="157616" y="9173"/>
                </a:lnTo>
                <a:lnTo>
                  <a:pt x="155084" y="10849"/>
                </a:lnTo>
                <a:lnTo>
                  <a:pt x="152601" y="11966"/>
                </a:lnTo>
                <a:lnTo>
                  <a:pt x="147727" y="13208"/>
                </a:lnTo>
                <a:lnTo>
                  <a:pt x="137336" y="14005"/>
                </a:lnTo>
                <a:lnTo>
                  <a:pt x="120058" y="14175"/>
                </a:lnTo>
                <a:lnTo>
                  <a:pt x="117345" y="14977"/>
                </a:lnTo>
                <a:lnTo>
                  <a:pt x="114742" y="16306"/>
                </a:lnTo>
                <a:lnTo>
                  <a:pt x="112214" y="17985"/>
                </a:lnTo>
                <a:lnTo>
                  <a:pt x="109734" y="18311"/>
                </a:lnTo>
                <a:lnTo>
                  <a:pt x="107287" y="17735"/>
                </a:lnTo>
                <a:lnTo>
                  <a:pt x="104862" y="16557"/>
                </a:lnTo>
                <a:lnTo>
                  <a:pt x="100051" y="15248"/>
                </a:lnTo>
                <a:lnTo>
                  <a:pt x="90495" y="14407"/>
                </a:lnTo>
                <a:lnTo>
                  <a:pt x="80964" y="14241"/>
                </a:lnTo>
                <a:lnTo>
                  <a:pt x="51330" y="14201"/>
                </a:lnTo>
                <a:lnTo>
                  <a:pt x="50095" y="13407"/>
                </a:lnTo>
                <a:lnTo>
                  <a:pt x="48478" y="12084"/>
                </a:lnTo>
                <a:lnTo>
                  <a:pt x="42875" y="7068"/>
                </a:lnTo>
                <a:lnTo>
                  <a:pt x="42871" y="7064"/>
                </a:lnTo>
                <a:lnTo>
                  <a:pt x="35719" y="70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65"/>
          <p:cNvSpPr/>
          <p:nvPr/>
        </p:nvSpPr>
        <p:spPr>
          <a:xfrm>
            <a:off x="3621978" y="2414590"/>
            <a:ext cx="228504" cy="185736"/>
          </a:xfrm>
          <a:custGeom>
            <a:avLst/>
            <a:gdLst/>
            <a:ahLst/>
            <a:cxnLst/>
            <a:rect l="0" t="0" r="0" b="0"/>
            <a:pathLst>
              <a:path w="228504" h="185736">
                <a:moveTo>
                  <a:pt x="28478" y="35716"/>
                </a:moveTo>
                <a:lnTo>
                  <a:pt x="28478" y="28866"/>
                </a:lnTo>
                <a:lnTo>
                  <a:pt x="32711" y="26586"/>
                </a:lnTo>
                <a:lnTo>
                  <a:pt x="39090" y="23721"/>
                </a:lnTo>
                <a:lnTo>
                  <a:pt x="44572" y="22447"/>
                </a:lnTo>
                <a:lnTo>
                  <a:pt x="49654" y="19764"/>
                </a:lnTo>
                <a:lnTo>
                  <a:pt x="55352" y="15926"/>
                </a:lnTo>
                <a:lnTo>
                  <a:pt x="59094" y="13792"/>
                </a:lnTo>
                <a:lnTo>
                  <a:pt x="67485" y="9303"/>
                </a:lnTo>
                <a:lnTo>
                  <a:pt x="76506" y="4662"/>
                </a:lnTo>
                <a:lnTo>
                  <a:pt x="81134" y="3107"/>
                </a:lnTo>
                <a:lnTo>
                  <a:pt x="85807" y="2071"/>
                </a:lnTo>
                <a:lnTo>
                  <a:pt x="90510" y="1379"/>
                </a:lnTo>
                <a:lnTo>
                  <a:pt x="95233" y="918"/>
                </a:lnTo>
                <a:lnTo>
                  <a:pt x="99968" y="611"/>
                </a:lnTo>
                <a:lnTo>
                  <a:pt x="104713" y="407"/>
                </a:lnTo>
                <a:lnTo>
                  <a:pt x="114218" y="179"/>
                </a:lnTo>
                <a:lnTo>
                  <a:pt x="154979" y="0"/>
                </a:lnTo>
                <a:lnTo>
                  <a:pt x="158849" y="793"/>
                </a:lnTo>
                <a:lnTo>
                  <a:pt x="165267" y="3790"/>
                </a:lnTo>
                <a:lnTo>
                  <a:pt x="170764" y="7768"/>
                </a:lnTo>
                <a:lnTo>
                  <a:pt x="175854" y="12182"/>
                </a:lnTo>
                <a:lnTo>
                  <a:pt x="180761" y="16790"/>
                </a:lnTo>
                <a:lnTo>
                  <a:pt x="192769" y="28588"/>
                </a:lnTo>
                <a:lnTo>
                  <a:pt x="195155" y="30964"/>
                </a:lnTo>
                <a:lnTo>
                  <a:pt x="196746" y="34136"/>
                </a:lnTo>
                <a:lnTo>
                  <a:pt x="197807" y="37837"/>
                </a:lnTo>
                <a:lnTo>
                  <a:pt x="198514" y="41893"/>
                </a:lnTo>
                <a:lnTo>
                  <a:pt x="199779" y="45390"/>
                </a:lnTo>
                <a:lnTo>
                  <a:pt x="201416" y="48515"/>
                </a:lnTo>
                <a:lnTo>
                  <a:pt x="204558" y="54105"/>
                </a:lnTo>
                <a:lnTo>
                  <a:pt x="205955" y="59234"/>
                </a:lnTo>
                <a:lnTo>
                  <a:pt x="206575" y="64160"/>
                </a:lnTo>
                <a:lnTo>
                  <a:pt x="206851" y="69789"/>
                </a:lnTo>
                <a:lnTo>
                  <a:pt x="207028" y="84221"/>
                </a:lnTo>
                <a:lnTo>
                  <a:pt x="207043" y="87103"/>
                </a:lnTo>
                <a:lnTo>
                  <a:pt x="206258" y="89817"/>
                </a:lnTo>
                <a:lnTo>
                  <a:pt x="203271" y="94951"/>
                </a:lnTo>
                <a:lnTo>
                  <a:pt x="201414" y="99878"/>
                </a:lnTo>
                <a:lnTo>
                  <a:pt x="200918" y="102303"/>
                </a:lnTo>
                <a:lnTo>
                  <a:pt x="198251" y="107114"/>
                </a:lnTo>
                <a:lnTo>
                  <a:pt x="194420" y="112692"/>
                </a:lnTo>
                <a:lnTo>
                  <a:pt x="192288" y="116402"/>
                </a:lnTo>
                <a:lnTo>
                  <a:pt x="190072" y="120463"/>
                </a:lnTo>
                <a:lnTo>
                  <a:pt x="187801" y="123964"/>
                </a:lnTo>
                <a:lnTo>
                  <a:pt x="185493" y="127092"/>
                </a:lnTo>
                <a:lnTo>
                  <a:pt x="183161" y="129970"/>
                </a:lnTo>
                <a:lnTo>
                  <a:pt x="176337" y="135286"/>
                </a:lnTo>
                <a:lnTo>
                  <a:pt x="172294" y="137815"/>
                </a:lnTo>
                <a:lnTo>
                  <a:pt x="165686" y="140624"/>
                </a:lnTo>
                <a:lnTo>
                  <a:pt x="162813" y="141374"/>
                </a:lnTo>
                <a:lnTo>
                  <a:pt x="157503" y="144323"/>
                </a:lnTo>
                <a:lnTo>
                  <a:pt x="151704" y="148279"/>
                </a:lnTo>
                <a:lnTo>
                  <a:pt x="147934" y="150446"/>
                </a:lnTo>
                <a:lnTo>
                  <a:pt x="143834" y="152684"/>
                </a:lnTo>
                <a:lnTo>
                  <a:pt x="137162" y="155170"/>
                </a:lnTo>
                <a:lnTo>
                  <a:pt x="130757" y="157069"/>
                </a:lnTo>
                <a:lnTo>
                  <a:pt x="126826" y="158687"/>
                </a:lnTo>
                <a:lnTo>
                  <a:pt x="122619" y="160559"/>
                </a:lnTo>
                <a:lnTo>
                  <a:pt x="115827" y="162639"/>
                </a:lnTo>
                <a:lnTo>
                  <a:pt x="109368" y="163564"/>
                </a:lnTo>
                <a:lnTo>
                  <a:pt x="105423" y="163810"/>
                </a:lnTo>
                <a:lnTo>
                  <a:pt x="101206" y="163975"/>
                </a:lnTo>
                <a:lnTo>
                  <a:pt x="97601" y="164878"/>
                </a:lnTo>
                <a:lnTo>
                  <a:pt x="91478" y="167998"/>
                </a:lnTo>
                <a:lnTo>
                  <a:pt x="87941" y="169148"/>
                </a:lnTo>
                <a:lnTo>
                  <a:pt x="83995" y="169914"/>
                </a:lnTo>
                <a:lnTo>
                  <a:pt x="79776" y="170425"/>
                </a:lnTo>
                <a:lnTo>
                  <a:pt x="75377" y="171559"/>
                </a:lnTo>
                <a:lnTo>
                  <a:pt x="70856" y="173109"/>
                </a:lnTo>
                <a:lnTo>
                  <a:pt x="66255" y="174937"/>
                </a:lnTo>
                <a:lnTo>
                  <a:pt x="62394" y="176155"/>
                </a:lnTo>
                <a:lnTo>
                  <a:pt x="55987" y="177508"/>
                </a:lnTo>
                <a:lnTo>
                  <a:pt x="50494" y="178110"/>
                </a:lnTo>
                <a:lnTo>
                  <a:pt x="44613" y="178377"/>
                </a:lnTo>
                <a:lnTo>
                  <a:pt x="23049" y="178582"/>
                </a:lnTo>
                <a:lnTo>
                  <a:pt x="19980" y="176470"/>
                </a:lnTo>
                <a:lnTo>
                  <a:pt x="18050" y="174796"/>
                </a:lnTo>
                <a:lnTo>
                  <a:pt x="15970" y="173680"/>
                </a:lnTo>
                <a:lnTo>
                  <a:pt x="9044" y="171888"/>
                </a:lnTo>
                <a:lnTo>
                  <a:pt x="8379" y="171741"/>
                </a:lnTo>
                <a:lnTo>
                  <a:pt x="2400" y="166596"/>
                </a:lnTo>
                <a:lnTo>
                  <a:pt x="1013" y="165322"/>
                </a:lnTo>
                <a:lnTo>
                  <a:pt x="643" y="164189"/>
                </a:lnTo>
                <a:lnTo>
                  <a:pt x="49" y="158783"/>
                </a:lnTo>
                <a:lnTo>
                  <a:pt x="0" y="158242"/>
                </a:lnTo>
                <a:lnTo>
                  <a:pt x="762" y="157881"/>
                </a:lnTo>
                <a:lnTo>
                  <a:pt x="3724" y="157480"/>
                </a:lnTo>
                <a:lnTo>
                  <a:pt x="4832" y="156580"/>
                </a:lnTo>
                <a:lnTo>
                  <a:pt x="5570" y="155185"/>
                </a:lnTo>
                <a:lnTo>
                  <a:pt x="6062" y="153462"/>
                </a:lnTo>
                <a:lnTo>
                  <a:pt x="7184" y="152313"/>
                </a:lnTo>
                <a:lnTo>
                  <a:pt x="8725" y="151547"/>
                </a:lnTo>
                <a:lnTo>
                  <a:pt x="12555" y="150697"/>
                </a:lnTo>
                <a:lnTo>
                  <a:pt x="16903" y="150318"/>
                </a:lnTo>
                <a:lnTo>
                  <a:pt x="19174" y="149424"/>
                </a:lnTo>
                <a:lnTo>
                  <a:pt x="23814" y="146313"/>
                </a:lnTo>
                <a:lnTo>
                  <a:pt x="30638" y="144401"/>
                </a:lnTo>
                <a:lnTo>
                  <a:pt x="34680" y="143892"/>
                </a:lnTo>
                <a:lnTo>
                  <a:pt x="41289" y="143325"/>
                </a:lnTo>
                <a:lnTo>
                  <a:pt x="46872" y="143074"/>
                </a:lnTo>
                <a:lnTo>
                  <a:pt x="51998" y="142962"/>
                </a:lnTo>
                <a:lnTo>
                  <a:pt x="90507" y="142874"/>
                </a:lnTo>
                <a:lnTo>
                  <a:pt x="95230" y="143667"/>
                </a:lnTo>
                <a:lnTo>
                  <a:pt x="99967" y="144990"/>
                </a:lnTo>
                <a:lnTo>
                  <a:pt x="104712" y="146665"/>
                </a:lnTo>
                <a:lnTo>
                  <a:pt x="109463" y="147782"/>
                </a:lnTo>
                <a:lnTo>
                  <a:pt x="114218" y="148526"/>
                </a:lnTo>
                <a:lnTo>
                  <a:pt x="118975" y="149023"/>
                </a:lnTo>
                <a:lnTo>
                  <a:pt x="122941" y="149354"/>
                </a:lnTo>
                <a:lnTo>
                  <a:pt x="129463" y="149722"/>
                </a:lnTo>
                <a:lnTo>
                  <a:pt x="133108" y="150613"/>
                </a:lnTo>
                <a:lnTo>
                  <a:pt x="137125" y="152002"/>
                </a:lnTo>
                <a:lnTo>
                  <a:pt x="141390" y="153721"/>
                </a:lnTo>
                <a:lnTo>
                  <a:pt x="148247" y="155631"/>
                </a:lnTo>
                <a:lnTo>
                  <a:pt x="154734" y="157274"/>
                </a:lnTo>
                <a:lnTo>
                  <a:pt x="158686" y="158823"/>
                </a:lnTo>
                <a:lnTo>
                  <a:pt x="162908" y="160650"/>
                </a:lnTo>
                <a:lnTo>
                  <a:pt x="169716" y="162680"/>
                </a:lnTo>
                <a:lnTo>
                  <a:pt x="172643" y="163221"/>
                </a:lnTo>
                <a:lnTo>
                  <a:pt x="178012" y="165939"/>
                </a:lnTo>
                <a:lnTo>
                  <a:pt x="180555" y="167775"/>
                </a:lnTo>
                <a:lnTo>
                  <a:pt x="185497" y="169815"/>
                </a:lnTo>
                <a:lnTo>
                  <a:pt x="190339" y="170722"/>
                </a:lnTo>
                <a:lnTo>
                  <a:pt x="195137" y="171125"/>
                </a:lnTo>
                <a:lnTo>
                  <a:pt x="197528" y="172026"/>
                </a:lnTo>
                <a:lnTo>
                  <a:pt x="202300" y="175144"/>
                </a:lnTo>
                <a:lnTo>
                  <a:pt x="207068" y="177059"/>
                </a:lnTo>
                <a:lnTo>
                  <a:pt x="209450" y="177569"/>
                </a:lnTo>
                <a:lnTo>
                  <a:pt x="214214" y="180253"/>
                </a:lnTo>
                <a:lnTo>
                  <a:pt x="219947" y="184652"/>
                </a:lnTo>
                <a:lnTo>
                  <a:pt x="222848" y="185253"/>
                </a:lnTo>
                <a:lnTo>
                  <a:pt x="228503" y="1857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66"/>
          <p:cNvSpPr/>
          <p:nvPr/>
        </p:nvSpPr>
        <p:spPr>
          <a:xfrm>
            <a:off x="3936206" y="2457450"/>
            <a:ext cx="178566" cy="121444"/>
          </a:xfrm>
          <a:custGeom>
            <a:avLst/>
            <a:gdLst/>
            <a:ahLst/>
            <a:cxnLst/>
            <a:rect l="0" t="0" r="0" b="0"/>
            <a:pathLst>
              <a:path w="178566" h="121444">
                <a:moveTo>
                  <a:pt x="0" y="0"/>
                </a:moveTo>
                <a:lnTo>
                  <a:pt x="3792" y="0"/>
                </a:lnTo>
                <a:lnTo>
                  <a:pt x="4910" y="793"/>
                </a:lnTo>
                <a:lnTo>
                  <a:pt x="5654" y="2116"/>
                </a:lnTo>
                <a:lnTo>
                  <a:pt x="6151" y="3792"/>
                </a:lnTo>
                <a:lnTo>
                  <a:pt x="7275" y="4909"/>
                </a:lnTo>
                <a:lnTo>
                  <a:pt x="8819" y="5654"/>
                </a:lnTo>
                <a:lnTo>
                  <a:pt x="13207" y="6849"/>
                </a:lnTo>
                <a:lnTo>
                  <a:pt x="15924" y="9129"/>
                </a:lnTo>
                <a:lnTo>
                  <a:pt x="17760" y="10848"/>
                </a:lnTo>
                <a:lnTo>
                  <a:pt x="18983" y="12788"/>
                </a:lnTo>
                <a:lnTo>
                  <a:pt x="19799" y="14875"/>
                </a:lnTo>
                <a:lnTo>
                  <a:pt x="20343" y="17060"/>
                </a:lnTo>
                <a:lnTo>
                  <a:pt x="21500" y="18517"/>
                </a:lnTo>
                <a:lnTo>
                  <a:pt x="23064" y="19488"/>
                </a:lnTo>
                <a:lnTo>
                  <a:pt x="24901" y="20136"/>
                </a:lnTo>
                <a:lnTo>
                  <a:pt x="29059" y="22972"/>
                </a:lnTo>
                <a:lnTo>
                  <a:pt x="34403" y="27468"/>
                </a:lnTo>
                <a:lnTo>
                  <a:pt x="37251" y="30199"/>
                </a:lnTo>
                <a:lnTo>
                  <a:pt x="53407" y="46265"/>
                </a:lnTo>
                <a:lnTo>
                  <a:pt x="55448" y="47512"/>
                </a:lnTo>
                <a:lnTo>
                  <a:pt x="59833" y="48897"/>
                </a:lnTo>
                <a:lnTo>
                  <a:pt x="61320" y="50060"/>
                </a:lnTo>
                <a:lnTo>
                  <a:pt x="62311" y="51630"/>
                </a:lnTo>
                <a:lnTo>
                  <a:pt x="62972" y="53470"/>
                </a:lnTo>
                <a:lnTo>
                  <a:pt x="64206" y="55490"/>
                </a:lnTo>
                <a:lnTo>
                  <a:pt x="65822" y="57631"/>
                </a:lnTo>
                <a:lnTo>
                  <a:pt x="67694" y="59851"/>
                </a:lnTo>
                <a:lnTo>
                  <a:pt x="70530" y="62126"/>
                </a:lnTo>
                <a:lnTo>
                  <a:pt x="74007" y="64436"/>
                </a:lnTo>
                <a:lnTo>
                  <a:pt x="77913" y="66770"/>
                </a:lnTo>
                <a:lnTo>
                  <a:pt x="81311" y="69119"/>
                </a:lnTo>
                <a:lnTo>
                  <a:pt x="84370" y="71479"/>
                </a:lnTo>
                <a:lnTo>
                  <a:pt x="87203" y="73847"/>
                </a:lnTo>
                <a:lnTo>
                  <a:pt x="89885" y="76218"/>
                </a:lnTo>
                <a:lnTo>
                  <a:pt x="94982" y="80970"/>
                </a:lnTo>
                <a:lnTo>
                  <a:pt x="97452" y="82555"/>
                </a:lnTo>
                <a:lnTo>
                  <a:pt x="102314" y="84316"/>
                </a:lnTo>
                <a:lnTo>
                  <a:pt x="107121" y="87215"/>
                </a:lnTo>
                <a:lnTo>
                  <a:pt x="109514" y="89099"/>
                </a:lnTo>
                <a:lnTo>
                  <a:pt x="112696" y="90356"/>
                </a:lnTo>
                <a:lnTo>
                  <a:pt x="116406" y="91193"/>
                </a:lnTo>
                <a:lnTo>
                  <a:pt x="120466" y="91752"/>
                </a:lnTo>
                <a:lnTo>
                  <a:pt x="123967" y="92917"/>
                </a:lnTo>
                <a:lnTo>
                  <a:pt x="127095" y="94489"/>
                </a:lnTo>
                <a:lnTo>
                  <a:pt x="129973" y="96330"/>
                </a:lnTo>
                <a:lnTo>
                  <a:pt x="132686" y="98351"/>
                </a:lnTo>
                <a:lnTo>
                  <a:pt x="135289" y="100492"/>
                </a:lnTo>
                <a:lnTo>
                  <a:pt x="137817" y="102713"/>
                </a:lnTo>
                <a:lnTo>
                  <a:pt x="140297" y="104194"/>
                </a:lnTo>
                <a:lnTo>
                  <a:pt x="145169" y="105840"/>
                </a:lnTo>
                <a:lnTo>
                  <a:pt x="149980" y="108687"/>
                </a:lnTo>
                <a:lnTo>
                  <a:pt x="152374" y="110558"/>
                </a:lnTo>
                <a:lnTo>
                  <a:pt x="157151" y="112637"/>
                </a:lnTo>
                <a:lnTo>
                  <a:pt x="162893" y="113971"/>
                </a:lnTo>
                <a:lnTo>
                  <a:pt x="165795" y="116270"/>
                </a:lnTo>
                <a:lnTo>
                  <a:pt x="170333" y="120421"/>
                </a:lnTo>
                <a:lnTo>
                  <a:pt x="173070" y="120989"/>
                </a:lnTo>
                <a:lnTo>
                  <a:pt x="178565" y="121441"/>
                </a:lnTo>
                <a:lnTo>
                  <a:pt x="171450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67"/>
          <p:cNvSpPr/>
          <p:nvPr/>
        </p:nvSpPr>
        <p:spPr>
          <a:xfrm>
            <a:off x="3943350" y="2457450"/>
            <a:ext cx="100013" cy="128588"/>
          </a:xfrm>
          <a:custGeom>
            <a:avLst/>
            <a:gdLst/>
            <a:ahLst/>
            <a:cxnLst/>
            <a:rect l="0" t="0" r="0" b="0"/>
            <a:pathLst>
              <a:path w="100013" h="128588">
                <a:moveTo>
                  <a:pt x="100012" y="0"/>
                </a:moveTo>
                <a:lnTo>
                  <a:pt x="100012" y="6150"/>
                </a:lnTo>
                <a:lnTo>
                  <a:pt x="97895" y="8819"/>
                </a:lnTo>
                <a:lnTo>
                  <a:pt x="93861" y="13207"/>
                </a:lnTo>
                <a:lnTo>
                  <a:pt x="89370" y="17759"/>
                </a:lnTo>
                <a:lnTo>
                  <a:pt x="88155" y="20571"/>
                </a:lnTo>
                <a:lnTo>
                  <a:pt x="87345" y="24032"/>
                </a:lnTo>
                <a:lnTo>
                  <a:pt x="86805" y="27928"/>
                </a:lnTo>
                <a:lnTo>
                  <a:pt x="85651" y="31318"/>
                </a:lnTo>
                <a:lnTo>
                  <a:pt x="84088" y="34372"/>
                </a:lnTo>
                <a:lnTo>
                  <a:pt x="82253" y="37202"/>
                </a:lnTo>
                <a:lnTo>
                  <a:pt x="80235" y="39883"/>
                </a:lnTo>
                <a:lnTo>
                  <a:pt x="78096" y="42463"/>
                </a:lnTo>
                <a:lnTo>
                  <a:pt x="75876" y="44977"/>
                </a:lnTo>
                <a:lnTo>
                  <a:pt x="72809" y="47447"/>
                </a:lnTo>
                <a:lnTo>
                  <a:pt x="69177" y="49888"/>
                </a:lnTo>
                <a:lnTo>
                  <a:pt x="65168" y="52308"/>
                </a:lnTo>
                <a:lnTo>
                  <a:pt x="61701" y="55509"/>
                </a:lnTo>
                <a:lnTo>
                  <a:pt x="58597" y="59231"/>
                </a:lnTo>
                <a:lnTo>
                  <a:pt x="55733" y="63300"/>
                </a:lnTo>
                <a:lnTo>
                  <a:pt x="53030" y="66806"/>
                </a:lnTo>
                <a:lnTo>
                  <a:pt x="50434" y="69937"/>
                </a:lnTo>
                <a:lnTo>
                  <a:pt x="47910" y="72818"/>
                </a:lnTo>
                <a:lnTo>
                  <a:pt x="45434" y="75533"/>
                </a:lnTo>
                <a:lnTo>
                  <a:pt x="40566" y="80666"/>
                </a:lnTo>
                <a:lnTo>
                  <a:pt x="26201" y="95224"/>
                </a:lnTo>
                <a:lnTo>
                  <a:pt x="24611" y="97614"/>
                </a:lnTo>
                <a:lnTo>
                  <a:pt x="23551" y="100000"/>
                </a:lnTo>
                <a:lnTo>
                  <a:pt x="22844" y="102386"/>
                </a:lnTo>
                <a:lnTo>
                  <a:pt x="21580" y="104769"/>
                </a:lnTo>
                <a:lnTo>
                  <a:pt x="19942" y="107152"/>
                </a:lnTo>
                <a:lnTo>
                  <a:pt x="18057" y="109535"/>
                </a:lnTo>
                <a:lnTo>
                  <a:pt x="16800" y="111917"/>
                </a:lnTo>
                <a:lnTo>
                  <a:pt x="15962" y="114299"/>
                </a:lnTo>
                <a:lnTo>
                  <a:pt x="15404" y="116680"/>
                </a:lnTo>
                <a:lnTo>
                  <a:pt x="14238" y="118268"/>
                </a:lnTo>
                <a:lnTo>
                  <a:pt x="12667" y="119326"/>
                </a:lnTo>
                <a:lnTo>
                  <a:pt x="8235" y="121025"/>
                </a:lnTo>
                <a:lnTo>
                  <a:pt x="7870" y="121958"/>
                </a:lnTo>
                <a:lnTo>
                  <a:pt x="7466" y="125112"/>
                </a:lnTo>
                <a:lnTo>
                  <a:pt x="7144" y="128585"/>
                </a:lnTo>
                <a:lnTo>
                  <a:pt x="0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68"/>
          <p:cNvSpPr/>
          <p:nvPr/>
        </p:nvSpPr>
        <p:spPr>
          <a:xfrm>
            <a:off x="4107681" y="2372021"/>
            <a:ext cx="157138" cy="92566"/>
          </a:xfrm>
          <a:custGeom>
            <a:avLst/>
            <a:gdLst/>
            <a:ahLst/>
            <a:cxnLst/>
            <a:rect l="0" t="0" r="0" b="0"/>
            <a:pathLst>
              <a:path w="157138" h="92566">
                <a:moveTo>
                  <a:pt x="7119" y="28279"/>
                </a:moveTo>
                <a:lnTo>
                  <a:pt x="3326" y="28279"/>
                </a:lnTo>
                <a:lnTo>
                  <a:pt x="2209" y="27485"/>
                </a:lnTo>
                <a:lnTo>
                  <a:pt x="1464" y="26162"/>
                </a:lnTo>
                <a:lnTo>
                  <a:pt x="0" y="21222"/>
                </a:lnTo>
                <a:lnTo>
                  <a:pt x="3775" y="21161"/>
                </a:lnTo>
                <a:lnTo>
                  <a:pt x="4890" y="20358"/>
                </a:lnTo>
                <a:lnTo>
                  <a:pt x="5633" y="19030"/>
                </a:lnTo>
                <a:lnTo>
                  <a:pt x="6128" y="17350"/>
                </a:lnTo>
                <a:lnTo>
                  <a:pt x="7252" y="16230"/>
                </a:lnTo>
                <a:lnTo>
                  <a:pt x="8795" y="15484"/>
                </a:lnTo>
                <a:lnTo>
                  <a:pt x="12626" y="14655"/>
                </a:lnTo>
                <a:lnTo>
                  <a:pt x="16975" y="14286"/>
                </a:lnTo>
                <a:lnTo>
                  <a:pt x="18452" y="13394"/>
                </a:lnTo>
                <a:lnTo>
                  <a:pt x="19436" y="12005"/>
                </a:lnTo>
                <a:lnTo>
                  <a:pt x="20093" y="10286"/>
                </a:lnTo>
                <a:lnTo>
                  <a:pt x="21325" y="9140"/>
                </a:lnTo>
                <a:lnTo>
                  <a:pt x="22939" y="8376"/>
                </a:lnTo>
                <a:lnTo>
                  <a:pt x="26850" y="7527"/>
                </a:lnTo>
                <a:lnTo>
                  <a:pt x="31234" y="7149"/>
                </a:lnTo>
                <a:lnTo>
                  <a:pt x="35828" y="6982"/>
                </a:lnTo>
                <a:lnTo>
                  <a:pt x="38164" y="6937"/>
                </a:lnTo>
                <a:lnTo>
                  <a:pt x="40516" y="6113"/>
                </a:lnTo>
                <a:lnTo>
                  <a:pt x="42878" y="4770"/>
                </a:lnTo>
                <a:lnTo>
                  <a:pt x="48578" y="704"/>
                </a:lnTo>
                <a:lnTo>
                  <a:pt x="51474" y="148"/>
                </a:lnTo>
                <a:lnTo>
                  <a:pt x="53358" y="0"/>
                </a:lnTo>
                <a:lnTo>
                  <a:pt x="55407" y="695"/>
                </a:lnTo>
                <a:lnTo>
                  <a:pt x="59801" y="3584"/>
                </a:lnTo>
                <a:lnTo>
                  <a:pt x="62945" y="5880"/>
                </a:lnTo>
                <a:lnTo>
                  <a:pt x="65797" y="6418"/>
                </a:lnTo>
                <a:lnTo>
                  <a:pt x="70303" y="6762"/>
                </a:lnTo>
                <a:lnTo>
                  <a:pt x="70673" y="7584"/>
                </a:lnTo>
                <a:lnTo>
                  <a:pt x="70919" y="8926"/>
                </a:lnTo>
                <a:lnTo>
                  <a:pt x="71315" y="12990"/>
                </a:lnTo>
                <a:lnTo>
                  <a:pt x="71369" y="15663"/>
                </a:lnTo>
                <a:lnTo>
                  <a:pt x="71412" y="38805"/>
                </a:lnTo>
                <a:lnTo>
                  <a:pt x="70618" y="40853"/>
                </a:lnTo>
                <a:lnTo>
                  <a:pt x="69295" y="43011"/>
                </a:lnTo>
                <a:lnTo>
                  <a:pt x="65261" y="48387"/>
                </a:lnTo>
                <a:lnTo>
                  <a:pt x="62593" y="51238"/>
                </a:lnTo>
                <a:lnTo>
                  <a:pt x="39455" y="74523"/>
                </a:lnTo>
                <a:lnTo>
                  <a:pt x="38201" y="76571"/>
                </a:lnTo>
                <a:lnTo>
                  <a:pt x="37365" y="78730"/>
                </a:lnTo>
                <a:lnTo>
                  <a:pt x="35699" y="85406"/>
                </a:lnTo>
                <a:lnTo>
                  <a:pt x="35694" y="85425"/>
                </a:lnTo>
                <a:lnTo>
                  <a:pt x="35694" y="92278"/>
                </a:lnTo>
                <a:lnTo>
                  <a:pt x="39486" y="92485"/>
                </a:lnTo>
                <a:lnTo>
                  <a:pt x="52486" y="92565"/>
                </a:lnTo>
                <a:lnTo>
                  <a:pt x="54826" y="91773"/>
                </a:lnTo>
                <a:lnTo>
                  <a:pt x="57180" y="90452"/>
                </a:lnTo>
                <a:lnTo>
                  <a:pt x="59543" y="88778"/>
                </a:lnTo>
                <a:lnTo>
                  <a:pt x="64285" y="86917"/>
                </a:lnTo>
                <a:lnTo>
                  <a:pt x="66661" y="86421"/>
                </a:lnTo>
                <a:lnTo>
                  <a:pt x="69832" y="86090"/>
                </a:lnTo>
                <a:lnTo>
                  <a:pt x="73534" y="85870"/>
                </a:lnTo>
                <a:lnTo>
                  <a:pt x="81087" y="85624"/>
                </a:lnTo>
                <a:lnTo>
                  <a:pt x="90595" y="85486"/>
                </a:lnTo>
                <a:lnTo>
                  <a:pt x="157137" y="85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69"/>
          <p:cNvSpPr/>
          <p:nvPr/>
        </p:nvSpPr>
        <p:spPr>
          <a:xfrm>
            <a:off x="2228850" y="3186121"/>
            <a:ext cx="271463" cy="250023"/>
          </a:xfrm>
          <a:custGeom>
            <a:avLst/>
            <a:gdLst/>
            <a:ahLst/>
            <a:cxnLst/>
            <a:rect l="0" t="0" r="0" b="0"/>
            <a:pathLst>
              <a:path w="271463" h="250023">
                <a:moveTo>
                  <a:pt x="0" y="64285"/>
                </a:moveTo>
                <a:lnTo>
                  <a:pt x="0" y="47224"/>
                </a:lnTo>
                <a:lnTo>
                  <a:pt x="793" y="45767"/>
                </a:lnTo>
                <a:lnTo>
                  <a:pt x="2116" y="44796"/>
                </a:lnTo>
                <a:lnTo>
                  <a:pt x="3792" y="44148"/>
                </a:lnTo>
                <a:lnTo>
                  <a:pt x="9943" y="39445"/>
                </a:lnTo>
                <a:lnTo>
                  <a:pt x="16792" y="33024"/>
                </a:lnTo>
                <a:lnTo>
                  <a:pt x="30967" y="19014"/>
                </a:lnTo>
                <a:lnTo>
                  <a:pt x="37840" y="14267"/>
                </a:lnTo>
                <a:lnTo>
                  <a:pt x="41895" y="11889"/>
                </a:lnTo>
                <a:lnTo>
                  <a:pt x="46186" y="10305"/>
                </a:lnTo>
                <a:lnTo>
                  <a:pt x="50634" y="9248"/>
                </a:lnTo>
                <a:lnTo>
                  <a:pt x="55187" y="8544"/>
                </a:lnTo>
                <a:lnTo>
                  <a:pt x="59810" y="7280"/>
                </a:lnTo>
                <a:lnTo>
                  <a:pt x="64480" y="5644"/>
                </a:lnTo>
                <a:lnTo>
                  <a:pt x="69180" y="3760"/>
                </a:lnTo>
                <a:lnTo>
                  <a:pt x="73901" y="2504"/>
                </a:lnTo>
                <a:lnTo>
                  <a:pt x="78636" y="1666"/>
                </a:lnTo>
                <a:lnTo>
                  <a:pt x="83380" y="1108"/>
                </a:lnTo>
                <a:lnTo>
                  <a:pt x="88130" y="736"/>
                </a:lnTo>
                <a:lnTo>
                  <a:pt x="92885" y="487"/>
                </a:lnTo>
                <a:lnTo>
                  <a:pt x="102401" y="212"/>
                </a:lnTo>
                <a:lnTo>
                  <a:pt x="136701" y="0"/>
                </a:lnTo>
                <a:lnTo>
                  <a:pt x="144364" y="2112"/>
                </a:lnTo>
                <a:lnTo>
                  <a:pt x="152268" y="5696"/>
                </a:lnTo>
                <a:lnTo>
                  <a:pt x="158426" y="9935"/>
                </a:lnTo>
                <a:lnTo>
                  <a:pt x="165926" y="16581"/>
                </a:lnTo>
                <a:lnTo>
                  <a:pt x="176957" y="27132"/>
                </a:lnTo>
                <a:lnTo>
                  <a:pt x="182628" y="33485"/>
                </a:lnTo>
                <a:lnTo>
                  <a:pt x="185252" y="37402"/>
                </a:lnTo>
                <a:lnTo>
                  <a:pt x="189490" y="45193"/>
                </a:lnTo>
                <a:lnTo>
                  <a:pt x="192670" y="54836"/>
                </a:lnTo>
                <a:lnTo>
                  <a:pt x="194328" y="58779"/>
                </a:lnTo>
                <a:lnTo>
                  <a:pt x="196227" y="62996"/>
                </a:lnTo>
                <a:lnTo>
                  <a:pt x="197492" y="67394"/>
                </a:lnTo>
                <a:lnTo>
                  <a:pt x="198337" y="71914"/>
                </a:lnTo>
                <a:lnTo>
                  <a:pt x="198899" y="76515"/>
                </a:lnTo>
                <a:lnTo>
                  <a:pt x="199274" y="81169"/>
                </a:lnTo>
                <a:lnTo>
                  <a:pt x="199524" y="85860"/>
                </a:lnTo>
                <a:lnTo>
                  <a:pt x="199802" y="95305"/>
                </a:lnTo>
                <a:lnTo>
                  <a:pt x="199926" y="104795"/>
                </a:lnTo>
                <a:lnTo>
                  <a:pt x="199165" y="109547"/>
                </a:lnTo>
                <a:lnTo>
                  <a:pt x="197864" y="114304"/>
                </a:lnTo>
                <a:lnTo>
                  <a:pt x="196203" y="119062"/>
                </a:lnTo>
                <a:lnTo>
                  <a:pt x="195096" y="123822"/>
                </a:lnTo>
                <a:lnTo>
                  <a:pt x="194357" y="128582"/>
                </a:lnTo>
                <a:lnTo>
                  <a:pt x="193865" y="133344"/>
                </a:lnTo>
                <a:lnTo>
                  <a:pt x="192743" y="138105"/>
                </a:lnTo>
                <a:lnTo>
                  <a:pt x="191202" y="142867"/>
                </a:lnTo>
                <a:lnTo>
                  <a:pt x="189380" y="147629"/>
                </a:lnTo>
                <a:lnTo>
                  <a:pt x="187372" y="152391"/>
                </a:lnTo>
                <a:lnTo>
                  <a:pt x="185240" y="157154"/>
                </a:lnTo>
                <a:lnTo>
                  <a:pt x="180754" y="166679"/>
                </a:lnTo>
                <a:lnTo>
                  <a:pt x="176114" y="176204"/>
                </a:lnTo>
                <a:lnTo>
                  <a:pt x="171406" y="183612"/>
                </a:lnTo>
                <a:lnTo>
                  <a:pt x="166668" y="190344"/>
                </a:lnTo>
                <a:lnTo>
                  <a:pt x="164293" y="194362"/>
                </a:lnTo>
                <a:lnTo>
                  <a:pt x="161916" y="198628"/>
                </a:lnTo>
                <a:lnTo>
                  <a:pt x="155041" y="205484"/>
                </a:lnTo>
                <a:lnTo>
                  <a:pt x="147489" y="211178"/>
                </a:lnTo>
                <a:lnTo>
                  <a:pt x="141486" y="216354"/>
                </a:lnTo>
                <a:lnTo>
                  <a:pt x="133643" y="223731"/>
                </a:lnTo>
                <a:lnTo>
                  <a:pt x="126601" y="228548"/>
                </a:lnTo>
                <a:lnTo>
                  <a:pt x="116729" y="234315"/>
                </a:lnTo>
                <a:lnTo>
                  <a:pt x="111146" y="237220"/>
                </a:lnTo>
                <a:lnTo>
                  <a:pt x="104167" y="240364"/>
                </a:lnTo>
                <a:lnTo>
                  <a:pt x="95775" y="242134"/>
                </a:lnTo>
                <a:lnTo>
                  <a:pt x="88262" y="242658"/>
                </a:lnTo>
                <a:lnTo>
                  <a:pt x="83412" y="242780"/>
                </a:lnTo>
                <a:lnTo>
                  <a:pt x="81008" y="242020"/>
                </a:lnTo>
                <a:lnTo>
                  <a:pt x="72854" y="236719"/>
                </a:lnTo>
                <a:lnTo>
                  <a:pt x="68065" y="232234"/>
                </a:lnTo>
                <a:lnTo>
                  <a:pt x="66014" y="231020"/>
                </a:lnTo>
                <a:lnTo>
                  <a:pt x="61618" y="229671"/>
                </a:lnTo>
                <a:lnTo>
                  <a:pt x="60129" y="228517"/>
                </a:lnTo>
                <a:lnTo>
                  <a:pt x="59136" y="226954"/>
                </a:lnTo>
                <a:lnTo>
                  <a:pt x="58474" y="225118"/>
                </a:lnTo>
                <a:lnTo>
                  <a:pt x="55621" y="220962"/>
                </a:lnTo>
                <a:lnTo>
                  <a:pt x="53749" y="218743"/>
                </a:lnTo>
                <a:lnTo>
                  <a:pt x="52502" y="216469"/>
                </a:lnTo>
                <a:lnTo>
                  <a:pt x="51115" y="211827"/>
                </a:lnTo>
                <a:lnTo>
                  <a:pt x="50334" y="204750"/>
                </a:lnTo>
                <a:lnTo>
                  <a:pt x="50103" y="197626"/>
                </a:lnTo>
                <a:lnTo>
                  <a:pt x="50864" y="195248"/>
                </a:lnTo>
                <a:lnTo>
                  <a:pt x="54935" y="188108"/>
                </a:lnTo>
                <a:lnTo>
                  <a:pt x="57287" y="180965"/>
                </a:lnTo>
                <a:lnTo>
                  <a:pt x="62658" y="173822"/>
                </a:lnTo>
                <a:lnTo>
                  <a:pt x="67006" y="169060"/>
                </a:lnTo>
                <a:lnTo>
                  <a:pt x="73701" y="164297"/>
                </a:lnTo>
                <a:lnTo>
                  <a:pt x="77709" y="161916"/>
                </a:lnTo>
                <a:lnTo>
                  <a:pt x="81968" y="160329"/>
                </a:lnTo>
                <a:lnTo>
                  <a:pt x="86395" y="159270"/>
                </a:lnTo>
                <a:lnTo>
                  <a:pt x="94754" y="158094"/>
                </a:lnTo>
                <a:lnTo>
                  <a:pt x="101115" y="157572"/>
                </a:lnTo>
                <a:lnTo>
                  <a:pt x="108704" y="155223"/>
                </a:lnTo>
                <a:lnTo>
                  <a:pt x="112950" y="153485"/>
                </a:lnTo>
                <a:lnTo>
                  <a:pt x="116575" y="153120"/>
                </a:lnTo>
                <a:lnTo>
                  <a:pt x="119785" y="153671"/>
                </a:lnTo>
                <a:lnTo>
                  <a:pt x="122719" y="154832"/>
                </a:lnTo>
                <a:lnTo>
                  <a:pt x="130212" y="156122"/>
                </a:lnTo>
                <a:lnTo>
                  <a:pt x="134433" y="156466"/>
                </a:lnTo>
                <a:lnTo>
                  <a:pt x="138835" y="156695"/>
                </a:lnTo>
                <a:lnTo>
                  <a:pt x="147958" y="156950"/>
                </a:lnTo>
                <a:lnTo>
                  <a:pt x="151820" y="157812"/>
                </a:lnTo>
                <a:lnTo>
                  <a:pt x="158227" y="160885"/>
                </a:lnTo>
                <a:lnTo>
                  <a:pt x="165837" y="164898"/>
                </a:lnTo>
                <a:lnTo>
                  <a:pt x="183658" y="173941"/>
                </a:lnTo>
                <a:lnTo>
                  <a:pt x="190899" y="178637"/>
                </a:lnTo>
                <a:lnTo>
                  <a:pt x="196762" y="183371"/>
                </a:lnTo>
                <a:lnTo>
                  <a:pt x="202014" y="188120"/>
                </a:lnTo>
                <a:lnTo>
                  <a:pt x="209111" y="192877"/>
                </a:lnTo>
                <a:lnTo>
                  <a:pt x="216763" y="197637"/>
                </a:lnTo>
                <a:lnTo>
                  <a:pt x="222810" y="202398"/>
                </a:lnTo>
                <a:lnTo>
                  <a:pt x="230677" y="209541"/>
                </a:lnTo>
                <a:lnTo>
                  <a:pt x="238034" y="216685"/>
                </a:lnTo>
                <a:lnTo>
                  <a:pt x="252404" y="230972"/>
                </a:lnTo>
                <a:lnTo>
                  <a:pt x="253994" y="233354"/>
                </a:lnTo>
                <a:lnTo>
                  <a:pt x="255761" y="238116"/>
                </a:lnTo>
                <a:lnTo>
                  <a:pt x="257026" y="239704"/>
                </a:lnTo>
                <a:lnTo>
                  <a:pt x="258663" y="240762"/>
                </a:lnTo>
                <a:lnTo>
                  <a:pt x="262599" y="241938"/>
                </a:lnTo>
                <a:lnTo>
                  <a:pt x="266993" y="242460"/>
                </a:lnTo>
                <a:lnTo>
                  <a:pt x="268483" y="243394"/>
                </a:lnTo>
                <a:lnTo>
                  <a:pt x="269476" y="244809"/>
                </a:lnTo>
                <a:lnTo>
                  <a:pt x="271462" y="2500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70"/>
          <p:cNvSpPr/>
          <p:nvPr/>
        </p:nvSpPr>
        <p:spPr>
          <a:xfrm>
            <a:off x="2578893" y="3221831"/>
            <a:ext cx="192883" cy="171451"/>
          </a:xfrm>
          <a:custGeom>
            <a:avLst/>
            <a:gdLst/>
            <a:ahLst/>
            <a:cxnLst/>
            <a:rect l="0" t="0" r="0" b="0"/>
            <a:pathLst>
              <a:path w="192883" h="171451">
                <a:moveTo>
                  <a:pt x="0" y="0"/>
                </a:moveTo>
                <a:lnTo>
                  <a:pt x="0" y="6849"/>
                </a:lnTo>
                <a:lnTo>
                  <a:pt x="3793" y="7056"/>
                </a:lnTo>
                <a:lnTo>
                  <a:pt x="4910" y="7879"/>
                </a:lnTo>
                <a:lnTo>
                  <a:pt x="5655" y="9221"/>
                </a:lnTo>
                <a:lnTo>
                  <a:pt x="6151" y="10910"/>
                </a:lnTo>
                <a:lnTo>
                  <a:pt x="7276" y="12036"/>
                </a:lnTo>
                <a:lnTo>
                  <a:pt x="8819" y="12786"/>
                </a:lnTo>
                <a:lnTo>
                  <a:pt x="10642" y="13287"/>
                </a:lnTo>
                <a:lnTo>
                  <a:pt x="14784" y="15959"/>
                </a:lnTo>
                <a:lnTo>
                  <a:pt x="19271" y="19793"/>
                </a:lnTo>
                <a:lnTo>
                  <a:pt x="23911" y="24143"/>
                </a:lnTo>
                <a:lnTo>
                  <a:pt x="25466" y="26414"/>
                </a:lnTo>
                <a:lnTo>
                  <a:pt x="27193" y="31054"/>
                </a:lnTo>
                <a:lnTo>
                  <a:pt x="30078" y="35762"/>
                </a:lnTo>
                <a:lnTo>
                  <a:pt x="31958" y="38129"/>
                </a:lnTo>
                <a:lnTo>
                  <a:pt x="34799" y="40500"/>
                </a:lnTo>
                <a:lnTo>
                  <a:pt x="38281" y="42875"/>
                </a:lnTo>
                <a:lnTo>
                  <a:pt x="42189" y="45252"/>
                </a:lnTo>
                <a:lnTo>
                  <a:pt x="45589" y="47631"/>
                </a:lnTo>
                <a:lnTo>
                  <a:pt x="51483" y="52390"/>
                </a:lnTo>
                <a:lnTo>
                  <a:pt x="54166" y="55564"/>
                </a:lnTo>
                <a:lnTo>
                  <a:pt x="56748" y="59268"/>
                </a:lnTo>
                <a:lnTo>
                  <a:pt x="59263" y="63324"/>
                </a:lnTo>
                <a:lnTo>
                  <a:pt x="62528" y="66822"/>
                </a:lnTo>
                <a:lnTo>
                  <a:pt x="66291" y="69948"/>
                </a:lnTo>
                <a:lnTo>
                  <a:pt x="70388" y="72826"/>
                </a:lnTo>
                <a:lnTo>
                  <a:pt x="73913" y="75538"/>
                </a:lnTo>
                <a:lnTo>
                  <a:pt x="77057" y="78140"/>
                </a:lnTo>
                <a:lnTo>
                  <a:pt x="79946" y="80668"/>
                </a:lnTo>
                <a:lnTo>
                  <a:pt x="83460" y="83941"/>
                </a:lnTo>
                <a:lnTo>
                  <a:pt x="91598" y="91811"/>
                </a:lnTo>
                <a:lnTo>
                  <a:pt x="95990" y="95339"/>
                </a:lnTo>
                <a:lnTo>
                  <a:pt x="100506" y="98484"/>
                </a:lnTo>
                <a:lnTo>
                  <a:pt x="105104" y="101375"/>
                </a:lnTo>
                <a:lnTo>
                  <a:pt x="108963" y="104096"/>
                </a:lnTo>
                <a:lnTo>
                  <a:pt x="112330" y="106703"/>
                </a:lnTo>
                <a:lnTo>
                  <a:pt x="115368" y="109235"/>
                </a:lnTo>
                <a:lnTo>
                  <a:pt x="118981" y="112511"/>
                </a:lnTo>
                <a:lnTo>
                  <a:pt x="127229" y="120384"/>
                </a:lnTo>
                <a:lnTo>
                  <a:pt x="166679" y="159536"/>
                </a:lnTo>
                <a:lnTo>
                  <a:pt x="169063" y="161126"/>
                </a:lnTo>
                <a:lnTo>
                  <a:pt x="173829" y="162893"/>
                </a:lnTo>
                <a:lnTo>
                  <a:pt x="175417" y="164158"/>
                </a:lnTo>
                <a:lnTo>
                  <a:pt x="176476" y="165795"/>
                </a:lnTo>
                <a:lnTo>
                  <a:pt x="177182" y="167680"/>
                </a:lnTo>
                <a:lnTo>
                  <a:pt x="178447" y="168936"/>
                </a:lnTo>
                <a:lnTo>
                  <a:pt x="180083" y="169774"/>
                </a:lnTo>
                <a:lnTo>
                  <a:pt x="184018" y="170705"/>
                </a:lnTo>
                <a:lnTo>
                  <a:pt x="189903" y="171229"/>
                </a:lnTo>
                <a:lnTo>
                  <a:pt x="19288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8" name="SMARTPenAnnotation371"/>
          <p:cNvSpPr/>
          <p:nvPr/>
        </p:nvSpPr>
        <p:spPr>
          <a:xfrm>
            <a:off x="2621756" y="3214687"/>
            <a:ext cx="100013" cy="171451"/>
          </a:xfrm>
          <a:custGeom>
            <a:avLst/>
            <a:gdLst/>
            <a:ahLst/>
            <a:cxnLst/>
            <a:rect l="0" t="0" r="0" b="0"/>
            <a:pathLst>
              <a:path w="100013" h="171451">
                <a:moveTo>
                  <a:pt x="100012" y="0"/>
                </a:moveTo>
                <a:lnTo>
                  <a:pt x="96220" y="0"/>
                </a:lnTo>
                <a:lnTo>
                  <a:pt x="95103" y="794"/>
                </a:lnTo>
                <a:lnTo>
                  <a:pt x="94358" y="2117"/>
                </a:lnTo>
                <a:lnTo>
                  <a:pt x="93861" y="3792"/>
                </a:lnTo>
                <a:lnTo>
                  <a:pt x="91193" y="7771"/>
                </a:lnTo>
                <a:lnTo>
                  <a:pt x="89370" y="9943"/>
                </a:lnTo>
                <a:lnTo>
                  <a:pt x="88155" y="12979"/>
                </a:lnTo>
                <a:lnTo>
                  <a:pt x="87345" y="16590"/>
                </a:lnTo>
                <a:lnTo>
                  <a:pt x="86805" y="20585"/>
                </a:lnTo>
                <a:lnTo>
                  <a:pt x="85651" y="24836"/>
                </a:lnTo>
                <a:lnTo>
                  <a:pt x="84088" y="29257"/>
                </a:lnTo>
                <a:lnTo>
                  <a:pt x="82252" y="33793"/>
                </a:lnTo>
                <a:lnTo>
                  <a:pt x="79441" y="38403"/>
                </a:lnTo>
                <a:lnTo>
                  <a:pt x="75979" y="43065"/>
                </a:lnTo>
                <a:lnTo>
                  <a:pt x="72084" y="47760"/>
                </a:lnTo>
                <a:lnTo>
                  <a:pt x="68694" y="52477"/>
                </a:lnTo>
                <a:lnTo>
                  <a:pt x="65639" y="57210"/>
                </a:lnTo>
                <a:lnTo>
                  <a:pt x="62809" y="61952"/>
                </a:lnTo>
                <a:lnTo>
                  <a:pt x="60129" y="66702"/>
                </a:lnTo>
                <a:lnTo>
                  <a:pt x="55034" y="76212"/>
                </a:lnTo>
                <a:lnTo>
                  <a:pt x="51771" y="81764"/>
                </a:lnTo>
                <a:lnTo>
                  <a:pt x="40386" y="100162"/>
                </a:lnTo>
                <a:lnTo>
                  <a:pt x="37243" y="105668"/>
                </a:lnTo>
                <a:lnTo>
                  <a:pt x="31634" y="116020"/>
                </a:lnTo>
                <a:lnTo>
                  <a:pt x="26495" y="125912"/>
                </a:lnTo>
                <a:lnTo>
                  <a:pt x="24013" y="129979"/>
                </a:lnTo>
                <a:lnTo>
                  <a:pt x="21565" y="133484"/>
                </a:lnTo>
                <a:lnTo>
                  <a:pt x="19139" y="136615"/>
                </a:lnTo>
                <a:lnTo>
                  <a:pt x="16728" y="139495"/>
                </a:lnTo>
                <a:lnTo>
                  <a:pt x="14327" y="142209"/>
                </a:lnTo>
                <a:lnTo>
                  <a:pt x="11933" y="144812"/>
                </a:lnTo>
                <a:lnTo>
                  <a:pt x="10336" y="147341"/>
                </a:lnTo>
                <a:lnTo>
                  <a:pt x="8563" y="152269"/>
                </a:lnTo>
                <a:lnTo>
                  <a:pt x="5658" y="157104"/>
                </a:lnTo>
                <a:lnTo>
                  <a:pt x="1118" y="162883"/>
                </a:lnTo>
                <a:lnTo>
                  <a:pt x="497" y="165791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9" name="SMARTPenAnnotation372"/>
          <p:cNvSpPr/>
          <p:nvPr/>
        </p:nvSpPr>
        <p:spPr>
          <a:xfrm>
            <a:off x="2781946" y="3129983"/>
            <a:ext cx="118408" cy="113254"/>
          </a:xfrm>
          <a:custGeom>
            <a:avLst/>
            <a:gdLst/>
            <a:ahLst/>
            <a:cxnLst/>
            <a:rect l="0" t="0" r="0" b="0"/>
            <a:pathLst>
              <a:path w="118408" h="113254">
                <a:moveTo>
                  <a:pt x="4116" y="27554"/>
                </a:moveTo>
                <a:lnTo>
                  <a:pt x="324" y="27554"/>
                </a:lnTo>
                <a:lnTo>
                  <a:pt x="0" y="26760"/>
                </a:lnTo>
                <a:lnTo>
                  <a:pt x="578" y="25437"/>
                </a:lnTo>
                <a:lnTo>
                  <a:pt x="3909" y="20704"/>
                </a:lnTo>
                <a:lnTo>
                  <a:pt x="7847" y="16705"/>
                </a:lnTo>
                <a:lnTo>
                  <a:pt x="9778" y="15559"/>
                </a:lnTo>
                <a:lnTo>
                  <a:pt x="11860" y="14795"/>
                </a:lnTo>
                <a:lnTo>
                  <a:pt x="14041" y="14285"/>
                </a:lnTo>
                <a:lnTo>
                  <a:pt x="16289" y="13152"/>
                </a:lnTo>
                <a:lnTo>
                  <a:pt x="18581" y="11603"/>
                </a:lnTo>
                <a:lnTo>
                  <a:pt x="20903" y="9776"/>
                </a:lnTo>
                <a:lnTo>
                  <a:pt x="23245" y="8558"/>
                </a:lnTo>
                <a:lnTo>
                  <a:pt x="25600" y="7746"/>
                </a:lnTo>
                <a:lnTo>
                  <a:pt x="27964" y="7205"/>
                </a:lnTo>
                <a:lnTo>
                  <a:pt x="30333" y="6844"/>
                </a:lnTo>
                <a:lnTo>
                  <a:pt x="32707" y="6604"/>
                </a:lnTo>
                <a:lnTo>
                  <a:pt x="35083" y="6444"/>
                </a:lnTo>
                <a:lnTo>
                  <a:pt x="38254" y="5543"/>
                </a:lnTo>
                <a:lnTo>
                  <a:pt x="41956" y="4149"/>
                </a:lnTo>
                <a:lnTo>
                  <a:pt x="46012" y="2425"/>
                </a:lnTo>
                <a:lnTo>
                  <a:pt x="49509" y="1277"/>
                </a:lnTo>
                <a:lnTo>
                  <a:pt x="52634" y="511"/>
                </a:lnTo>
                <a:lnTo>
                  <a:pt x="55511" y="0"/>
                </a:lnTo>
                <a:lnTo>
                  <a:pt x="58224" y="454"/>
                </a:lnTo>
                <a:lnTo>
                  <a:pt x="60825" y="1550"/>
                </a:lnTo>
                <a:lnTo>
                  <a:pt x="66912" y="5220"/>
                </a:lnTo>
                <a:lnTo>
                  <a:pt x="67411" y="6314"/>
                </a:lnTo>
                <a:lnTo>
                  <a:pt x="67966" y="9648"/>
                </a:lnTo>
                <a:lnTo>
                  <a:pt x="68278" y="12194"/>
                </a:lnTo>
                <a:lnTo>
                  <a:pt x="68351" y="14907"/>
                </a:lnTo>
                <a:lnTo>
                  <a:pt x="68398" y="23116"/>
                </a:lnTo>
                <a:lnTo>
                  <a:pt x="67608" y="26183"/>
                </a:lnTo>
                <a:lnTo>
                  <a:pt x="66288" y="29815"/>
                </a:lnTo>
                <a:lnTo>
                  <a:pt x="62258" y="39466"/>
                </a:lnTo>
                <a:lnTo>
                  <a:pt x="59590" y="42902"/>
                </a:lnTo>
                <a:lnTo>
                  <a:pt x="54442" y="48629"/>
                </a:lnTo>
                <a:lnTo>
                  <a:pt x="52148" y="48827"/>
                </a:lnTo>
                <a:lnTo>
                  <a:pt x="47281" y="48976"/>
                </a:lnTo>
                <a:lnTo>
                  <a:pt x="102867" y="48985"/>
                </a:lnTo>
                <a:lnTo>
                  <a:pt x="105669" y="49779"/>
                </a:lnTo>
                <a:lnTo>
                  <a:pt x="107537" y="51102"/>
                </a:lnTo>
                <a:lnTo>
                  <a:pt x="108782" y="52778"/>
                </a:lnTo>
                <a:lnTo>
                  <a:pt x="110406" y="54689"/>
                </a:lnTo>
                <a:lnTo>
                  <a:pt x="112282" y="56756"/>
                </a:lnTo>
                <a:lnTo>
                  <a:pt x="117204" y="61986"/>
                </a:lnTo>
                <a:lnTo>
                  <a:pt x="117608" y="63208"/>
                </a:lnTo>
                <a:lnTo>
                  <a:pt x="118057" y="66684"/>
                </a:lnTo>
                <a:lnTo>
                  <a:pt x="118177" y="68722"/>
                </a:lnTo>
                <a:lnTo>
                  <a:pt x="118310" y="73103"/>
                </a:lnTo>
                <a:lnTo>
                  <a:pt x="118407" y="83320"/>
                </a:lnTo>
                <a:lnTo>
                  <a:pt x="116295" y="86205"/>
                </a:lnTo>
                <a:lnTo>
                  <a:pt x="112264" y="90733"/>
                </a:lnTo>
                <a:lnTo>
                  <a:pt x="107774" y="95310"/>
                </a:lnTo>
                <a:lnTo>
                  <a:pt x="101416" y="101693"/>
                </a:lnTo>
                <a:lnTo>
                  <a:pt x="99145" y="103174"/>
                </a:lnTo>
                <a:lnTo>
                  <a:pt x="96838" y="104161"/>
                </a:lnTo>
                <a:lnTo>
                  <a:pt x="94505" y="104819"/>
                </a:lnTo>
                <a:lnTo>
                  <a:pt x="92157" y="105258"/>
                </a:lnTo>
                <a:lnTo>
                  <a:pt x="89797" y="105550"/>
                </a:lnTo>
                <a:lnTo>
                  <a:pt x="87431" y="105745"/>
                </a:lnTo>
                <a:lnTo>
                  <a:pt x="85059" y="105875"/>
                </a:lnTo>
                <a:lnTo>
                  <a:pt x="80307" y="106020"/>
                </a:lnTo>
                <a:lnTo>
                  <a:pt x="77135" y="106852"/>
                </a:lnTo>
                <a:lnTo>
                  <a:pt x="73433" y="108201"/>
                </a:lnTo>
                <a:lnTo>
                  <a:pt x="69378" y="109894"/>
                </a:lnTo>
                <a:lnTo>
                  <a:pt x="65880" y="111022"/>
                </a:lnTo>
                <a:lnTo>
                  <a:pt x="62754" y="111774"/>
                </a:lnTo>
                <a:lnTo>
                  <a:pt x="59877" y="112276"/>
                </a:lnTo>
                <a:lnTo>
                  <a:pt x="57165" y="112610"/>
                </a:lnTo>
                <a:lnTo>
                  <a:pt x="54563" y="112833"/>
                </a:lnTo>
                <a:lnTo>
                  <a:pt x="52035" y="112982"/>
                </a:lnTo>
                <a:lnTo>
                  <a:pt x="47109" y="113147"/>
                </a:lnTo>
                <a:lnTo>
                  <a:pt x="37479" y="113253"/>
                </a:lnTo>
                <a:lnTo>
                  <a:pt x="35883" y="112468"/>
                </a:lnTo>
                <a:lnTo>
                  <a:pt x="34819" y="111151"/>
                </a:lnTo>
                <a:lnTo>
                  <a:pt x="34110" y="109479"/>
                </a:lnTo>
                <a:lnTo>
                  <a:pt x="32843" y="108364"/>
                </a:lnTo>
                <a:lnTo>
                  <a:pt x="31205" y="107621"/>
                </a:lnTo>
                <a:lnTo>
                  <a:pt x="25547" y="10613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2" name="SMARTPenAnnotation373"/>
          <p:cNvSpPr/>
          <p:nvPr/>
        </p:nvSpPr>
        <p:spPr>
          <a:xfrm>
            <a:off x="3246290" y="3236126"/>
            <a:ext cx="196998" cy="7137"/>
          </a:xfrm>
          <a:custGeom>
            <a:avLst/>
            <a:gdLst/>
            <a:ahLst/>
            <a:cxnLst/>
            <a:rect l="0" t="0" r="0" b="0"/>
            <a:pathLst>
              <a:path w="196998" h="7137">
                <a:moveTo>
                  <a:pt x="4116" y="7136"/>
                </a:moveTo>
                <a:lnTo>
                  <a:pt x="0" y="7136"/>
                </a:lnTo>
                <a:lnTo>
                  <a:pt x="31756" y="7136"/>
                </a:lnTo>
                <a:lnTo>
                  <a:pt x="35243" y="6342"/>
                </a:lnTo>
                <a:lnTo>
                  <a:pt x="38361" y="5019"/>
                </a:lnTo>
                <a:lnTo>
                  <a:pt x="41233" y="3344"/>
                </a:lnTo>
                <a:lnTo>
                  <a:pt x="44736" y="2226"/>
                </a:lnTo>
                <a:lnTo>
                  <a:pt x="48658" y="1482"/>
                </a:lnTo>
                <a:lnTo>
                  <a:pt x="52861" y="985"/>
                </a:lnTo>
                <a:lnTo>
                  <a:pt x="58044" y="654"/>
                </a:lnTo>
                <a:lnTo>
                  <a:pt x="63880" y="434"/>
                </a:lnTo>
                <a:lnTo>
                  <a:pt x="82773" y="79"/>
                </a:lnTo>
                <a:lnTo>
                  <a:pt x="111465" y="0"/>
                </a:lnTo>
                <a:lnTo>
                  <a:pt x="115369" y="791"/>
                </a:lnTo>
                <a:lnTo>
                  <a:pt x="119560" y="2112"/>
                </a:lnTo>
                <a:lnTo>
                  <a:pt x="123941" y="3787"/>
                </a:lnTo>
                <a:lnTo>
                  <a:pt x="128449" y="4903"/>
                </a:lnTo>
                <a:lnTo>
                  <a:pt x="133042" y="5648"/>
                </a:lnTo>
                <a:lnTo>
                  <a:pt x="137692" y="6144"/>
                </a:lnTo>
                <a:lnTo>
                  <a:pt x="142379" y="6475"/>
                </a:lnTo>
                <a:lnTo>
                  <a:pt x="147091" y="6695"/>
                </a:lnTo>
                <a:lnTo>
                  <a:pt x="159192" y="7005"/>
                </a:lnTo>
                <a:lnTo>
                  <a:pt x="196997" y="713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3" name="SMARTPenAnnotation374"/>
          <p:cNvSpPr/>
          <p:nvPr/>
        </p:nvSpPr>
        <p:spPr>
          <a:xfrm>
            <a:off x="3328987" y="3136106"/>
            <a:ext cx="35720" cy="200026"/>
          </a:xfrm>
          <a:custGeom>
            <a:avLst/>
            <a:gdLst/>
            <a:ahLst/>
            <a:cxnLst/>
            <a:rect l="0" t="0" r="0" b="0"/>
            <a:pathLst>
              <a:path w="35720" h="200026">
                <a:moveTo>
                  <a:pt x="0" y="0"/>
                </a:moveTo>
                <a:lnTo>
                  <a:pt x="0" y="6151"/>
                </a:lnTo>
                <a:lnTo>
                  <a:pt x="794" y="7275"/>
                </a:lnTo>
                <a:lnTo>
                  <a:pt x="2117" y="8819"/>
                </a:lnTo>
                <a:lnTo>
                  <a:pt x="3792" y="10642"/>
                </a:lnTo>
                <a:lnTo>
                  <a:pt x="4909" y="13444"/>
                </a:lnTo>
                <a:lnTo>
                  <a:pt x="5654" y="16900"/>
                </a:lnTo>
                <a:lnTo>
                  <a:pt x="6151" y="20792"/>
                </a:lnTo>
                <a:lnTo>
                  <a:pt x="6482" y="24180"/>
                </a:lnTo>
                <a:lnTo>
                  <a:pt x="6850" y="30061"/>
                </a:lnTo>
                <a:lnTo>
                  <a:pt x="7741" y="33535"/>
                </a:lnTo>
                <a:lnTo>
                  <a:pt x="9130" y="37438"/>
                </a:lnTo>
                <a:lnTo>
                  <a:pt x="10849" y="41627"/>
                </a:lnTo>
                <a:lnTo>
                  <a:pt x="11995" y="46007"/>
                </a:lnTo>
                <a:lnTo>
                  <a:pt x="12759" y="50515"/>
                </a:lnTo>
                <a:lnTo>
                  <a:pt x="13269" y="55108"/>
                </a:lnTo>
                <a:lnTo>
                  <a:pt x="14402" y="59757"/>
                </a:lnTo>
                <a:lnTo>
                  <a:pt x="15951" y="64444"/>
                </a:lnTo>
                <a:lnTo>
                  <a:pt x="17778" y="69157"/>
                </a:lnTo>
                <a:lnTo>
                  <a:pt x="19789" y="73886"/>
                </a:lnTo>
                <a:lnTo>
                  <a:pt x="24141" y="83373"/>
                </a:lnTo>
                <a:lnTo>
                  <a:pt x="25619" y="88920"/>
                </a:lnTo>
                <a:lnTo>
                  <a:pt x="26605" y="94998"/>
                </a:lnTo>
                <a:lnTo>
                  <a:pt x="27262" y="101432"/>
                </a:lnTo>
                <a:lnTo>
                  <a:pt x="27699" y="107309"/>
                </a:lnTo>
                <a:lnTo>
                  <a:pt x="27991" y="112814"/>
                </a:lnTo>
                <a:lnTo>
                  <a:pt x="28316" y="123164"/>
                </a:lnTo>
                <a:lnTo>
                  <a:pt x="28541" y="147550"/>
                </a:lnTo>
                <a:lnTo>
                  <a:pt x="28572" y="172412"/>
                </a:lnTo>
                <a:lnTo>
                  <a:pt x="29367" y="175267"/>
                </a:lnTo>
                <a:lnTo>
                  <a:pt x="30690" y="177963"/>
                </a:lnTo>
                <a:lnTo>
                  <a:pt x="32367" y="180554"/>
                </a:lnTo>
                <a:lnTo>
                  <a:pt x="33484" y="183076"/>
                </a:lnTo>
                <a:lnTo>
                  <a:pt x="34229" y="185550"/>
                </a:lnTo>
                <a:lnTo>
                  <a:pt x="35057" y="190417"/>
                </a:lnTo>
                <a:lnTo>
                  <a:pt x="35425" y="195225"/>
                </a:lnTo>
                <a:lnTo>
                  <a:pt x="35719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4" name="SMARTPenAnnotation375"/>
          <p:cNvSpPr/>
          <p:nvPr/>
        </p:nvSpPr>
        <p:spPr>
          <a:xfrm>
            <a:off x="3471862" y="3136222"/>
            <a:ext cx="235745" cy="199488"/>
          </a:xfrm>
          <a:custGeom>
            <a:avLst/>
            <a:gdLst/>
            <a:ahLst/>
            <a:cxnLst/>
            <a:rect l="0" t="0" r="0" b="0"/>
            <a:pathLst>
              <a:path w="235745" h="199488">
                <a:moveTo>
                  <a:pt x="0" y="35603"/>
                </a:moveTo>
                <a:lnTo>
                  <a:pt x="3792" y="35603"/>
                </a:lnTo>
                <a:lnTo>
                  <a:pt x="4909" y="34809"/>
                </a:lnTo>
                <a:lnTo>
                  <a:pt x="5654" y="33486"/>
                </a:lnTo>
                <a:lnTo>
                  <a:pt x="6151" y="31810"/>
                </a:lnTo>
                <a:lnTo>
                  <a:pt x="7276" y="30693"/>
                </a:lnTo>
                <a:lnTo>
                  <a:pt x="8819" y="29948"/>
                </a:lnTo>
                <a:lnTo>
                  <a:pt x="10642" y="29452"/>
                </a:lnTo>
                <a:lnTo>
                  <a:pt x="14784" y="26783"/>
                </a:lnTo>
                <a:lnTo>
                  <a:pt x="21579" y="20819"/>
                </a:lnTo>
                <a:lnTo>
                  <a:pt x="23911" y="18603"/>
                </a:lnTo>
                <a:lnTo>
                  <a:pt x="27053" y="17126"/>
                </a:lnTo>
                <a:lnTo>
                  <a:pt x="30735" y="16141"/>
                </a:lnTo>
                <a:lnTo>
                  <a:pt x="34778" y="15484"/>
                </a:lnTo>
                <a:lnTo>
                  <a:pt x="39060" y="14253"/>
                </a:lnTo>
                <a:lnTo>
                  <a:pt x="43503" y="12638"/>
                </a:lnTo>
                <a:lnTo>
                  <a:pt x="48052" y="10768"/>
                </a:lnTo>
                <a:lnTo>
                  <a:pt x="52672" y="8727"/>
                </a:lnTo>
                <a:lnTo>
                  <a:pt x="62039" y="4343"/>
                </a:lnTo>
                <a:lnTo>
                  <a:pt x="66759" y="2857"/>
                </a:lnTo>
                <a:lnTo>
                  <a:pt x="71494" y="1866"/>
                </a:lnTo>
                <a:lnTo>
                  <a:pt x="76238" y="1205"/>
                </a:lnTo>
                <a:lnTo>
                  <a:pt x="80987" y="765"/>
                </a:lnTo>
                <a:lnTo>
                  <a:pt x="85742" y="471"/>
                </a:lnTo>
                <a:lnTo>
                  <a:pt x="95257" y="145"/>
                </a:lnTo>
                <a:lnTo>
                  <a:pt x="104778" y="0"/>
                </a:lnTo>
                <a:lnTo>
                  <a:pt x="109540" y="755"/>
                </a:lnTo>
                <a:lnTo>
                  <a:pt x="114302" y="2052"/>
                </a:lnTo>
                <a:lnTo>
                  <a:pt x="119064" y="3710"/>
                </a:lnTo>
                <a:lnTo>
                  <a:pt x="123032" y="5610"/>
                </a:lnTo>
                <a:lnTo>
                  <a:pt x="133203" y="12075"/>
                </a:lnTo>
                <a:lnTo>
                  <a:pt x="137221" y="14362"/>
                </a:lnTo>
                <a:lnTo>
                  <a:pt x="141487" y="16679"/>
                </a:lnTo>
                <a:lnTo>
                  <a:pt x="148344" y="21371"/>
                </a:lnTo>
                <a:lnTo>
                  <a:pt x="151283" y="23734"/>
                </a:lnTo>
                <a:lnTo>
                  <a:pt x="154037" y="26896"/>
                </a:lnTo>
                <a:lnTo>
                  <a:pt x="156666" y="30592"/>
                </a:lnTo>
                <a:lnTo>
                  <a:pt x="159213" y="34643"/>
                </a:lnTo>
                <a:lnTo>
                  <a:pt x="161704" y="38932"/>
                </a:lnTo>
                <a:lnTo>
                  <a:pt x="166590" y="47930"/>
                </a:lnTo>
                <a:lnTo>
                  <a:pt x="168210" y="51758"/>
                </a:lnTo>
                <a:lnTo>
                  <a:pt x="169290" y="55104"/>
                </a:lnTo>
                <a:lnTo>
                  <a:pt x="170010" y="58129"/>
                </a:lnTo>
                <a:lnTo>
                  <a:pt x="170490" y="61732"/>
                </a:lnTo>
                <a:lnTo>
                  <a:pt x="170810" y="65723"/>
                </a:lnTo>
                <a:lnTo>
                  <a:pt x="171023" y="69970"/>
                </a:lnTo>
                <a:lnTo>
                  <a:pt x="171260" y="81039"/>
                </a:lnTo>
                <a:lnTo>
                  <a:pt x="171324" y="87325"/>
                </a:lnTo>
                <a:lnTo>
                  <a:pt x="169778" y="93103"/>
                </a:lnTo>
                <a:lnTo>
                  <a:pt x="167161" y="98542"/>
                </a:lnTo>
                <a:lnTo>
                  <a:pt x="163828" y="103756"/>
                </a:lnTo>
                <a:lnTo>
                  <a:pt x="160812" y="108820"/>
                </a:lnTo>
                <a:lnTo>
                  <a:pt x="158008" y="113783"/>
                </a:lnTo>
                <a:lnTo>
                  <a:pt x="152776" y="123530"/>
                </a:lnTo>
                <a:lnTo>
                  <a:pt x="138145" y="152268"/>
                </a:lnTo>
                <a:lnTo>
                  <a:pt x="133365" y="161802"/>
                </a:lnTo>
                <a:lnTo>
                  <a:pt x="130979" y="165773"/>
                </a:lnTo>
                <a:lnTo>
                  <a:pt x="128594" y="169214"/>
                </a:lnTo>
                <a:lnTo>
                  <a:pt x="123828" y="175154"/>
                </a:lnTo>
                <a:lnTo>
                  <a:pt x="119064" y="180440"/>
                </a:lnTo>
                <a:lnTo>
                  <a:pt x="112184" y="185435"/>
                </a:lnTo>
                <a:lnTo>
                  <a:pt x="108127" y="187878"/>
                </a:lnTo>
                <a:lnTo>
                  <a:pt x="101502" y="192710"/>
                </a:lnTo>
                <a:lnTo>
                  <a:pt x="98625" y="195109"/>
                </a:lnTo>
                <a:lnTo>
                  <a:pt x="93310" y="197776"/>
                </a:lnTo>
                <a:lnTo>
                  <a:pt x="88302" y="198961"/>
                </a:lnTo>
                <a:lnTo>
                  <a:pt x="83431" y="199487"/>
                </a:lnTo>
                <a:lnTo>
                  <a:pt x="81021" y="198834"/>
                </a:lnTo>
                <a:lnTo>
                  <a:pt x="73836" y="194916"/>
                </a:lnTo>
                <a:lnTo>
                  <a:pt x="66680" y="192609"/>
                </a:lnTo>
                <a:lnTo>
                  <a:pt x="59533" y="187251"/>
                </a:lnTo>
                <a:lnTo>
                  <a:pt x="54770" y="182906"/>
                </a:lnTo>
                <a:lnTo>
                  <a:pt x="53182" y="180636"/>
                </a:lnTo>
                <a:lnTo>
                  <a:pt x="51418" y="175997"/>
                </a:lnTo>
                <a:lnTo>
                  <a:pt x="50633" y="171290"/>
                </a:lnTo>
                <a:lnTo>
                  <a:pt x="50285" y="166552"/>
                </a:lnTo>
                <a:lnTo>
                  <a:pt x="50130" y="161800"/>
                </a:lnTo>
                <a:lnTo>
                  <a:pt x="50043" y="154663"/>
                </a:lnTo>
                <a:lnTo>
                  <a:pt x="50824" y="152282"/>
                </a:lnTo>
                <a:lnTo>
                  <a:pt x="53810" y="147520"/>
                </a:lnTo>
                <a:lnTo>
                  <a:pt x="57782" y="142758"/>
                </a:lnTo>
                <a:lnTo>
                  <a:pt x="59953" y="140377"/>
                </a:lnTo>
                <a:lnTo>
                  <a:pt x="61400" y="137996"/>
                </a:lnTo>
                <a:lnTo>
                  <a:pt x="63007" y="133234"/>
                </a:lnTo>
                <a:lnTo>
                  <a:pt x="65839" y="128471"/>
                </a:lnTo>
                <a:lnTo>
                  <a:pt x="67705" y="126090"/>
                </a:lnTo>
                <a:lnTo>
                  <a:pt x="70537" y="124503"/>
                </a:lnTo>
                <a:lnTo>
                  <a:pt x="74012" y="123444"/>
                </a:lnTo>
                <a:lnTo>
                  <a:pt x="77916" y="122738"/>
                </a:lnTo>
                <a:lnTo>
                  <a:pt x="82107" y="122268"/>
                </a:lnTo>
                <a:lnTo>
                  <a:pt x="86488" y="121955"/>
                </a:lnTo>
                <a:lnTo>
                  <a:pt x="94795" y="121606"/>
                </a:lnTo>
                <a:lnTo>
                  <a:pt x="101133" y="121452"/>
                </a:lnTo>
                <a:lnTo>
                  <a:pt x="104728" y="122204"/>
                </a:lnTo>
                <a:lnTo>
                  <a:pt x="108713" y="123499"/>
                </a:lnTo>
                <a:lnTo>
                  <a:pt x="112956" y="125156"/>
                </a:lnTo>
                <a:lnTo>
                  <a:pt x="117373" y="126261"/>
                </a:lnTo>
                <a:lnTo>
                  <a:pt x="121905" y="126998"/>
                </a:lnTo>
                <a:lnTo>
                  <a:pt x="126514" y="127489"/>
                </a:lnTo>
                <a:lnTo>
                  <a:pt x="133751" y="130151"/>
                </a:lnTo>
                <a:lnTo>
                  <a:pt x="140408" y="133981"/>
                </a:lnTo>
                <a:lnTo>
                  <a:pt x="148658" y="138328"/>
                </a:lnTo>
                <a:lnTo>
                  <a:pt x="162227" y="145238"/>
                </a:lnTo>
                <a:lnTo>
                  <a:pt x="169468" y="149946"/>
                </a:lnTo>
                <a:lnTo>
                  <a:pt x="176125" y="154684"/>
                </a:lnTo>
                <a:lnTo>
                  <a:pt x="180123" y="157059"/>
                </a:lnTo>
                <a:lnTo>
                  <a:pt x="184376" y="159436"/>
                </a:lnTo>
                <a:lnTo>
                  <a:pt x="191218" y="164194"/>
                </a:lnTo>
                <a:lnTo>
                  <a:pt x="196904" y="168954"/>
                </a:lnTo>
                <a:lnTo>
                  <a:pt x="202078" y="173716"/>
                </a:lnTo>
                <a:lnTo>
                  <a:pt x="209453" y="180859"/>
                </a:lnTo>
                <a:lnTo>
                  <a:pt x="216665" y="188003"/>
                </a:lnTo>
                <a:lnTo>
                  <a:pt x="219056" y="189590"/>
                </a:lnTo>
                <a:lnTo>
                  <a:pt x="225419" y="191824"/>
                </a:lnTo>
                <a:lnTo>
                  <a:pt x="227187" y="192347"/>
                </a:lnTo>
                <a:lnTo>
                  <a:pt x="234068" y="192710"/>
                </a:lnTo>
                <a:lnTo>
                  <a:pt x="235744" y="1927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5" name="SMARTPenAnnotation376"/>
          <p:cNvSpPr/>
          <p:nvPr/>
        </p:nvSpPr>
        <p:spPr>
          <a:xfrm>
            <a:off x="3764756" y="3157537"/>
            <a:ext cx="171451" cy="164307"/>
          </a:xfrm>
          <a:custGeom>
            <a:avLst/>
            <a:gdLst/>
            <a:ahLst/>
            <a:cxnLst/>
            <a:rect l="0" t="0" r="0" b="0"/>
            <a:pathLst>
              <a:path w="171451" h="164307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9943" y="3792"/>
                </a:lnTo>
                <a:lnTo>
                  <a:pt x="14223" y="7276"/>
                </a:lnTo>
                <a:lnTo>
                  <a:pt x="19736" y="12651"/>
                </a:lnTo>
                <a:lnTo>
                  <a:pt x="24117" y="17000"/>
                </a:lnTo>
                <a:lnTo>
                  <a:pt x="27191" y="18477"/>
                </a:lnTo>
                <a:lnTo>
                  <a:pt x="30827" y="19462"/>
                </a:lnTo>
                <a:lnTo>
                  <a:pt x="34839" y="20118"/>
                </a:lnTo>
                <a:lnTo>
                  <a:pt x="38307" y="22143"/>
                </a:lnTo>
                <a:lnTo>
                  <a:pt x="41413" y="25081"/>
                </a:lnTo>
                <a:lnTo>
                  <a:pt x="44278" y="28627"/>
                </a:lnTo>
                <a:lnTo>
                  <a:pt x="46981" y="31784"/>
                </a:lnTo>
                <a:lnTo>
                  <a:pt x="49577" y="34684"/>
                </a:lnTo>
                <a:lnTo>
                  <a:pt x="52101" y="37410"/>
                </a:lnTo>
                <a:lnTo>
                  <a:pt x="55371" y="40021"/>
                </a:lnTo>
                <a:lnTo>
                  <a:pt x="59139" y="42556"/>
                </a:lnTo>
                <a:lnTo>
                  <a:pt x="63239" y="45039"/>
                </a:lnTo>
                <a:lnTo>
                  <a:pt x="67559" y="47489"/>
                </a:lnTo>
                <a:lnTo>
                  <a:pt x="76593" y="52327"/>
                </a:lnTo>
                <a:lnTo>
                  <a:pt x="80430" y="54728"/>
                </a:lnTo>
                <a:lnTo>
                  <a:pt x="83783" y="57123"/>
                </a:lnTo>
                <a:lnTo>
                  <a:pt x="86812" y="59513"/>
                </a:lnTo>
                <a:lnTo>
                  <a:pt x="90418" y="62694"/>
                </a:lnTo>
                <a:lnTo>
                  <a:pt x="98658" y="70462"/>
                </a:lnTo>
                <a:lnTo>
                  <a:pt x="102285" y="74756"/>
                </a:lnTo>
                <a:lnTo>
                  <a:pt x="105496" y="79206"/>
                </a:lnTo>
                <a:lnTo>
                  <a:pt x="108430" y="83760"/>
                </a:lnTo>
                <a:lnTo>
                  <a:pt x="111974" y="87590"/>
                </a:lnTo>
                <a:lnTo>
                  <a:pt x="115925" y="90937"/>
                </a:lnTo>
                <a:lnTo>
                  <a:pt x="120146" y="93962"/>
                </a:lnTo>
                <a:lnTo>
                  <a:pt x="123753" y="97567"/>
                </a:lnTo>
                <a:lnTo>
                  <a:pt x="126952" y="101557"/>
                </a:lnTo>
                <a:lnTo>
                  <a:pt x="129878" y="105804"/>
                </a:lnTo>
                <a:lnTo>
                  <a:pt x="132623" y="109430"/>
                </a:lnTo>
                <a:lnTo>
                  <a:pt x="135247" y="112641"/>
                </a:lnTo>
                <a:lnTo>
                  <a:pt x="137789" y="115575"/>
                </a:lnTo>
                <a:lnTo>
                  <a:pt x="140278" y="119119"/>
                </a:lnTo>
                <a:lnTo>
                  <a:pt x="142731" y="123069"/>
                </a:lnTo>
                <a:lnTo>
                  <a:pt x="145160" y="127290"/>
                </a:lnTo>
                <a:lnTo>
                  <a:pt x="147574" y="130897"/>
                </a:lnTo>
                <a:lnTo>
                  <a:pt x="149976" y="134096"/>
                </a:lnTo>
                <a:lnTo>
                  <a:pt x="152371" y="137022"/>
                </a:lnTo>
                <a:lnTo>
                  <a:pt x="154762" y="139767"/>
                </a:lnTo>
                <a:lnTo>
                  <a:pt x="157149" y="142391"/>
                </a:lnTo>
                <a:lnTo>
                  <a:pt x="159535" y="144933"/>
                </a:lnTo>
                <a:lnTo>
                  <a:pt x="161125" y="147422"/>
                </a:lnTo>
                <a:lnTo>
                  <a:pt x="162893" y="152304"/>
                </a:lnTo>
                <a:lnTo>
                  <a:pt x="163678" y="157120"/>
                </a:lnTo>
                <a:lnTo>
                  <a:pt x="163887" y="159515"/>
                </a:lnTo>
                <a:lnTo>
                  <a:pt x="164821" y="161112"/>
                </a:lnTo>
                <a:lnTo>
                  <a:pt x="166237" y="162177"/>
                </a:lnTo>
                <a:lnTo>
                  <a:pt x="17145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6" name="SMARTPenAnnotation377"/>
          <p:cNvSpPr/>
          <p:nvPr/>
        </p:nvSpPr>
        <p:spPr>
          <a:xfrm>
            <a:off x="3800475" y="3150393"/>
            <a:ext cx="100013" cy="171451"/>
          </a:xfrm>
          <a:custGeom>
            <a:avLst/>
            <a:gdLst/>
            <a:ahLst/>
            <a:cxnLst/>
            <a:rect l="0" t="0" r="0" b="0"/>
            <a:pathLst>
              <a:path w="100013" h="171451">
                <a:moveTo>
                  <a:pt x="100012" y="0"/>
                </a:moveTo>
                <a:lnTo>
                  <a:pt x="96220" y="0"/>
                </a:lnTo>
                <a:lnTo>
                  <a:pt x="95102" y="794"/>
                </a:lnTo>
                <a:lnTo>
                  <a:pt x="94358" y="2117"/>
                </a:lnTo>
                <a:lnTo>
                  <a:pt x="93530" y="5704"/>
                </a:lnTo>
                <a:lnTo>
                  <a:pt x="93162" y="9943"/>
                </a:lnTo>
                <a:lnTo>
                  <a:pt x="92271" y="12185"/>
                </a:lnTo>
                <a:lnTo>
                  <a:pt x="89163" y="16793"/>
                </a:lnTo>
                <a:lnTo>
                  <a:pt x="88017" y="19927"/>
                </a:lnTo>
                <a:lnTo>
                  <a:pt x="87253" y="23603"/>
                </a:lnTo>
                <a:lnTo>
                  <a:pt x="86743" y="27642"/>
                </a:lnTo>
                <a:lnTo>
                  <a:pt x="85610" y="31922"/>
                </a:lnTo>
                <a:lnTo>
                  <a:pt x="84061" y="36363"/>
                </a:lnTo>
                <a:lnTo>
                  <a:pt x="82234" y="40911"/>
                </a:lnTo>
                <a:lnTo>
                  <a:pt x="79429" y="45530"/>
                </a:lnTo>
                <a:lnTo>
                  <a:pt x="75971" y="50197"/>
                </a:lnTo>
                <a:lnTo>
                  <a:pt x="72078" y="54896"/>
                </a:lnTo>
                <a:lnTo>
                  <a:pt x="68689" y="59616"/>
                </a:lnTo>
                <a:lnTo>
                  <a:pt x="65637" y="64350"/>
                </a:lnTo>
                <a:lnTo>
                  <a:pt x="62808" y="69094"/>
                </a:lnTo>
                <a:lnTo>
                  <a:pt x="60128" y="73844"/>
                </a:lnTo>
                <a:lnTo>
                  <a:pt x="55033" y="83355"/>
                </a:lnTo>
                <a:lnTo>
                  <a:pt x="51770" y="88114"/>
                </a:lnTo>
                <a:lnTo>
                  <a:pt x="48007" y="92874"/>
                </a:lnTo>
                <a:lnTo>
                  <a:pt x="43911" y="97635"/>
                </a:lnTo>
                <a:lnTo>
                  <a:pt x="40386" y="102396"/>
                </a:lnTo>
                <a:lnTo>
                  <a:pt x="37243" y="107158"/>
                </a:lnTo>
                <a:lnTo>
                  <a:pt x="34353" y="111920"/>
                </a:lnTo>
                <a:lnTo>
                  <a:pt x="31633" y="116682"/>
                </a:lnTo>
                <a:lnTo>
                  <a:pt x="26494" y="126207"/>
                </a:lnTo>
                <a:lnTo>
                  <a:pt x="24807" y="130969"/>
                </a:lnTo>
                <a:lnTo>
                  <a:pt x="23681" y="135732"/>
                </a:lnTo>
                <a:lnTo>
                  <a:pt x="22931" y="140494"/>
                </a:lnTo>
                <a:lnTo>
                  <a:pt x="21637" y="144463"/>
                </a:lnTo>
                <a:lnTo>
                  <a:pt x="19981" y="147902"/>
                </a:lnTo>
                <a:lnTo>
                  <a:pt x="18083" y="150989"/>
                </a:lnTo>
                <a:lnTo>
                  <a:pt x="16024" y="153841"/>
                </a:lnTo>
                <a:lnTo>
                  <a:pt x="13858" y="156536"/>
                </a:lnTo>
                <a:lnTo>
                  <a:pt x="11619" y="159126"/>
                </a:lnTo>
                <a:lnTo>
                  <a:pt x="10128" y="161647"/>
                </a:lnTo>
                <a:lnTo>
                  <a:pt x="8470" y="166564"/>
                </a:lnTo>
                <a:lnTo>
                  <a:pt x="7234" y="168193"/>
                </a:lnTo>
                <a:lnTo>
                  <a:pt x="5616" y="169279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7" name="SMARTPenAnnotation378"/>
          <p:cNvSpPr/>
          <p:nvPr/>
        </p:nvSpPr>
        <p:spPr>
          <a:xfrm>
            <a:off x="3964781" y="3057525"/>
            <a:ext cx="171451" cy="107131"/>
          </a:xfrm>
          <a:custGeom>
            <a:avLst/>
            <a:gdLst/>
            <a:ahLst/>
            <a:cxnLst/>
            <a:rect l="0" t="0" r="0" b="0"/>
            <a:pathLst>
              <a:path w="171451" h="107131">
                <a:moveTo>
                  <a:pt x="0" y="7143"/>
                </a:moveTo>
                <a:lnTo>
                  <a:pt x="6151" y="992"/>
                </a:lnTo>
                <a:lnTo>
                  <a:pt x="8819" y="441"/>
                </a:lnTo>
                <a:lnTo>
                  <a:pt x="12651" y="196"/>
                </a:lnTo>
                <a:lnTo>
                  <a:pt x="17000" y="87"/>
                </a:lnTo>
                <a:lnTo>
                  <a:pt x="56267" y="0"/>
                </a:lnTo>
                <a:lnTo>
                  <a:pt x="59736" y="793"/>
                </a:lnTo>
                <a:lnTo>
                  <a:pt x="62843" y="2116"/>
                </a:lnTo>
                <a:lnTo>
                  <a:pt x="69740" y="6150"/>
                </a:lnTo>
                <a:lnTo>
                  <a:pt x="70306" y="7275"/>
                </a:lnTo>
                <a:lnTo>
                  <a:pt x="70683" y="8819"/>
                </a:lnTo>
                <a:lnTo>
                  <a:pt x="70934" y="10641"/>
                </a:lnTo>
                <a:lnTo>
                  <a:pt x="71895" y="11857"/>
                </a:lnTo>
                <a:lnTo>
                  <a:pt x="73331" y="12667"/>
                </a:lnTo>
                <a:lnTo>
                  <a:pt x="75080" y="13207"/>
                </a:lnTo>
                <a:lnTo>
                  <a:pt x="76247" y="14361"/>
                </a:lnTo>
                <a:lnTo>
                  <a:pt x="77025" y="15924"/>
                </a:lnTo>
                <a:lnTo>
                  <a:pt x="77544" y="17759"/>
                </a:lnTo>
                <a:lnTo>
                  <a:pt x="77890" y="19777"/>
                </a:lnTo>
                <a:lnTo>
                  <a:pt x="78120" y="21916"/>
                </a:lnTo>
                <a:lnTo>
                  <a:pt x="78490" y="27259"/>
                </a:lnTo>
                <a:lnTo>
                  <a:pt x="78540" y="30107"/>
                </a:lnTo>
                <a:lnTo>
                  <a:pt x="78573" y="38402"/>
                </a:lnTo>
                <a:lnTo>
                  <a:pt x="77782" y="40682"/>
                </a:lnTo>
                <a:lnTo>
                  <a:pt x="76461" y="42996"/>
                </a:lnTo>
                <a:lnTo>
                  <a:pt x="72429" y="48621"/>
                </a:lnTo>
                <a:lnTo>
                  <a:pt x="69762" y="51507"/>
                </a:lnTo>
                <a:lnTo>
                  <a:pt x="61581" y="59827"/>
                </a:lnTo>
                <a:lnTo>
                  <a:pt x="59310" y="61316"/>
                </a:lnTo>
                <a:lnTo>
                  <a:pt x="54670" y="62970"/>
                </a:lnTo>
                <a:lnTo>
                  <a:pt x="49963" y="65822"/>
                </a:lnTo>
                <a:lnTo>
                  <a:pt x="47596" y="67694"/>
                </a:lnTo>
                <a:lnTo>
                  <a:pt x="45224" y="69735"/>
                </a:lnTo>
                <a:lnTo>
                  <a:pt x="42849" y="71890"/>
                </a:lnTo>
                <a:lnTo>
                  <a:pt x="40472" y="74120"/>
                </a:lnTo>
                <a:lnTo>
                  <a:pt x="38094" y="75607"/>
                </a:lnTo>
                <a:lnTo>
                  <a:pt x="33335" y="77259"/>
                </a:lnTo>
                <a:lnTo>
                  <a:pt x="31748" y="78494"/>
                </a:lnTo>
                <a:lnTo>
                  <a:pt x="30690" y="80110"/>
                </a:lnTo>
                <a:lnTo>
                  <a:pt x="29985" y="81982"/>
                </a:lnTo>
                <a:lnTo>
                  <a:pt x="28721" y="83229"/>
                </a:lnTo>
                <a:lnTo>
                  <a:pt x="27085" y="84061"/>
                </a:lnTo>
                <a:lnTo>
                  <a:pt x="21440" y="85722"/>
                </a:lnTo>
                <a:lnTo>
                  <a:pt x="21431" y="85725"/>
                </a:lnTo>
                <a:lnTo>
                  <a:pt x="21431" y="99718"/>
                </a:lnTo>
                <a:lnTo>
                  <a:pt x="26341" y="99954"/>
                </a:lnTo>
                <a:lnTo>
                  <a:pt x="28575" y="100012"/>
                </a:lnTo>
                <a:lnTo>
                  <a:pt x="21518" y="100012"/>
                </a:lnTo>
                <a:lnTo>
                  <a:pt x="28574" y="100012"/>
                </a:lnTo>
                <a:lnTo>
                  <a:pt x="24459" y="100012"/>
                </a:lnTo>
                <a:lnTo>
                  <a:pt x="28575" y="100012"/>
                </a:lnTo>
                <a:lnTo>
                  <a:pt x="21725" y="100012"/>
                </a:lnTo>
                <a:lnTo>
                  <a:pt x="27608" y="100012"/>
                </a:lnTo>
                <a:lnTo>
                  <a:pt x="30262" y="102129"/>
                </a:lnTo>
                <a:lnTo>
                  <a:pt x="35399" y="106862"/>
                </a:lnTo>
                <a:lnTo>
                  <a:pt x="39416" y="107069"/>
                </a:lnTo>
                <a:lnTo>
                  <a:pt x="45633" y="107130"/>
                </a:lnTo>
                <a:lnTo>
                  <a:pt x="48679" y="106345"/>
                </a:lnTo>
                <a:lnTo>
                  <a:pt x="52296" y="105028"/>
                </a:lnTo>
                <a:lnTo>
                  <a:pt x="56295" y="103356"/>
                </a:lnTo>
                <a:lnTo>
                  <a:pt x="59755" y="102241"/>
                </a:lnTo>
                <a:lnTo>
                  <a:pt x="62856" y="101498"/>
                </a:lnTo>
                <a:lnTo>
                  <a:pt x="65716" y="101003"/>
                </a:lnTo>
                <a:lnTo>
                  <a:pt x="69211" y="100673"/>
                </a:lnTo>
                <a:lnTo>
                  <a:pt x="73128" y="100452"/>
                </a:lnTo>
                <a:lnTo>
                  <a:pt x="80920" y="100208"/>
                </a:lnTo>
                <a:lnTo>
                  <a:pt x="90563" y="100070"/>
                </a:lnTo>
                <a:lnTo>
                  <a:pt x="137790" y="100012"/>
                </a:lnTo>
                <a:lnTo>
                  <a:pt x="140279" y="99218"/>
                </a:lnTo>
                <a:lnTo>
                  <a:pt x="145160" y="96220"/>
                </a:lnTo>
                <a:lnTo>
                  <a:pt x="149976" y="94358"/>
                </a:lnTo>
                <a:lnTo>
                  <a:pt x="154762" y="93530"/>
                </a:lnTo>
                <a:lnTo>
                  <a:pt x="159535" y="93163"/>
                </a:lnTo>
                <a:lnTo>
                  <a:pt x="164821" y="92885"/>
                </a:lnTo>
                <a:lnTo>
                  <a:pt x="171450" y="928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8" name="SMARTPenAnnotation379"/>
          <p:cNvSpPr/>
          <p:nvPr/>
        </p:nvSpPr>
        <p:spPr>
          <a:xfrm>
            <a:off x="1578768" y="3321843"/>
            <a:ext cx="221458" cy="28576"/>
          </a:xfrm>
          <a:custGeom>
            <a:avLst/>
            <a:gdLst/>
            <a:ahLst/>
            <a:cxnLst/>
            <a:rect l="0" t="0" r="0" b="0"/>
            <a:pathLst>
              <a:path w="221458" h="28576">
                <a:moveTo>
                  <a:pt x="0" y="21432"/>
                </a:moveTo>
                <a:lnTo>
                  <a:pt x="0" y="25224"/>
                </a:lnTo>
                <a:lnTo>
                  <a:pt x="794" y="26341"/>
                </a:lnTo>
                <a:lnTo>
                  <a:pt x="2117" y="27086"/>
                </a:lnTo>
                <a:lnTo>
                  <a:pt x="6151" y="28281"/>
                </a:lnTo>
                <a:lnTo>
                  <a:pt x="12651" y="28517"/>
                </a:lnTo>
                <a:lnTo>
                  <a:pt x="42189" y="28575"/>
                </a:lnTo>
                <a:lnTo>
                  <a:pt x="45589" y="27781"/>
                </a:lnTo>
                <a:lnTo>
                  <a:pt x="48649" y="26459"/>
                </a:lnTo>
                <a:lnTo>
                  <a:pt x="51483" y="24783"/>
                </a:lnTo>
                <a:lnTo>
                  <a:pt x="54959" y="23665"/>
                </a:lnTo>
                <a:lnTo>
                  <a:pt x="58865" y="22921"/>
                </a:lnTo>
                <a:lnTo>
                  <a:pt x="63056" y="22424"/>
                </a:lnTo>
                <a:lnTo>
                  <a:pt x="66643" y="21300"/>
                </a:lnTo>
                <a:lnTo>
                  <a:pt x="69829" y="19756"/>
                </a:lnTo>
                <a:lnTo>
                  <a:pt x="72747" y="17933"/>
                </a:lnTo>
                <a:lnTo>
                  <a:pt x="76279" y="16718"/>
                </a:lnTo>
                <a:lnTo>
                  <a:pt x="80222" y="15908"/>
                </a:lnTo>
                <a:lnTo>
                  <a:pt x="84437" y="15368"/>
                </a:lnTo>
                <a:lnTo>
                  <a:pt x="88835" y="14214"/>
                </a:lnTo>
                <a:lnTo>
                  <a:pt x="93355" y="12651"/>
                </a:lnTo>
                <a:lnTo>
                  <a:pt x="97956" y="10816"/>
                </a:lnTo>
                <a:lnTo>
                  <a:pt x="102610" y="9592"/>
                </a:lnTo>
                <a:lnTo>
                  <a:pt x="107300" y="8776"/>
                </a:lnTo>
                <a:lnTo>
                  <a:pt x="112015" y="8232"/>
                </a:lnTo>
                <a:lnTo>
                  <a:pt x="115952" y="7869"/>
                </a:lnTo>
                <a:lnTo>
                  <a:pt x="122443" y="7466"/>
                </a:lnTo>
                <a:lnTo>
                  <a:pt x="127973" y="7287"/>
                </a:lnTo>
                <a:lnTo>
                  <a:pt x="137666" y="7187"/>
                </a:lnTo>
                <a:lnTo>
                  <a:pt x="155164" y="7153"/>
                </a:lnTo>
                <a:lnTo>
                  <a:pt x="159005" y="6356"/>
                </a:lnTo>
                <a:lnTo>
                  <a:pt x="162360" y="5031"/>
                </a:lnTo>
                <a:lnTo>
                  <a:pt x="165390" y="3354"/>
                </a:lnTo>
                <a:lnTo>
                  <a:pt x="168204" y="2237"/>
                </a:lnTo>
                <a:lnTo>
                  <a:pt x="170874" y="1491"/>
                </a:lnTo>
                <a:lnTo>
                  <a:pt x="175956" y="663"/>
                </a:lnTo>
                <a:lnTo>
                  <a:pt x="180861" y="295"/>
                </a:lnTo>
                <a:lnTo>
                  <a:pt x="187804" y="131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9" name="SMARTPenAnnotation380"/>
          <p:cNvSpPr/>
          <p:nvPr/>
        </p:nvSpPr>
        <p:spPr>
          <a:xfrm>
            <a:off x="1964560" y="3136106"/>
            <a:ext cx="164278" cy="392907"/>
          </a:xfrm>
          <a:custGeom>
            <a:avLst/>
            <a:gdLst/>
            <a:ahLst/>
            <a:cxnLst/>
            <a:rect l="0" t="0" r="0" b="0"/>
            <a:pathLst>
              <a:path w="164278" h="392907">
                <a:moveTo>
                  <a:pt x="128558" y="0"/>
                </a:moveTo>
                <a:lnTo>
                  <a:pt x="121502" y="0"/>
                </a:lnTo>
                <a:lnTo>
                  <a:pt x="117648" y="3792"/>
                </a:lnTo>
                <a:lnTo>
                  <a:pt x="111479" y="9943"/>
                </a:lnTo>
                <a:lnTo>
                  <a:pt x="110029" y="12185"/>
                </a:lnTo>
                <a:lnTo>
                  <a:pt x="107193" y="19132"/>
                </a:lnTo>
                <a:lnTo>
                  <a:pt x="103717" y="23849"/>
                </a:lnTo>
                <a:lnTo>
                  <a:pt x="99526" y="30708"/>
                </a:lnTo>
                <a:lnTo>
                  <a:pt x="95017" y="39048"/>
                </a:lnTo>
                <a:lnTo>
                  <a:pt x="83288" y="62037"/>
                </a:lnTo>
                <a:lnTo>
                  <a:pt x="78540" y="69376"/>
                </a:lnTo>
                <a:lnTo>
                  <a:pt x="73784" y="76077"/>
                </a:lnTo>
                <a:lnTo>
                  <a:pt x="69025" y="84347"/>
                </a:lnTo>
                <a:lnTo>
                  <a:pt x="64263" y="93315"/>
                </a:lnTo>
                <a:lnTo>
                  <a:pt x="61882" y="97928"/>
                </a:lnTo>
                <a:lnTo>
                  <a:pt x="58708" y="102592"/>
                </a:lnTo>
                <a:lnTo>
                  <a:pt x="55004" y="107288"/>
                </a:lnTo>
                <a:lnTo>
                  <a:pt x="50947" y="112007"/>
                </a:lnTo>
                <a:lnTo>
                  <a:pt x="47449" y="116740"/>
                </a:lnTo>
                <a:lnTo>
                  <a:pt x="44323" y="121483"/>
                </a:lnTo>
                <a:lnTo>
                  <a:pt x="41445" y="126232"/>
                </a:lnTo>
                <a:lnTo>
                  <a:pt x="38733" y="130986"/>
                </a:lnTo>
                <a:lnTo>
                  <a:pt x="33602" y="140501"/>
                </a:lnTo>
                <a:lnTo>
                  <a:pt x="21441" y="164307"/>
                </a:lnTo>
                <a:lnTo>
                  <a:pt x="11885" y="183356"/>
                </a:lnTo>
                <a:lnTo>
                  <a:pt x="9235" y="192881"/>
                </a:lnTo>
                <a:lnTo>
                  <a:pt x="7263" y="202406"/>
                </a:lnTo>
                <a:lnTo>
                  <a:pt x="3741" y="211931"/>
                </a:lnTo>
                <a:lnTo>
                  <a:pt x="1088" y="222426"/>
                </a:lnTo>
                <a:lnTo>
                  <a:pt x="302" y="234355"/>
                </a:lnTo>
                <a:lnTo>
                  <a:pt x="118" y="243329"/>
                </a:lnTo>
                <a:lnTo>
                  <a:pt x="0" y="258232"/>
                </a:lnTo>
                <a:lnTo>
                  <a:pt x="2100" y="265847"/>
                </a:lnTo>
                <a:lnTo>
                  <a:pt x="5680" y="274523"/>
                </a:lnTo>
                <a:lnTo>
                  <a:pt x="9916" y="283670"/>
                </a:lnTo>
                <a:lnTo>
                  <a:pt x="12329" y="290911"/>
                </a:lnTo>
                <a:lnTo>
                  <a:pt x="12972" y="293953"/>
                </a:lnTo>
                <a:lnTo>
                  <a:pt x="15803" y="299450"/>
                </a:lnTo>
                <a:lnTo>
                  <a:pt x="19707" y="305333"/>
                </a:lnTo>
                <a:lnTo>
                  <a:pt x="24088" y="313239"/>
                </a:lnTo>
                <a:lnTo>
                  <a:pt x="28681" y="319928"/>
                </a:lnTo>
                <a:lnTo>
                  <a:pt x="33369" y="325546"/>
                </a:lnTo>
                <a:lnTo>
                  <a:pt x="38097" y="330689"/>
                </a:lnTo>
                <a:lnTo>
                  <a:pt x="41264" y="333172"/>
                </a:lnTo>
                <a:lnTo>
                  <a:pt x="44962" y="335621"/>
                </a:lnTo>
                <a:lnTo>
                  <a:pt x="49015" y="338047"/>
                </a:lnTo>
                <a:lnTo>
                  <a:pt x="52511" y="341252"/>
                </a:lnTo>
                <a:lnTo>
                  <a:pt x="55635" y="344976"/>
                </a:lnTo>
                <a:lnTo>
                  <a:pt x="58511" y="349047"/>
                </a:lnTo>
                <a:lnTo>
                  <a:pt x="61223" y="352554"/>
                </a:lnTo>
                <a:lnTo>
                  <a:pt x="66352" y="358567"/>
                </a:lnTo>
                <a:lnTo>
                  <a:pt x="69625" y="361283"/>
                </a:lnTo>
                <a:lnTo>
                  <a:pt x="73395" y="363886"/>
                </a:lnTo>
                <a:lnTo>
                  <a:pt x="77495" y="366416"/>
                </a:lnTo>
                <a:lnTo>
                  <a:pt x="81022" y="368102"/>
                </a:lnTo>
                <a:lnTo>
                  <a:pt x="84168" y="369226"/>
                </a:lnTo>
                <a:lnTo>
                  <a:pt x="87058" y="369976"/>
                </a:lnTo>
                <a:lnTo>
                  <a:pt x="90573" y="371269"/>
                </a:lnTo>
                <a:lnTo>
                  <a:pt x="94503" y="372925"/>
                </a:lnTo>
                <a:lnTo>
                  <a:pt x="98711" y="374823"/>
                </a:lnTo>
                <a:lnTo>
                  <a:pt x="102310" y="376882"/>
                </a:lnTo>
                <a:lnTo>
                  <a:pt x="105503" y="379048"/>
                </a:lnTo>
                <a:lnTo>
                  <a:pt x="108426" y="381286"/>
                </a:lnTo>
                <a:lnTo>
                  <a:pt x="111168" y="382778"/>
                </a:lnTo>
                <a:lnTo>
                  <a:pt x="113790" y="383773"/>
                </a:lnTo>
                <a:lnTo>
                  <a:pt x="116331" y="384436"/>
                </a:lnTo>
                <a:lnTo>
                  <a:pt x="119613" y="385672"/>
                </a:lnTo>
                <a:lnTo>
                  <a:pt x="123389" y="387289"/>
                </a:lnTo>
                <a:lnTo>
                  <a:pt x="133270" y="391796"/>
                </a:lnTo>
                <a:lnTo>
                  <a:pt x="135668" y="392166"/>
                </a:lnTo>
                <a:lnTo>
                  <a:pt x="138855" y="392413"/>
                </a:lnTo>
                <a:lnTo>
                  <a:pt x="142566" y="392577"/>
                </a:lnTo>
                <a:lnTo>
                  <a:pt x="150924" y="392760"/>
                </a:lnTo>
                <a:lnTo>
                  <a:pt x="164277" y="39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0" name="SMARTPenAnnotation381"/>
          <p:cNvSpPr/>
          <p:nvPr/>
        </p:nvSpPr>
        <p:spPr>
          <a:xfrm>
            <a:off x="3078982" y="3200400"/>
            <a:ext cx="35694" cy="200026"/>
          </a:xfrm>
          <a:custGeom>
            <a:avLst/>
            <a:gdLst/>
            <a:ahLst/>
            <a:cxnLst/>
            <a:rect l="0" t="0" r="0" b="0"/>
            <a:pathLst>
              <a:path w="35694" h="200026">
                <a:moveTo>
                  <a:pt x="7118" y="0"/>
                </a:moveTo>
                <a:lnTo>
                  <a:pt x="7118" y="6849"/>
                </a:lnTo>
                <a:lnTo>
                  <a:pt x="6324" y="7741"/>
                </a:lnTo>
                <a:lnTo>
                  <a:pt x="3325" y="10848"/>
                </a:lnTo>
                <a:lnTo>
                  <a:pt x="2208" y="12788"/>
                </a:lnTo>
                <a:lnTo>
                  <a:pt x="1463" y="14875"/>
                </a:lnTo>
                <a:lnTo>
                  <a:pt x="636" y="19311"/>
                </a:lnTo>
                <a:lnTo>
                  <a:pt x="268" y="23928"/>
                </a:lnTo>
                <a:lnTo>
                  <a:pt x="105" y="28626"/>
                </a:lnTo>
                <a:lnTo>
                  <a:pt x="0" y="38110"/>
                </a:lnTo>
                <a:lnTo>
                  <a:pt x="785" y="41281"/>
                </a:lnTo>
                <a:lnTo>
                  <a:pt x="2102" y="44983"/>
                </a:lnTo>
                <a:lnTo>
                  <a:pt x="3774" y="49039"/>
                </a:lnTo>
                <a:lnTo>
                  <a:pt x="4888" y="53330"/>
                </a:lnTo>
                <a:lnTo>
                  <a:pt x="5632" y="57778"/>
                </a:lnTo>
                <a:lnTo>
                  <a:pt x="6127" y="62331"/>
                </a:lnTo>
                <a:lnTo>
                  <a:pt x="6457" y="66954"/>
                </a:lnTo>
                <a:lnTo>
                  <a:pt x="6677" y="71623"/>
                </a:lnTo>
                <a:lnTo>
                  <a:pt x="6824" y="76324"/>
                </a:lnTo>
                <a:lnTo>
                  <a:pt x="7716" y="80251"/>
                </a:lnTo>
                <a:lnTo>
                  <a:pt x="9104" y="83663"/>
                </a:lnTo>
                <a:lnTo>
                  <a:pt x="10823" y="86731"/>
                </a:lnTo>
                <a:lnTo>
                  <a:pt x="11969" y="90365"/>
                </a:lnTo>
                <a:lnTo>
                  <a:pt x="12733" y="94374"/>
                </a:lnTo>
                <a:lnTo>
                  <a:pt x="13243" y="98635"/>
                </a:lnTo>
                <a:lnTo>
                  <a:pt x="14376" y="103062"/>
                </a:lnTo>
                <a:lnTo>
                  <a:pt x="15925" y="107602"/>
                </a:lnTo>
                <a:lnTo>
                  <a:pt x="17752" y="112216"/>
                </a:lnTo>
                <a:lnTo>
                  <a:pt x="18970" y="116879"/>
                </a:lnTo>
                <a:lnTo>
                  <a:pt x="19781" y="121575"/>
                </a:lnTo>
                <a:lnTo>
                  <a:pt x="20323" y="126294"/>
                </a:lnTo>
                <a:lnTo>
                  <a:pt x="21477" y="131027"/>
                </a:lnTo>
                <a:lnTo>
                  <a:pt x="23041" y="135770"/>
                </a:lnTo>
                <a:lnTo>
                  <a:pt x="24876" y="140519"/>
                </a:lnTo>
                <a:lnTo>
                  <a:pt x="26101" y="145273"/>
                </a:lnTo>
                <a:lnTo>
                  <a:pt x="26917" y="150030"/>
                </a:lnTo>
                <a:lnTo>
                  <a:pt x="27461" y="154789"/>
                </a:lnTo>
                <a:lnTo>
                  <a:pt x="27823" y="158755"/>
                </a:lnTo>
                <a:lnTo>
                  <a:pt x="28065" y="162193"/>
                </a:lnTo>
                <a:lnTo>
                  <a:pt x="28334" y="168129"/>
                </a:lnTo>
                <a:lnTo>
                  <a:pt x="28485" y="175934"/>
                </a:lnTo>
                <a:lnTo>
                  <a:pt x="28520" y="180851"/>
                </a:lnTo>
                <a:lnTo>
                  <a:pt x="29324" y="183274"/>
                </a:lnTo>
                <a:lnTo>
                  <a:pt x="30653" y="185682"/>
                </a:lnTo>
                <a:lnTo>
                  <a:pt x="34697" y="191459"/>
                </a:lnTo>
                <a:lnTo>
                  <a:pt x="35250" y="194366"/>
                </a:lnTo>
                <a:lnTo>
                  <a:pt x="35693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1" name="SMARTPenAnnotation382"/>
          <p:cNvSpPr/>
          <p:nvPr/>
        </p:nvSpPr>
        <p:spPr>
          <a:xfrm>
            <a:off x="3014662" y="3293268"/>
            <a:ext cx="157164" cy="7058"/>
          </a:xfrm>
          <a:custGeom>
            <a:avLst/>
            <a:gdLst/>
            <a:ahLst/>
            <a:cxnLst/>
            <a:rect l="0" t="0" r="0" b="0"/>
            <a:pathLst>
              <a:path w="157164" h="7058">
                <a:moveTo>
                  <a:pt x="0" y="0"/>
                </a:moveTo>
                <a:lnTo>
                  <a:pt x="23849" y="0"/>
                </a:lnTo>
                <a:lnTo>
                  <a:pt x="27012" y="794"/>
                </a:lnTo>
                <a:lnTo>
                  <a:pt x="30708" y="2117"/>
                </a:lnTo>
                <a:lnTo>
                  <a:pt x="34760" y="3793"/>
                </a:lnTo>
                <a:lnTo>
                  <a:pt x="39048" y="4910"/>
                </a:lnTo>
                <a:lnTo>
                  <a:pt x="43494" y="5655"/>
                </a:lnTo>
                <a:lnTo>
                  <a:pt x="48046" y="6151"/>
                </a:lnTo>
                <a:lnTo>
                  <a:pt x="52668" y="6482"/>
                </a:lnTo>
                <a:lnTo>
                  <a:pt x="57337" y="6703"/>
                </a:lnTo>
                <a:lnTo>
                  <a:pt x="67552" y="6948"/>
                </a:lnTo>
                <a:lnTo>
                  <a:pt x="80029" y="7057"/>
                </a:lnTo>
                <a:lnTo>
                  <a:pt x="85897" y="6292"/>
                </a:lnTo>
                <a:lnTo>
                  <a:pt x="91396" y="4989"/>
                </a:lnTo>
                <a:lnTo>
                  <a:pt x="96649" y="3326"/>
                </a:lnTo>
                <a:lnTo>
                  <a:pt x="102533" y="2218"/>
                </a:lnTo>
                <a:lnTo>
                  <a:pt x="108836" y="1478"/>
                </a:lnTo>
                <a:lnTo>
                  <a:pt x="115420" y="985"/>
                </a:lnTo>
                <a:lnTo>
                  <a:pt x="122984" y="657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2" name="SMARTPenAnnotation383"/>
          <p:cNvSpPr/>
          <p:nvPr/>
        </p:nvSpPr>
        <p:spPr>
          <a:xfrm>
            <a:off x="4150518" y="3007518"/>
            <a:ext cx="92862" cy="335758"/>
          </a:xfrm>
          <a:custGeom>
            <a:avLst/>
            <a:gdLst/>
            <a:ahLst/>
            <a:cxnLst/>
            <a:rect l="0" t="0" r="0" b="0"/>
            <a:pathLst>
              <a:path w="92862" h="335758">
                <a:moveTo>
                  <a:pt x="0" y="0"/>
                </a:moveTo>
                <a:lnTo>
                  <a:pt x="3793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3" y="3793"/>
                </a:lnTo>
                <a:lnTo>
                  <a:pt x="11392" y="5704"/>
                </a:lnTo>
                <a:lnTo>
                  <a:pt x="12357" y="7771"/>
                </a:lnTo>
                <a:lnTo>
                  <a:pt x="13001" y="9943"/>
                </a:lnTo>
                <a:lnTo>
                  <a:pt x="15017" y="12185"/>
                </a:lnTo>
                <a:lnTo>
                  <a:pt x="17949" y="14474"/>
                </a:lnTo>
                <a:lnTo>
                  <a:pt x="21491" y="16793"/>
                </a:lnTo>
                <a:lnTo>
                  <a:pt x="24646" y="19133"/>
                </a:lnTo>
                <a:lnTo>
                  <a:pt x="27544" y="21487"/>
                </a:lnTo>
                <a:lnTo>
                  <a:pt x="30269" y="23849"/>
                </a:lnTo>
                <a:lnTo>
                  <a:pt x="32879" y="26219"/>
                </a:lnTo>
                <a:lnTo>
                  <a:pt x="37896" y="30968"/>
                </a:lnTo>
                <a:lnTo>
                  <a:pt x="48976" y="41896"/>
                </a:lnTo>
                <a:lnTo>
                  <a:pt x="52494" y="46187"/>
                </a:lnTo>
                <a:lnTo>
                  <a:pt x="55634" y="50635"/>
                </a:lnTo>
                <a:lnTo>
                  <a:pt x="58521" y="55188"/>
                </a:lnTo>
                <a:lnTo>
                  <a:pt x="60445" y="59017"/>
                </a:lnTo>
                <a:lnTo>
                  <a:pt x="63948" y="68992"/>
                </a:lnTo>
                <a:lnTo>
                  <a:pt x="65651" y="72983"/>
                </a:lnTo>
                <a:lnTo>
                  <a:pt x="69659" y="81649"/>
                </a:lnTo>
                <a:lnTo>
                  <a:pt x="81042" y="104866"/>
                </a:lnTo>
                <a:lnTo>
                  <a:pt x="82603" y="110392"/>
                </a:lnTo>
                <a:lnTo>
                  <a:pt x="83644" y="116457"/>
                </a:lnTo>
                <a:lnTo>
                  <a:pt x="84338" y="122882"/>
                </a:lnTo>
                <a:lnTo>
                  <a:pt x="85594" y="128752"/>
                </a:lnTo>
                <a:lnTo>
                  <a:pt x="87225" y="134254"/>
                </a:lnTo>
                <a:lnTo>
                  <a:pt x="89106" y="139509"/>
                </a:lnTo>
                <a:lnTo>
                  <a:pt x="91197" y="149581"/>
                </a:lnTo>
                <a:lnTo>
                  <a:pt x="92126" y="159349"/>
                </a:lnTo>
                <a:lnTo>
                  <a:pt x="92539" y="168983"/>
                </a:lnTo>
                <a:lnTo>
                  <a:pt x="92771" y="183331"/>
                </a:lnTo>
                <a:lnTo>
                  <a:pt x="92861" y="211929"/>
                </a:lnTo>
                <a:lnTo>
                  <a:pt x="90749" y="221456"/>
                </a:lnTo>
                <a:lnTo>
                  <a:pt x="89074" y="226218"/>
                </a:lnTo>
                <a:lnTo>
                  <a:pt x="87164" y="230981"/>
                </a:lnTo>
                <a:lnTo>
                  <a:pt x="85097" y="235744"/>
                </a:lnTo>
                <a:lnTo>
                  <a:pt x="80684" y="245269"/>
                </a:lnTo>
                <a:lnTo>
                  <a:pt x="69020" y="269082"/>
                </a:lnTo>
                <a:lnTo>
                  <a:pt x="66651" y="273050"/>
                </a:lnTo>
                <a:lnTo>
                  <a:pt x="64278" y="276490"/>
                </a:lnTo>
                <a:lnTo>
                  <a:pt x="61902" y="279577"/>
                </a:lnTo>
                <a:lnTo>
                  <a:pt x="59525" y="283222"/>
                </a:lnTo>
                <a:lnTo>
                  <a:pt x="57146" y="287240"/>
                </a:lnTo>
                <a:lnTo>
                  <a:pt x="54766" y="291506"/>
                </a:lnTo>
                <a:lnTo>
                  <a:pt x="52386" y="295143"/>
                </a:lnTo>
                <a:lnTo>
                  <a:pt x="50005" y="298362"/>
                </a:lnTo>
                <a:lnTo>
                  <a:pt x="47624" y="301302"/>
                </a:lnTo>
                <a:lnTo>
                  <a:pt x="45243" y="304056"/>
                </a:lnTo>
                <a:lnTo>
                  <a:pt x="42862" y="306685"/>
                </a:lnTo>
                <a:lnTo>
                  <a:pt x="38100" y="311723"/>
                </a:lnTo>
                <a:lnTo>
                  <a:pt x="25201" y="324835"/>
                </a:lnTo>
                <a:lnTo>
                  <a:pt x="23151" y="326094"/>
                </a:lnTo>
                <a:lnTo>
                  <a:pt x="20990" y="326934"/>
                </a:lnTo>
                <a:lnTo>
                  <a:pt x="18756" y="327493"/>
                </a:lnTo>
                <a:lnTo>
                  <a:pt x="17267" y="328660"/>
                </a:lnTo>
                <a:lnTo>
                  <a:pt x="16274" y="330232"/>
                </a:lnTo>
                <a:lnTo>
                  <a:pt x="14288" y="3357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3" name="SMARTPenAnnotation384"/>
          <p:cNvSpPr/>
          <p:nvPr/>
        </p:nvSpPr>
        <p:spPr>
          <a:xfrm>
            <a:off x="1671931" y="3393283"/>
            <a:ext cx="2607176" cy="171449"/>
          </a:xfrm>
          <a:custGeom>
            <a:avLst/>
            <a:gdLst/>
            <a:ahLst/>
            <a:cxnLst/>
            <a:rect l="0" t="0" r="0" b="0"/>
            <a:pathLst>
              <a:path w="2607176" h="171449">
                <a:moveTo>
                  <a:pt x="6850" y="171448"/>
                </a:moveTo>
                <a:lnTo>
                  <a:pt x="0" y="171448"/>
                </a:lnTo>
                <a:lnTo>
                  <a:pt x="3585" y="171448"/>
                </a:lnTo>
                <a:lnTo>
                  <a:pt x="5467" y="170654"/>
                </a:lnTo>
                <a:lnTo>
                  <a:pt x="11908" y="166538"/>
                </a:lnTo>
                <a:lnTo>
                  <a:pt x="16506" y="165297"/>
                </a:lnTo>
                <a:lnTo>
                  <a:pt x="47931" y="163527"/>
                </a:lnTo>
                <a:lnTo>
                  <a:pt x="60121" y="159400"/>
                </a:lnTo>
                <a:lnTo>
                  <a:pt x="80578" y="155486"/>
                </a:lnTo>
                <a:lnTo>
                  <a:pt x="98281" y="151637"/>
                </a:lnTo>
                <a:lnTo>
                  <a:pt x="115697" y="148380"/>
                </a:lnTo>
                <a:lnTo>
                  <a:pt x="133822" y="144504"/>
                </a:lnTo>
                <a:lnTo>
                  <a:pt x="178624" y="139176"/>
                </a:lnTo>
                <a:lnTo>
                  <a:pt x="221191" y="136032"/>
                </a:lnTo>
                <a:lnTo>
                  <a:pt x="248949" y="134995"/>
                </a:lnTo>
                <a:lnTo>
                  <a:pt x="272659" y="130087"/>
                </a:lnTo>
                <a:lnTo>
                  <a:pt x="303830" y="125090"/>
                </a:lnTo>
                <a:lnTo>
                  <a:pt x="347123" y="121762"/>
                </a:lnTo>
                <a:lnTo>
                  <a:pt x="377806" y="120711"/>
                </a:lnTo>
                <a:lnTo>
                  <a:pt x="408914" y="115800"/>
                </a:lnTo>
                <a:lnTo>
                  <a:pt x="489184" y="114324"/>
                </a:lnTo>
                <a:lnTo>
                  <a:pt x="516404" y="113509"/>
                </a:lnTo>
                <a:lnTo>
                  <a:pt x="548592" y="108645"/>
                </a:lnTo>
                <a:lnTo>
                  <a:pt x="570856" y="105479"/>
                </a:lnTo>
                <a:lnTo>
                  <a:pt x="592533" y="101631"/>
                </a:lnTo>
                <a:lnTo>
                  <a:pt x="648788" y="96313"/>
                </a:lnTo>
                <a:lnTo>
                  <a:pt x="706217" y="92274"/>
                </a:lnTo>
                <a:lnTo>
                  <a:pt x="737487" y="87252"/>
                </a:lnTo>
                <a:lnTo>
                  <a:pt x="774002" y="82233"/>
                </a:lnTo>
                <a:lnTo>
                  <a:pt x="819172" y="76943"/>
                </a:lnTo>
                <a:lnTo>
                  <a:pt x="844173" y="73067"/>
                </a:lnTo>
                <a:lnTo>
                  <a:pt x="881066" y="67965"/>
                </a:lnTo>
                <a:lnTo>
                  <a:pt x="928433" y="62659"/>
                </a:lnTo>
                <a:lnTo>
                  <a:pt x="970294" y="58236"/>
                </a:lnTo>
                <a:lnTo>
                  <a:pt x="1049707" y="55073"/>
                </a:lnTo>
                <a:lnTo>
                  <a:pt x="1102355" y="50672"/>
                </a:lnTo>
                <a:lnTo>
                  <a:pt x="1173266" y="47927"/>
                </a:lnTo>
                <a:lnTo>
                  <a:pt x="1250949" y="43157"/>
                </a:lnTo>
                <a:lnTo>
                  <a:pt x="1295791" y="38009"/>
                </a:lnTo>
                <a:lnTo>
                  <a:pt x="1366604" y="35918"/>
                </a:lnTo>
                <a:lnTo>
                  <a:pt x="1437986" y="30825"/>
                </a:lnTo>
                <a:lnTo>
                  <a:pt x="1509419" y="28770"/>
                </a:lnTo>
                <a:lnTo>
                  <a:pt x="1586559" y="27796"/>
                </a:lnTo>
                <a:lnTo>
                  <a:pt x="1640838" y="22922"/>
                </a:lnTo>
                <a:lnTo>
                  <a:pt x="1719691" y="21560"/>
                </a:lnTo>
                <a:lnTo>
                  <a:pt x="1857176" y="21431"/>
                </a:lnTo>
                <a:lnTo>
                  <a:pt x="1936664" y="23787"/>
                </a:lnTo>
                <a:lnTo>
                  <a:pt x="2007232" y="21740"/>
                </a:lnTo>
                <a:lnTo>
                  <a:pt x="2077761" y="20676"/>
                </a:lnTo>
                <a:lnTo>
                  <a:pt x="2132153" y="15783"/>
                </a:lnTo>
                <a:lnTo>
                  <a:pt x="2188347" y="10789"/>
                </a:lnTo>
                <a:lnTo>
                  <a:pt x="2267859" y="7462"/>
                </a:lnTo>
                <a:lnTo>
                  <a:pt x="2344164" y="3377"/>
                </a:lnTo>
                <a:lnTo>
                  <a:pt x="2424278" y="195"/>
                </a:lnTo>
                <a:lnTo>
                  <a:pt x="2527358" y="0"/>
                </a:lnTo>
                <a:lnTo>
                  <a:pt x="2540215" y="2115"/>
                </a:lnTo>
                <a:lnTo>
                  <a:pt x="2556379" y="5652"/>
                </a:lnTo>
                <a:lnTo>
                  <a:pt x="2586667" y="7055"/>
                </a:lnTo>
                <a:lnTo>
                  <a:pt x="2588741" y="7877"/>
                </a:lnTo>
                <a:lnTo>
                  <a:pt x="2590123" y="9220"/>
                </a:lnTo>
                <a:lnTo>
                  <a:pt x="2591045" y="10908"/>
                </a:lnTo>
                <a:lnTo>
                  <a:pt x="2592452" y="12034"/>
                </a:lnTo>
                <a:lnTo>
                  <a:pt x="2594185" y="12785"/>
                </a:lnTo>
                <a:lnTo>
                  <a:pt x="2598226" y="13618"/>
                </a:lnTo>
                <a:lnTo>
                  <a:pt x="2607175" y="142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4" name="SMARTPenAnnotation385"/>
          <p:cNvSpPr/>
          <p:nvPr/>
        </p:nvSpPr>
        <p:spPr>
          <a:xfrm>
            <a:off x="3436260" y="3543397"/>
            <a:ext cx="257059" cy="299815"/>
          </a:xfrm>
          <a:custGeom>
            <a:avLst/>
            <a:gdLst/>
            <a:ahLst/>
            <a:cxnLst/>
            <a:rect l="0" t="0" r="0" b="0"/>
            <a:pathLst>
              <a:path w="257059" h="299815">
                <a:moveTo>
                  <a:pt x="64177" y="28478"/>
                </a:moveTo>
                <a:lnTo>
                  <a:pt x="70328" y="28478"/>
                </a:lnTo>
                <a:lnTo>
                  <a:pt x="75113" y="26361"/>
                </a:lnTo>
                <a:lnTo>
                  <a:pt x="81737" y="22774"/>
                </a:lnTo>
                <a:lnTo>
                  <a:pt x="87328" y="18535"/>
                </a:lnTo>
                <a:lnTo>
                  <a:pt x="94574" y="14004"/>
                </a:lnTo>
                <a:lnTo>
                  <a:pt x="98730" y="11685"/>
                </a:lnTo>
                <a:lnTo>
                  <a:pt x="103087" y="10139"/>
                </a:lnTo>
                <a:lnTo>
                  <a:pt x="107579" y="9108"/>
                </a:lnTo>
                <a:lnTo>
                  <a:pt x="112162" y="8421"/>
                </a:lnTo>
                <a:lnTo>
                  <a:pt x="119371" y="5541"/>
                </a:lnTo>
                <a:lnTo>
                  <a:pt x="122404" y="3661"/>
                </a:lnTo>
                <a:lnTo>
                  <a:pt x="130008" y="1573"/>
                </a:lnTo>
                <a:lnTo>
                  <a:pt x="137885" y="645"/>
                </a:lnTo>
                <a:lnTo>
                  <a:pt x="144032" y="233"/>
                </a:lnTo>
                <a:lnTo>
                  <a:pt x="151527" y="49"/>
                </a:lnTo>
                <a:lnTo>
                  <a:pt x="155747" y="0"/>
                </a:lnTo>
                <a:lnTo>
                  <a:pt x="159355" y="761"/>
                </a:lnTo>
                <a:lnTo>
                  <a:pt x="165481" y="3724"/>
                </a:lnTo>
                <a:lnTo>
                  <a:pt x="173392" y="9854"/>
                </a:lnTo>
                <a:lnTo>
                  <a:pt x="180763" y="16698"/>
                </a:lnTo>
                <a:lnTo>
                  <a:pt x="187973" y="23753"/>
                </a:lnTo>
                <a:lnTo>
                  <a:pt x="192752" y="30611"/>
                </a:lnTo>
                <a:lnTo>
                  <a:pt x="197521" y="38157"/>
                </a:lnTo>
                <a:lnTo>
                  <a:pt x="202287" y="44157"/>
                </a:lnTo>
                <a:lnTo>
                  <a:pt x="203875" y="47662"/>
                </a:lnTo>
                <a:lnTo>
                  <a:pt x="205640" y="55789"/>
                </a:lnTo>
                <a:lnTo>
                  <a:pt x="206111" y="60973"/>
                </a:lnTo>
                <a:lnTo>
                  <a:pt x="206425" y="66810"/>
                </a:lnTo>
                <a:lnTo>
                  <a:pt x="206773" y="78852"/>
                </a:lnTo>
                <a:lnTo>
                  <a:pt x="206928" y="89495"/>
                </a:lnTo>
                <a:lnTo>
                  <a:pt x="206176" y="95350"/>
                </a:lnTo>
                <a:lnTo>
                  <a:pt x="204880" y="101634"/>
                </a:lnTo>
                <a:lnTo>
                  <a:pt x="203223" y="108204"/>
                </a:lnTo>
                <a:lnTo>
                  <a:pt x="201324" y="114966"/>
                </a:lnTo>
                <a:lnTo>
                  <a:pt x="197098" y="128830"/>
                </a:lnTo>
                <a:lnTo>
                  <a:pt x="183202" y="171382"/>
                </a:lnTo>
                <a:lnTo>
                  <a:pt x="180039" y="177722"/>
                </a:lnTo>
                <a:lnTo>
                  <a:pt x="176343" y="183537"/>
                </a:lnTo>
                <a:lnTo>
                  <a:pt x="172292" y="189000"/>
                </a:lnTo>
                <a:lnTo>
                  <a:pt x="163557" y="201421"/>
                </a:lnTo>
                <a:lnTo>
                  <a:pt x="159006" y="208067"/>
                </a:lnTo>
                <a:lnTo>
                  <a:pt x="155177" y="214879"/>
                </a:lnTo>
                <a:lnTo>
                  <a:pt x="151831" y="221801"/>
                </a:lnTo>
                <a:lnTo>
                  <a:pt x="148807" y="228798"/>
                </a:lnTo>
                <a:lnTo>
                  <a:pt x="145203" y="235049"/>
                </a:lnTo>
                <a:lnTo>
                  <a:pt x="141213" y="240804"/>
                </a:lnTo>
                <a:lnTo>
                  <a:pt x="136966" y="246229"/>
                </a:lnTo>
                <a:lnTo>
                  <a:pt x="132546" y="250639"/>
                </a:lnTo>
                <a:lnTo>
                  <a:pt x="128013" y="254372"/>
                </a:lnTo>
                <a:lnTo>
                  <a:pt x="123403" y="257656"/>
                </a:lnTo>
                <a:lnTo>
                  <a:pt x="118742" y="261431"/>
                </a:lnTo>
                <a:lnTo>
                  <a:pt x="114048" y="265537"/>
                </a:lnTo>
                <a:lnTo>
                  <a:pt x="109330" y="269861"/>
                </a:lnTo>
                <a:lnTo>
                  <a:pt x="104598" y="273537"/>
                </a:lnTo>
                <a:lnTo>
                  <a:pt x="99855" y="276782"/>
                </a:lnTo>
                <a:lnTo>
                  <a:pt x="95107" y="279739"/>
                </a:lnTo>
                <a:lnTo>
                  <a:pt x="90353" y="282503"/>
                </a:lnTo>
                <a:lnTo>
                  <a:pt x="80838" y="287693"/>
                </a:lnTo>
                <a:lnTo>
                  <a:pt x="66556" y="295077"/>
                </a:lnTo>
                <a:lnTo>
                  <a:pt x="61794" y="296698"/>
                </a:lnTo>
                <a:lnTo>
                  <a:pt x="57032" y="297779"/>
                </a:lnTo>
                <a:lnTo>
                  <a:pt x="52270" y="298499"/>
                </a:lnTo>
                <a:lnTo>
                  <a:pt x="44862" y="299299"/>
                </a:lnTo>
                <a:lnTo>
                  <a:pt x="38130" y="299655"/>
                </a:lnTo>
                <a:lnTo>
                  <a:pt x="29847" y="299814"/>
                </a:lnTo>
                <a:lnTo>
                  <a:pt x="26209" y="299062"/>
                </a:lnTo>
                <a:lnTo>
                  <a:pt x="20050" y="296110"/>
                </a:lnTo>
                <a:lnTo>
                  <a:pt x="15913" y="293778"/>
                </a:lnTo>
                <a:lnTo>
                  <a:pt x="8812" y="287287"/>
                </a:lnTo>
                <a:lnTo>
                  <a:pt x="4381" y="282939"/>
                </a:lnTo>
                <a:lnTo>
                  <a:pt x="2882" y="280669"/>
                </a:lnTo>
                <a:lnTo>
                  <a:pt x="1216" y="276029"/>
                </a:lnTo>
                <a:lnTo>
                  <a:pt x="146" y="267377"/>
                </a:lnTo>
                <a:lnTo>
                  <a:pt x="0" y="265624"/>
                </a:lnTo>
                <a:lnTo>
                  <a:pt x="3711" y="257052"/>
                </a:lnTo>
                <a:lnTo>
                  <a:pt x="9837" y="248251"/>
                </a:lnTo>
                <a:lnTo>
                  <a:pt x="16679" y="240616"/>
                </a:lnTo>
                <a:lnTo>
                  <a:pt x="23488" y="235738"/>
                </a:lnTo>
                <a:lnTo>
                  <a:pt x="31012" y="230924"/>
                </a:lnTo>
                <a:lnTo>
                  <a:pt x="37002" y="226139"/>
                </a:lnTo>
                <a:lnTo>
                  <a:pt x="41297" y="223752"/>
                </a:lnTo>
                <a:lnTo>
                  <a:pt x="46543" y="221367"/>
                </a:lnTo>
                <a:lnTo>
                  <a:pt x="52421" y="218983"/>
                </a:lnTo>
                <a:lnTo>
                  <a:pt x="57133" y="216600"/>
                </a:lnTo>
                <a:lnTo>
                  <a:pt x="64486" y="211835"/>
                </a:lnTo>
                <a:lnTo>
                  <a:pt x="72516" y="209189"/>
                </a:lnTo>
                <a:lnTo>
                  <a:pt x="76880" y="208483"/>
                </a:lnTo>
                <a:lnTo>
                  <a:pt x="81377" y="208012"/>
                </a:lnTo>
                <a:lnTo>
                  <a:pt x="85962" y="207699"/>
                </a:lnTo>
                <a:lnTo>
                  <a:pt x="90607" y="207489"/>
                </a:lnTo>
                <a:lnTo>
                  <a:pt x="100001" y="207257"/>
                </a:lnTo>
                <a:lnTo>
                  <a:pt x="135598" y="207082"/>
                </a:lnTo>
                <a:lnTo>
                  <a:pt x="139572" y="207872"/>
                </a:lnTo>
                <a:lnTo>
                  <a:pt x="143809" y="209193"/>
                </a:lnTo>
                <a:lnTo>
                  <a:pt x="148221" y="210867"/>
                </a:lnTo>
                <a:lnTo>
                  <a:pt x="152750" y="212777"/>
                </a:lnTo>
                <a:lnTo>
                  <a:pt x="157357" y="214844"/>
                </a:lnTo>
                <a:lnTo>
                  <a:pt x="166709" y="219257"/>
                </a:lnTo>
                <a:lnTo>
                  <a:pt x="176157" y="223864"/>
                </a:lnTo>
                <a:lnTo>
                  <a:pt x="183532" y="228558"/>
                </a:lnTo>
                <a:lnTo>
                  <a:pt x="190248" y="233289"/>
                </a:lnTo>
                <a:lnTo>
                  <a:pt x="194262" y="235663"/>
                </a:lnTo>
                <a:lnTo>
                  <a:pt x="202161" y="240416"/>
                </a:lnTo>
                <a:lnTo>
                  <a:pt x="208318" y="245175"/>
                </a:lnTo>
                <a:lnTo>
                  <a:pt x="216246" y="252316"/>
                </a:lnTo>
                <a:lnTo>
                  <a:pt x="223623" y="259459"/>
                </a:lnTo>
                <a:lnTo>
                  <a:pt x="238000" y="273746"/>
                </a:lnTo>
                <a:lnTo>
                  <a:pt x="239590" y="276128"/>
                </a:lnTo>
                <a:lnTo>
                  <a:pt x="241357" y="280890"/>
                </a:lnTo>
                <a:lnTo>
                  <a:pt x="242352" y="288034"/>
                </a:lnTo>
                <a:lnTo>
                  <a:pt x="243285" y="289621"/>
                </a:lnTo>
                <a:lnTo>
                  <a:pt x="244702" y="290680"/>
                </a:lnTo>
                <a:lnTo>
                  <a:pt x="249609" y="292672"/>
                </a:lnTo>
                <a:lnTo>
                  <a:pt x="257058" y="2927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5" name="SMARTPenAnnotation386"/>
          <p:cNvSpPr/>
          <p:nvPr/>
        </p:nvSpPr>
        <p:spPr>
          <a:xfrm>
            <a:off x="3793331" y="3621881"/>
            <a:ext cx="164307" cy="178595"/>
          </a:xfrm>
          <a:custGeom>
            <a:avLst/>
            <a:gdLst/>
            <a:ahLst/>
            <a:cxnLst/>
            <a:rect l="0" t="0" r="0" b="0"/>
            <a:pathLst>
              <a:path w="164307" h="178595">
                <a:moveTo>
                  <a:pt x="0" y="0"/>
                </a:moveTo>
                <a:lnTo>
                  <a:pt x="0" y="6849"/>
                </a:lnTo>
                <a:lnTo>
                  <a:pt x="3792" y="10849"/>
                </a:lnTo>
                <a:lnTo>
                  <a:pt x="38103" y="45247"/>
                </a:lnTo>
                <a:lnTo>
                  <a:pt x="40483" y="48421"/>
                </a:lnTo>
                <a:lnTo>
                  <a:pt x="42864" y="52124"/>
                </a:lnTo>
                <a:lnTo>
                  <a:pt x="45245" y="56180"/>
                </a:lnTo>
                <a:lnTo>
                  <a:pt x="48419" y="59679"/>
                </a:lnTo>
                <a:lnTo>
                  <a:pt x="52123" y="62804"/>
                </a:lnTo>
                <a:lnTo>
                  <a:pt x="56180" y="65682"/>
                </a:lnTo>
                <a:lnTo>
                  <a:pt x="59678" y="68394"/>
                </a:lnTo>
                <a:lnTo>
                  <a:pt x="62804" y="70996"/>
                </a:lnTo>
                <a:lnTo>
                  <a:pt x="65682" y="73524"/>
                </a:lnTo>
                <a:lnTo>
                  <a:pt x="68394" y="76798"/>
                </a:lnTo>
                <a:lnTo>
                  <a:pt x="70996" y="80567"/>
                </a:lnTo>
                <a:lnTo>
                  <a:pt x="73524" y="84667"/>
                </a:lnTo>
                <a:lnTo>
                  <a:pt x="76004" y="88195"/>
                </a:lnTo>
                <a:lnTo>
                  <a:pt x="78450" y="91340"/>
                </a:lnTo>
                <a:lnTo>
                  <a:pt x="80875" y="94231"/>
                </a:lnTo>
                <a:lnTo>
                  <a:pt x="85686" y="99560"/>
                </a:lnTo>
                <a:lnTo>
                  <a:pt x="88080" y="102092"/>
                </a:lnTo>
                <a:lnTo>
                  <a:pt x="90470" y="105367"/>
                </a:lnTo>
                <a:lnTo>
                  <a:pt x="92857" y="109138"/>
                </a:lnTo>
                <a:lnTo>
                  <a:pt x="95242" y="113240"/>
                </a:lnTo>
                <a:lnTo>
                  <a:pt x="98419" y="116769"/>
                </a:lnTo>
                <a:lnTo>
                  <a:pt x="102126" y="119915"/>
                </a:lnTo>
                <a:lnTo>
                  <a:pt x="106184" y="122805"/>
                </a:lnTo>
                <a:lnTo>
                  <a:pt x="109683" y="125526"/>
                </a:lnTo>
                <a:lnTo>
                  <a:pt x="112810" y="128134"/>
                </a:lnTo>
                <a:lnTo>
                  <a:pt x="115687" y="130667"/>
                </a:lnTo>
                <a:lnTo>
                  <a:pt x="121002" y="135597"/>
                </a:lnTo>
                <a:lnTo>
                  <a:pt x="123530" y="138023"/>
                </a:lnTo>
                <a:lnTo>
                  <a:pt x="126010" y="141228"/>
                </a:lnTo>
                <a:lnTo>
                  <a:pt x="128456" y="144952"/>
                </a:lnTo>
                <a:lnTo>
                  <a:pt x="130882" y="149022"/>
                </a:lnTo>
                <a:lnTo>
                  <a:pt x="133292" y="152529"/>
                </a:lnTo>
                <a:lnTo>
                  <a:pt x="135692" y="155661"/>
                </a:lnTo>
                <a:lnTo>
                  <a:pt x="141456" y="162598"/>
                </a:lnTo>
                <a:lnTo>
                  <a:pt x="146247" y="167592"/>
                </a:lnTo>
                <a:lnTo>
                  <a:pt x="152694" y="174100"/>
                </a:lnTo>
                <a:lnTo>
                  <a:pt x="154977" y="175597"/>
                </a:lnTo>
                <a:lnTo>
                  <a:pt x="159631" y="177262"/>
                </a:lnTo>
                <a:lnTo>
                  <a:pt x="164306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6" name="SMARTPenAnnotation387"/>
          <p:cNvSpPr/>
          <p:nvPr/>
        </p:nvSpPr>
        <p:spPr>
          <a:xfrm>
            <a:off x="3821906" y="3600450"/>
            <a:ext cx="128588" cy="221457"/>
          </a:xfrm>
          <a:custGeom>
            <a:avLst/>
            <a:gdLst/>
            <a:ahLst/>
            <a:cxnLst/>
            <a:rect l="0" t="0" r="0" b="0"/>
            <a:pathLst>
              <a:path w="128588" h="221457">
                <a:moveTo>
                  <a:pt x="128587" y="0"/>
                </a:moveTo>
                <a:lnTo>
                  <a:pt x="121738" y="0"/>
                </a:lnTo>
                <a:lnTo>
                  <a:pt x="121502" y="6496"/>
                </a:lnTo>
                <a:lnTo>
                  <a:pt x="121469" y="13735"/>
                </a:lnTo>
                <a:lnTo>
                  <a:pt x="120667" y="17094"/>
                </a:lnTo>
                <a:lnTo>
                  <a:pt x="117659" y="22943"/>
                </a:lnTo>
                <a:lnTo>
                  <a:pt x="115745" y="26408"/>
                </a:lnTo>
                <a:lnTo>
                  <a:pt x="111503" y="34491"/>
                </a:lnTo>
                <a:lnTo>
                  <a:pt x="108466" y="39663"/>
                </a:lnTo>
                <a:lnTo>
                  <a:pt x="100859" y="51758"/>
                </a:lnTo>
                <a:lnTo>
                  <a:pt x="97402" y="57525"/>
                </a:lnTo>
                <a:lnTo>
                  <a:pt x="94303" y="62955"/>
                </a:lnTo>
                <a:lnTo>
                  <a:pt x="91444" y="68164"/>
                </a:lnTo>
                <a:lnTo>
                  <a:pt x="87950" y="74017"/>
                </a:lnTo>
                <a:lnTo>
                  <a:pt x="79834" y="86872"/>
                </a:lnTo>
                <a:lnTo>
                  <a:pt x="76242" y="93633"/>
                </a:lnTo>
                <a:lnTo>
                  <a:pt x="73053" y="100522"/>
                </a:lnTo>
                <a:lnTo>
                  <a:pt x="70133" y="107495"/>
                </a:lnTo>
                <a:lnTo>
                  <a:pt x="66599" y="113732"/>
                </a:lnTo>
                <a:lnTo>
                  <a:pt x="62655" y="119477"/>
                </a:lnTo>
                <a:lnTo>
                  <a:pt x="58439" y="124895"/>
                </a:lnTo>
                <a:lnTo>
                  <a:pt x="54834" y="130888"/>
                </a:lnTo>
                <a:lnTo>
                  <a:pt x="51638" y="137265"/>
                </a:lnTo>
                <a:lnTo>
                  <a:pt x="45968" y="149907"/>
                </a:lnTo>
                <a:lnTo>
                  <a:pt x="38314" y="165948"/>
                </a:lnTo>
                <a:lnTo>
                  <a:pt x="33433" y="175884"/>
                </a:lnTo>
                <a:lnTo>
                  <a:pt x="30226" y="180756"/>
                </a:lnTo>
                <a:lnTo>
                  <a:pt x="26500" y="185591"/>
                </a:lnTo>
                <a:lnTo>
                  <a:pt x="22429" y="190403"/>
                </a:lnTo>
                <a:lnTo>
                  <a:pt x="19715" y="194403"/>
                </a:lnTo>
                <a:lnTo>
                  <a:pt x="16700" y="200966"/>
                </a:lnTo>
                <a:lnTo>
                  <a:pt x="13243" y="206528"/>
                </a:lnTo>
                <a:lnTo>
                  <a:pt x="8348" y="212774"/>
                </a:lnTo>
                <a:lnTo>
                  <a:pt x="7679" y="215746"/>
                </a:lnTo>
                <a:lnTo>
                  <a:pt x="7500" y="217649"/>
                </a:lnTo>
                <a:lnTo>
                  <a:pt x="6588" y="218918"/>
                </a:lnTo>
                <a:lnTo>
                  <a:pt x="5186" y="219764"/>
                </a:lnTo>
                <a:lnTo>
                  <a:pt x="0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7" name="SMARTPenAnnotation388"/>
          <p:cNvSpPr/>
          <p:nvPr/>
        </p:nvSpPr>
        <p:spPr>
          <a:xfrm>
            <a:off x="4007643" y="3529102"/>
            <a:ext cx="171451" cy="128168"/>
          </a:xfrm>
          <a:custGeom>
            <a:avLst/>
            <a:gdLst/>
            <a:ahLst/>
            <a:cxnLst/>
            <a:rect l="0" t="0" r="0" b="0"/>
            <a:pathLst>
              <a:path w="171451" h="128168">
                <a:moveTo>
                  <a:pt x="0" y="14198"/>
                </a:moveTo>
                <a:lnTo>
                  <a:pt x="3793" y="14198"/>
                </a:lnTo>
                <a:lnTo>
                  <a:pt x="5703" y="13404"/>
                </a:lnTo>
                <a:lnTo>
                  <a:pt x="9943" y="10405"/>
                </a:lnTo>
                <a:lnTo>
                  <a:pt x="13001" y="8047"/>
                </a:lnTo>
                <a:lnTo>
                  <a:pt x="17949" y="7495"/>
                </a:lnTo>
                <a:lnTo>
                  <a:pt x="21491" y="7348"/>
                </a:lnTo>
                <a:lnTo>
                  <a:pt x="23853" y="6456"/>
                </a:lnTo>
                <a:lnTo>
                  <a:pt x="25427" y="5068"/>
                </a:lnTo>
                <a:lnTo>
                  <a:pt x="26476" y="3349"/>
                </a:lnTo>
                <a:lnTo>
                  <a:pt x="28764" y="2202"/>
                </a:lnTo>
                <a:lnTo>
                  <a:pt x="31876" y="1438"/>
                </a:lnTo>
                <a:lnTo>
                  <a:pt x="35538" y="929"/>
                </a:lnTo>
                <a:lnTo>
                  <a:pt x="38773" y="589"/>
                </a:lnTo>
                <a:lnTo>
                  <a:pt x="41724" y="363"/>
                </a:lnTo>
                <a:lnTo>
                  <a:pt x="44485" y="212"/>
                </a:lnTo>
                <a:lnTo>
                  <a:pt x="49669" y="44"/>
                </a:lnTo>
                <a:lnTo>
                  <a:pt x="52163" y="0"/>
                </a:lnTo>
                <a:lnTo>
                  <a:pt x="54619" y="763"/>
                </a:lnTo>
                <a:lnTo>
                  <a:pt x="59465" y="3729"/>
                </a:lnTo>
                <a:lnTo>
                  <a:pt x="64265" y="5576"/>
                </a:lnTo>
                <a:lnTo>
                  <a:pt x="66655" y="6069"/>
                </a:lnTo>
                <a:lnTo>
                  <a:pt x="71429" y="8733"/>
                </a:lnTo>
                <a:lnTo>
                  <a:pt x="73813" y="10554"/>
                </a:lnTo>
                <a:lnTo>
                  <a:pt x="78579" y="12578"/>
                </a:lnTo>
                <a:lnTo>
                  <a:pt x="80961" y="13118"/>
                </a:lnTo>
                <a:lnTo>
                  <a:pt x="85725" y="15835"/>
                </a:lnTo>
                <a:lnTo>
                  <a:pt x="90487" y="19687"/>
                </a:lnTo>
                <a:lnTo>
                  <a:pt x="92869" y="21826"/>
                </a:lnTo>
                <a:lnTo>
                  <a:pt x="95250" y="24046"/>
                </a:lnTo>
                <a:lnTo>
                  <a:pt x="96838" y="26319"/>
                </a:lnTo>
                <a:lnTo>
                  <a:pt x="97896" y="28629"/>
                </a:lnTo>
                <a:lnTo>
                  <a:pt x="98601" y="30962"/>
                </a:lnTo>
                <a:lnTo>
                  <a:pt x="99072" y="33311"/>
                </a:lnTo>
                <a:lnTo>
                  <a:pt x="99386" y="35671"/>
                </a:lnTo>
                <a:lnTo>
                  <a:pt x="99595" y="38038"/>
                </a:lnTo>
                <a:lnTo>
                  <a:pt x="99734" y="40410"/>
                </a:lnTo>
                <a:lnTo>
                  <a:pt x="99889" y="45162"/>
                </a:lnTo>
                <a:lnTo>
                  <a:pt x="100724" y="47541"/>
                </a:lnTo>
                <a:lnTo>
                  <a:pt x="102075" y="49920"/>
                </a:lnTo>
                <a:lnTo>
                  <a:pt x="103768" y="52300"/>
                </a:lnTo>
                <a:lnTo>
                  <a:pt x="104104" y="54680"/>
                </a:lnTo>
                <a:lnTo>
                  <a:pt x="103534" y="57061"/>
                </a:lnTo>
                <a:lnTo>
                  <a:pt x="102360" y="59442"/>
                </a:lnTo>
                <a:lnTo>
                  <a:pt x="101578" y="62617"/>
                </a:lnTo>
                <a:lnTo>
                  <a:pt x="101056" y="66321"/>
                </a:lnTo>
                <a:lnTo>
                  <a:pt x="100708" y="70377"/>
                </a:lnTo>
                <a:lnTo>
                  <a:pt x="100477" y="73876"/>
                </a:lnTo>
                <a:lnTo>
                  <a:pt x="100219" y="79880"/>
                </a:lnTo>
                <a:lnTo>
                  <a:pt x="98562" y="82592"/>
                </a:lnTo>
                <a:lnTo>
                  <a:pt x="95871" y="85194"/>
                </a:lnTo>
                <a:lnTo>
                  <a:pt x="92489" y="87722"/>
                </a:lnTo>
                <a:lnTo>
                  <a:pt x="90235" y="90201"/>
                </a:lnTo>
                <a:lnTo>
                  <a:pt x="88732" y="92648"/>
                </a:lnTo>
                <a:lnTo>
                  <a:pt x="87730" y="95073"/>
                </a:lnTo>
                <a:lnTo>
                  <a:pt x="86268" y="97483"/>
                </a:lnTo>
                <a:lnTo>
                  <a:pt x="84500" y="99884"/>
                </a:lnTo>
                <a:lnTo>
                  <a:pt x="82527" y="102278"/>
                </a:lnTo>
                <a:lnTo>
                  <a:pt x="80418" y="104668"/>
                </a:lnTo>
                <a:lnTo>
                  <a:pt x="75958" y="109440"/>
                </a:lnTo>
                <a:lnTo>
                  <a:pt x="68985" y="116589"/>
                </a:lnTo>
                <a:lnTo>
                  <a:pt x="66628" y="118177"/>
                </a:lnTo>
                <a:lnTo>
                  <a:pt x="61891" y="119942"/>
                </a:lnTo>
                <a:lnTo>
                  <a:pt x="57141" y="122843"/>
                </a:lnTo>
                <a:lnTo>
                  <a:pt x="54763" y="124728"/>
                </a:lnTo>
                <a:lnTo>
                  <a:pt x="52384" y="125984"/>
                </a:lnTo>
                <a:lnTo>
                  <a:pt x="47624" y="127381"/>
                </a:lnTo>
                <a:lnTo>
                  <a:pt x="42862" y="128001"/>
                </a:lnTo>
                <a:lnTo>
                  <a:pt x="40481" y="128167"/>
                </a:lnTo>
                <a:lnTo>
                  <a:pt x="38894" y="127483"/>
                </a:lnTo>
                <a:lnTo>
                  <a:pt x="37836" y="126234"/>
                </a:lnTo>
                <a:lnTo>
                  <a:pt x="37130" y="124607"/>
                </a:lnTo>
                <a:lnTo>
                  <a:pt x="35866" y="123523"/>
                </a:lnTo>
                <a:lnTo>
                  <a:pt x="34230" y="122800"/>
                </a:lnTo>
                <a:lnTo>
                  <a:pt x="28906" y="121439"/>
                </a:lnTo>
                <a:lnTo>
                  <a:pt x="28673" y="117587"/>
                </a:lnTo>
                <a:lnTo>
                  <a:pt x="28581" y="113614"/>
                </a:lnTo>
                <a:lnTo>
                  <a:pt x="28576" y="108085"/>
                </a:lnTo>
                <a:lnTo>
                  <a:pt x="29370" y="107746"/>
                </a:lnTo>
                <a:lnTo>
                  <a:pt x="32368" y="107369"/>
                </a:lnTo>
                <a:lnTo>
                  <a:pt x="34279" y="106474"/>
                </a:lnTo>
                <a:lnTo>
                  <a:pt x="38518" y="103363"/>
                </a:lnTo>
                <a:lnTo>
                  <a:pt x="40760" y="102217"/>
                </a:lnTo>
                <a:lnTo>
                  <a:pt x="45368" y="100942"/>
                </a:lnTo>
                <a:lnTo>
                  <a:pt x="48501" y="100602"/>
                </a:lnTo>
                <a:lnTo>
                  <a:pt x="52178" y="100376"/>
                </a:lnTo>
                <a:lnTo>
                  <a:pt x="59703" y="100124"/>
                </a:lnTo>
                <a:lnTo>
                  <a:pt x="69196" y="99982"/>
                </a:lnTo>
                <a:lnTo>
                  <a:pt x="171450" y="999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8" name="SMARTPenAnnotation389"/>
          <p:cNvSpPr/>
          <p:nvPr/>
        </p:nvSpPr>
        <p:spPr>
          <a:xfrm>
            <a:off x="4672013" y="2978943"/>
            <a:ext cx="14288" cy="335758"/>
          </a:xfrm>
          <a:custGeom>
            <a:avLst/>
            <a:gdLst/>
            <a:ahLst/>
            <a:cxnLst/>
            <a:rect l="0" t="0" r="0" b="0"/>
            <a:pathLst>
              <a:path w="14288" h="335758">
                <a:moveTo>
                  <a:pt x="14287" y="0"/>
                </a:moveTo>
                <a:lnTo>
                  <a:pt x="14287" y="59532"/>
                </a:lnTo>
                <a:lnTo>
                  <a:pt x="13493" y="61913"/>
                </a:lnTo>
                <a:lnTo>
                  <a:pt x="12170" y="64294"/>
                </a:lnTo>
                <a:lnTo>
                  <a:pt x="10494" y="66675"/>
                </a:lnTo>
                <a:lnTo>
                  <a:pt x="9377" y="69057"/>
                </a:lnTo>
                <a:lnTo>
                  <a:pt x="8632" y="71438"/>
                </a:lnTo>
                <a:lnTo>
                  <a:pt x="8136" y="73819"/>
                </a:lnTo>
                <a:lnTo>
                  <a:pt x="7805" y="76994"/>
                </a:lnTo>
                <a:lnTo>
                  <a:pt x="7437" y="84755"/>
                </a:lnTo>
                <a:lnTo>
                  <a:pt x="7230" y="94257"/>
                </a:lnTo>
                <a:lnTo>
                  <a:pt x="7143" y="208470"/>
                </a:lnTo>
                <a:lnTo>
                  <a:pt x="6349" y="212005"/>
                </a:lnTo>
                <a:lnTo>
                  <a:pt x="5026" y="215949"/>
                </a:lnTo>
                <a:lnTo>
                  <a:pt x="3351" y="220166"/>
                </a:lnTo>
                <a:lnTo>
                  <a:pt x="2233" y="223771"/>
                </a:lnTo>
                <a:lnTo>
                  <a:pt x="1488" y="226968"/>
                </a:lnTo>
                <a:lnTo>
                  <a:pt x="992" y="229894"/>
                </a:lnTo>
                <a:lnTo>
                  <a:pt x="661" y="233431"/>
                </a:lnTo>
                <a:lnTo>
                  <a:pt x="293" y="241595"/>
                </a:lnTo>
                <a:lnTo>
                  <a:pt x="86" y="251324"/>
                </a:lnTo>
                <a:lnTo>
                  <a:pt x="0" y="288036"/>
                </a:lnTo>
                <a:lnTo>
                  <a:pt x="794" y="290449"/>
                </a:lnTo>
                <a:lnTo>
                  <a:pt x="2116" y="292851"/>
                </a:lnTo>
                <a:lnTo>
                  <a:pt x="3791" y="295247"/>
                </a:lnTo>
                <a:lnTo>
                  <a:pt x="4909" y="297638"/>
                </a:lnTo>
                <a:lnTo>
                  <a:pt x="5653" y="300025"/>
                </a:lnTo>
                <a:lnTo>
                  <a:pt x="6150" y="302410"/>
                </a:lnTo>
                <a:lnTo>
                  <a:pt x="6481" y="304794"/>
                </a:lnTo>
                <a:lnTo>
                  <a:pt x="6849" y="309560"/>
                </a:lnTo>
                <a:lnTo>
                  <a:pt x="7104" y="319352"/>
                </a:lnTo>
                <a:lnTo>
                  <a:pt x="7142" y="328662"/>
                </a:lnTo>
                <a:lnTo>
                  <a:pt x="7143" y="3357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09" name="SMARTPenAnnotation390"/>
          <p:cNvSpPr/>
          <p:nvPr/>
        </p:nvSpPr>
        <p:spPr>
          <a:xfrm>
            <a:off x="4536281" y="3278981"/>
            <a:ext cx="300038" cy="100013"/>
          </a:xfrm>
          <a:custGeom>
            <a:avLst/>
            <a:gdLst/>
            <a:ahLst/>
            <a:cxnLst/>
            <a:rect l="0" t="0" r="0" b="0"/>
            <a:pathLst>
              <a:path w="300038" h="100013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49"/>
                </a:lnTo>
                <a:lnTo>
                  <a:pt x="5703" y="7741"/>
                </a:lnTo>
                <a:lnTo>
                  <a:pt x="9943" y="10849"/>
                </a:lnTo>
                <a:lnTo>
                  <a:pt x="13000" y="13268"/>
                </a:lnTo>
                <a:lnTo>
                  <a:pt x="15832" y="15951"/>
                </a:lnTo>
                <a:lnTo>
                  <a:pt x="52475" y="52475"/>
                </a:lnTo>
                <a:lnTo>
                  <a:pt x="54827" y="54034"/>
                </a:lnTo>
                <a:lnTo>
                  <a:pt x="61930" y="57020"/>
                </a:lnTo>
                <a:lnTo>
                  <a:pt x="64305" y="58651"/>
                </a:lnTo>
                <a:lnTo>
                  <a:pt x="66683" y="60532"/>
                </a:lnTo>
                <a:lnTo>
                  <a:pt x="69061" y="62580"/>
                </a:lnTo>
                <a:lnTo>
                  <a:pt x="71441" y="64738"/>
                </a:lnTo>
                <a:lnTo>
                  <a:pt x="73821" y="66971"/>
                </a:lnTo>
                <a:lnTo>
                  <a:pt x="76201" y="68460"/>
                </a:lnTo>
                <a:lnTo>
                  <a:pt x="80963" y="70114"/>
                </a:lnTo>
                <a:lnTo>
                  <a:pt x="82550" y="71349"/>
                </a:lnTo>
                <a:lnTo>
                  <a:pt x="83608" y="72966"/>
                </a:lnTo>
                <a:lnTo>
                  <a:pt x="84314" y="74837"/>
                </a:lnTo>
                <a:lnTo>
                  <a:pt x="85578" y="76085"/>
                </a:lnTo>
                <a:lnTo>
                  <a:pt x="87215" y="76918"/>
                </a:lnTo>
                <a:lnTo>
                  <a:pt x="89099" y="77472"/>
                </a:lnTo>
                <a:lnTo>
                  <a:pt x="93310" y="80205"/>
                </a:lnTo>
                <a:lnTo>
                  <a:pt x="95544" y="82045"/>
                </a:lnTo>
                <a:lnTo>
                  <a:pt x="97827" y="84065"/>
                </a:lnTo>
                <a:lnTo>
                  <a:pt x="105771" y="91552"/>
                </a:lnTo>
                <a:lnTo>
                  <a:pt x="110774" y="92284"/>
                </a:lnTo>
                <a:lnTo>
                  <a:pt x="114330" y="92479"/>
                </a:lnTo>
                <a:lnTo>
                  <a:pt x="116701" y="93403"/>
                </a:lnTo>
                <a:lnTo>
                  <a:pt x="118282" y="94812"/>
                </a:lnTo>
                <a:lnTo>
                  <a:pt x="119336" y="96545"/>
                </a:lnTo>
                <a:lnTo>
                  <a:pt x="120832" y="97701"/>
                </a:lnTo>
                <a:lnTo>
                  <a:pt x="122623" y="98471"/>
                </a:lnTo>
                <a:lnTo>
                  <a:pt x="126731" y="99327"/>
                </a:lnTo>
                <a:lnTo>
                  <a:pt x="135835" y="99877"/>
                </a:lnTo>
                <a:lnTo>
                  <a:pt x="144373" y="100001"/>
                </a:lnTo>
                <a:lnTo>
                  <a:pt x="162990" y="100012"/>
                </a:lnTo>
                <a:lnTo>
                  <a:pt x="165838" y="97896"/>
                </a:lnTo>
                <a:lnTo>
                  <a:pt x="167708" y="96220"/>
                </a:lnTo>
                <a:lnTo>
                  <a:pt x="171904" y="92241"/>
                </a:lnTo>
                <a:lnTo>
                  <a:pt x="174133" y="90069"/>
                </a:lnTo>
                <a:lnTo>
                  <a:pt x="176414" y="88621"/>
                </a:lnTo>
                <a:lnTo>
                  <a:pt x="183416" y="85789"/>
                </a:lnTo>
                <a:lnTo>
                  <a:pt x="185778" y="84180"/>
                </a:lnTo>
                <a:lnTo>
                  <a:pt x="188145" y="82314"/>
                </a:lnTo>
                <a:lnTo>
                  <a:pt x="190517" y="80276"/>
                </a:lnTo>
                <a:lnTo>
                  <a:pt x="192893" y="78123"/>
                </a:lnTo>
                <a:lnTo>
                  <a:pt x="197649" y="73615"/>
                </a:lnTo>
                <a:lnTo>
                  <a:pt x="202408" y="68966"/>
                </a:lnTo>
                <a:lnTo>
                  <a:pt x="204789" y="65821"/>
                </a:lnTo>
                <a:lnTo>
                  <a:pt x="207170" y="62137"/>
                </a:lnTo>
                <a:lnTo>
                  <a:pt x="209551" y="58093"/>
                </a:lnTo>
                <a:lnTo>
                  <a:pt x="212725" y="55398"/>
                </a:lnTo>
                <a:lnTo>
                  <a:pt x="216429" y="53600"/>
                </a:lnTo>
                <a:lnTo>
                  <a:pt x="220486" y="52402"/>
                </a:lnTo>
                <a:lnTo>
                  <a:pt x="223985" y="50016"/>
                </a:lnTo>
                <a:lnTo>
                  <a:pt x="227110" y="46838"/>
                </a:lnTo>
                <a:lnTo>
                  <a:pt x="229988" y="43131"/>
                </a:lnTo>
                <a:lnTo>
                  <a:pt x="233494" y="39867"/>
                </a:lnTo>
                <a:lnTo>
                  <a:pt x="237419" y="36896"/>
                </a:lnTo>
                <a:lnTo>
                  <a:pt x="241623" y="34122"/>
                </a:lnTo>
                <a:lnTo>
                  <a:pt x="245220" y="31480"/>
                </a:lnTo>
                <a:lnTo>
                  <a:pt x="248411" y="28924"/>
                </a:lnTo>
                <a:lnTo>
                  <a:pt x="251332" y="26426"/>
                </a:lnTo>
                <a:lnTo>
                  <a:pt x="254073" y="23968"/>
                </a:lnTo>
                <a:lnTo>
                  <a:pt x="259236" y="19119"/>
                </a:lnTo>
                <a:lnTo>
                  <a:pt x="266605" y="11927"/>
                </a:lnTo>
                <a:lnTo>
                  <a:pt x="269018" y="10332"/>
                </a:lnTo>
                <a:lnTo>
                  <a:pt x="276206" y="7295"/>
                </a:lnTo>
                <a:lnTo>
                  <a:pt x="278593" y="5657"/>
                </a:lnTo>
                <a:lnTo>
                  <a:pt x="280979" y="3771"/>
                </a:lnTo>
                <a:lnTo>
                  <a:pt x="285746" y="1676"/>
                </a:lnTo>
                <a:lnTo>
                  <a:pt x="292475" y="98"/>
                </a:lnTo>
                <a:lnTo>
                  <a:pt x="3000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0" name="SMARTPenAnnotation391"/>
          <p:cNvSpPr/>
          <p:nvPr/>
        </p:nvSpPr>
        <p:spPr>
          <a:xfrm>
            <a:off x="4293393" y="3643312"/>
            <a:ext cx="214314" cy="14281"/>
          </a:xfrm>
          <a:custGeom>
            <a:avLst/>
            <a:gdLst/>
            <a:ahLst/>
            <a:cxnLst/>
            <a:rect l="0" t="0" r="0" b="0"/>
            <a:pathLst>
              <a:path w="214314" h="1428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1"/>
                </a:lnTo>
                <a:lnTo>
                  <a:pt x="5703" y="6482"/>
                </a:lnTo>
                <a:lnTo>
                  <a:pt x="9943" y="6850"/>
                </a:lnTo>
                <a:lnTo>
                  <a:pt x="14473" y="7013"/>
                </a:lnTo>
                <a:lnTo>
                  <a:pt x="23850" y="7118"/>
                </a:lnTo>
                <a:lnTo>
                  <a:pt x="30967" y="7136"/>
                </a:lnTo>
                <a:lnTo>
                  <a:pt x="34139" y="7932"/>
                </a:lnTo>
                <a:lnTo>
                  <a:pt x="37841" y="9257"/>
                </a:lnTo>
                <a:lnTo>
                  <a:pt x="41896" y="10934"/>
                </a:lnTo>
                <a:lnTo>
                  <a:pt x="45394" y="12052"/>
                </a:lnTo>
                <a:lnTo>
                  <a:pt x="48518" y="12797"/>
                </a:lnTo>
                <a:lnTo>
                  <a:pt x="51396" y="13294"/>
                </a:lnTo>
                <a:lnTo>
                  <a:pt x="54902" y="13625"/>
                </a:lnTo>
                <a:lnTo>
                  <a:pt x="58826" y="13846"/>
                </a:lnTo>
                <a:lnTo>
                  <a:pt x="66626" y="14091"/>
                </a:lnTo>
                <a:lnTo>
                  <a:pt x="76274" y="14229"/>
                </a:lnTo>
                <a:lnTo>
                  <a:pt x="97955" y="14280"/>
                </a:lnTo>
                <a:lnTo>
                  <a:pt x="102609" y="13489"/>
                </a:lnTo>
                <a:lnTo>
                  <a:pt x="107300" y="12167"/>
                </a:lnTo>
                <a:lnTo>
                  <a:pt x="112015" y="10493"/>
                </a:lnTo>
                <a:lnTo>
                  <a:pt x="115952" y="9377"/>
                </a:lnTo>
                <a:lnTo>
                  <a:pt x="119370" y="8632"/>
                </a:lnTo>
                <a:lnTo>
                  <a:pt x="122442" y="8136"/>
                </a:lnTo>
                <a:lnTo>
                  <a:pt x="126079" y="7805"/>
                </a:lnTo>
                <a:lnTo>
                  <a:pt x="130090" y="7585"/>
                </a:lnTo>
                <a:lnTo>
                  <a:pt x="137986" y="7340"/>
                </a:lnTo>
                <a:lnTo>
                  <a:pt x="147689" y="7202"/>
                </a:lnTo>
                <a:lnTo>
                  <a:pt x="214313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1" name="SMARTPenAnnotation392"/>
          <p:cNvSpPr/>
          <p:nvPr/>
        </p:nvSpPr>
        <p:spPr>
          <a:xfrm>
            <a:off x="4572000" y="3571875"/>
            <a:ext cx="228601" cy="114301"/>
          </a:xfrm>
          <a:custGeom>
            <a:avLst/>
            <a:gdLst/>
            <a:ahLst/>
            <a:cxnLst/>
            <a:rect l="0" t="0" r="0" b="0"/>
            <a:pathLst>
              <a:path w="228601" h="114301">
                <a:moveTo>
                  <a:pt x="0" y="0"/>
                </a:moveTo>
                <a:lnTo>
                  <a:pt x="3792" y="0"/>
                </a:lnTo>
                <a:lnTo>
                  <a:pt x="5703" y="793"/>
                </a:lnTo>
                <a:lnTo>
                  <a:pt x="9942" y="3792"/>
                </a:lnTo>
                <a:lnTo>
                  <a:pt x="12184" y="4909"/>
                </a:lnTo>
                <a:lnTo>
                  <a:pt x="16792" y="6150"/>
                </a:lnTo>
                <a:lnTo>
                  <a:pt x="18339" y="7275"/>
                </a:lnTo>
                <a:lnTo>
                  <a:pt x="19369" y="8819"/>
                </a:lnTo>
                <a:lnTo>
                  <a:pt x="20056" y="10641"/>
                </a:lnTo>
                <a:lnTo>
                  <a:pt x="22102" y="12650"/>
                </a:lnTo>
                <a:lnTo>
                  <a:pt x="25053" y="14783"/>
                </a:lnTo>
                <a:lnTo>
                  <a:pt x="33612" y="20118"/>
                </a:lnTo>
                <a:lnTo>
                  <a:pt x="39015" y="22964"/>
                </a:lnTo>
                <a:lnTo>
                  <a:pt x="42679" y="24834"/>
                </a:lnTo>
                <a:lnTo>
                  <a:pt x="45915" y="26875"/>
                </a:lnTo>
                <a:lnTo>
                  <a:pt x="48866" y="29029"/>
                </a:lnTo>
                <a:lnTo>
                  <a:pt x="51627" y="31259"/>
                </a:lnTo>
                <a:lnTo>
                  <a:pt x="56812" y="33736"/>
                </a:lnTo>
                <a:lnTo>
                  <a:pt x="59306" y="34397"/>
                </a:lnTo>
                <a:lnTo>
                  <a:pt x="64193" y="37248"/>
                </a:lnTo>
                <a:lnTo>
                  <a:pt x="66608" y="39119"/>
                </a:lnTo>
                <a:lnTo>
                  <a:pt x="71408" y="41199"/>
                </a:lnTo>
                <a:lnTo>
                  <a:pt x="76980" y="42917"/>
                </a:lnTo>
                <a:lnTo>
                  <a:pt x="80689" y="44486"/>
                </a:lnTo>
                <a:lnTo>
                  <a:pt x="84749" y="46326"/>
                </a:lnTo>
                <a:lnTo>
                  <a:pt x="91376" y="48370"/>
                </a:lnTo>
                <a:lnTo>
                  <a:pt x="97761" y="50073"/>
                </a:lnTo>
                <a:lnTo>
                  <a:pt x="101687" y="51638"/>
                </a:lnTo>
                <a:lnTo>
                  <a:pt x="105891" y="53475"/>
                </a:lnTo>
                <a:lnTo>
                  <a:pt x="110281" y="54700"/>
                </a:lnTo>
                <a:lnTo>
                  <a:pt x="114796" y="55516"/>
                </a:lnTo>
                <a:lnTo>
                  <a:pt x="119393" y="56061"/>
                </a:lnTo>
                <a:lnTo>
                  <a:pt x="123251" y="57217"/>
                </a:lnTo>
                <a:lnTo>
                  <a:pt x="129655" y="60619"/>
                </a:lnTo>
                <a:lnTo>
                  <a:pt x="133268" y="62638"/>
                </a:lnTo>
                <a:lnTo>
                  <a:pt x="141515" y="66997"/>
                </a:lnTo>
                <a:lnTo>
                  <a:pt x="148356" y="69464"/>
                </a:lnTo>
                <a:lnTo>
                  <a:pt x="154836" y="71354"/>
                </a:lnTo>
                <a:lnTo>
                  <a:pt x="158786" y="72969"/>
                </a:lnTo>
                <a:lnTo>
                  <a:pt x="163007" y="74840"/>
                </a:lnTo>
                <a:lnTo>
                  <a:pt x="166615" y="76880"/>
                </a:lnTo>
                <a:lnTo>
                  <a:pt x="169814" y="79035"/>
                </a:lnTo>
                <a:lnTo>
                  <a:pt x="172741" y="81265"/>
                </a:lnTo>
                <a:lnTo>
                  <a:pt x="178109" y="83742"/>
                </a:lnTo>
                <a:lnTo>
                  <a:pt x="183934" y="85637"/>
                </a:lnTo>
                <a:lnTo>
                  <a:pt x="187710" y="87254"/>
                </a:lnTo>
                <a:lnTo>
                  <a:pt x="197592" y="91759"/>
                </a:lnTo>
                <a:lnTo>
                  <a:pt x="201060" y="94492"/>
                </a:lnTo>
                <a:lnTo>
                  <a:pt x="203096" y="96332"/>
                </a:lnTo>
                <a:lnTo>
                  <a:pt x="205247" y="97559"/>
                </a:lnTo>
                <a:lnTo>
                  <a:pt x="212067" y="100079"/>
                </a:lnTo>
                <a:lnTo>
                  <a:pt x="216754" y="103482"/>
                </a:lnTo>
                <a:lnTo>
                  <a:pt x="221043" y="106833"/>
                </a:lnTo>
                <a:lnTo>
                  <a:pt x="221272" y="109129"/>
                </a:lnTo>
                <a:lnTo>
                  <a:pt x="221334" y="110852"/>
                </a:lnTo>
                <a:lnTo>
                  <a:pt x="222168" y="112002"/>
                </a:lnTo>
                <a:lnTo>
                  <a:pt x="223518" y="112767"/>
                </a:lnTo>
                <a:lnTo>
                  <a:pt x="228600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2" name="SMARTPenAnnotation393"/>
          <p:cNvSpPr/>
          <p:nvPr/>
        </p:nvSpPr>
        <p:spPr>
          <a:xfrm>
            <a:off x="4643437" y="3514725"/>
            <a:ext cx="128589" cy="200026"/>
          </a:xfrm>
          <a:custGeom>
            <a:avLst/>
            <a:gdLst/>
            <a:ahLst/>
            <a:cxnLst/>
            <a:rect l="0" t="0" r="0" b="0"/>
            <a:pathLst>
              <a:path w="128589" h="200026">
                <a:moveTo>
                  <a:pt x="128588" y="0"/>
                </a:moveTo>
                <a:lnTo>
                  <a:pt x="121469" y="0"/>
                </a:lnTo>
                <a:lnTo>
                  <a:pt x="121452" y="3792"/>
                </a:lnTo>
                <a:lnTo>
                  <a:pt x="120655" y="5703"/>
                </a:lnTo>
                <a:lnTo>
                  <a:pt x="117654" y="9942"/>
                </a:lnTo>
                <a:lnTo>
                  <a:pt x="116536" y="12184"/>
                </a:lnTo>
                <a:lnTo>
                  <a:pt x="115294" y="16792"/>
                </a:lnTo>
                <a:lnTo>
                  <a:pt x="114169" y="18338"/>
                </a:lnTo>
                <a:lnTo>
                  <a:pt x="112625" y="19369"/>
                </a:lnTo>
                <a:lnTo>
                  <a:pt x="110802" y="20056"/>
                </a:lnTo>
                <a:lnTo>
                  <a:pt x="108793" y="22102"/>
                </a:lnTo>
                <a:lnTo>
                  <a:pt x="106660" y="25053"/>
                </a:lnTo>
                <a:lnTo>
                  <a:pt x="104444" y="28608"/>
                </a:lnTo>
                <a:lnTo>
                  <a:pt x="102173" y="31772"/>
                </a:lnTo>
                <a:lnTo>
                  <a:pt x="99866" y="34675"/>
                </a:lnTo>
                <a:lnTo>
                  <a:pt x="97533" y="37404"/>
                </a:lnTo>
                <a:lnTo>
                  <a:pt x="95185" y="40017"/>
                </a:lnTo>
                <a:lnTo>
                  <a:pt x="90458" y="45037"/>
                </a:lnTo>
                <a:lnTo>
                  <a:pt x="88087" y="48281"/>
                </a:lnTo>
                <a:lnTo>
                  <a:pt x="85712" y="52031"/>
                </a:lnTo>
                <a:lnTo>
                  <a:pt x="83335" y="56118"/>
                </a:lnTo>
                <a:lnTo>
                  <a:pt x="80957" y="59637"/>
                </a:lnTo>
                <a:lnTo>
                  <a:pt x="78577" y="62777"/>
                </a:lnTo>
                <a:lnTo>
                  <a:pt x="76198" y="65663"/>
                </a:lnTo>
                <a:lnTo>
                  <a:pt x="73817" y="69176"/>
                </a:lnTo>
                <a:lnTo>
                  <a:pt x="71437" y="73104"/>
                </a:lnTo>
                <a:lnTo>
                  <a:pt x="69055" y="77311"/>
                </a:lnTo>
                <a:lnTo>
                  <a:pt x="64293" y="86219"/>
                </a:lnTo>
                <a:lnTo>
                  <a:pt x="61912" y="90816"/>
                </a:lnTo>
                <a:lnTo>
                  <a:pt x="59531" y="94676"/>
                </a:lnTo>
                <a:lnTo>
                  <a:pt x="57150" y="98042"/>
                </a:lnTo>
                <a:lnTo>
                  <a:pt x="54769" y="101080"/>
                </a:lnTo>
                <a:lnTo>
                  <a:pt x="52388" y="104693"/>
                </a:lnTo>
                <a:lnTo>
                  <a:pt x="50006" y="108689"/>
                </a:lnTo>
                <a:lnTo>
                  <a:pt x="47625" y="112940"/>
                </a:lnTo>
                <a:lnTo>
                  <a:pt x="45244" y="116568"/>
                </a:lnTo>
                <a:lnTo>
                  <a:pt x="42863" y="119781"/>
                </a:lnTo>
                <a:lnTo>
                  <a:pt x="40481" y="122716"/>
                </a:lnTo>
                <a:lnTo>
                  <a:pt x="38894" y="126261"/>
                </a:lnTo>
                <a:lnTo>
                  <a:pt x="37836" y="130211"/>
                </a:lnTo>
                <a:lnTo>
                  <a:pt x="37130" y="134432"/>
                </a:lnTo>
                <a:lnTo>
                  <a:pt x="35866" y="138834"/>
                </a:lnTo>
                <a:lnTo>
                  <a:pt x="34229" y="143356"/>
                </a:lnTo>
                <a:lnTo>
                  <a:pt x="32345" y="147958"/>
                </a:lnTo>
                <a:lnTo>
                  <a:pt x="30294" y="152613"/>
                </a:lnTo>
                <a:lnTo>
                  <a:pt x="25900" y="162020"/>
                </a:lnTo>
                <a:lnTo>
                  <a:pt x="23616" y="165956"/>
                </a:lnTo>
                <a:lnTo>
                  <a:pt x="21300" y="169375"/>
                </a:lnTo>
                <a:lnTo>
                  <a:pt x="18963" y="172448"/>
                </a:lnTo>
                <a:lnTo>
                  <a:pt x="16611" y="175290"/>
                </a:lnTo>
                <a:lnTo>
                  <a:pt x="14249" y="177979"/>
                </a:lnTo>
                <a:lnTo>
                  <a:pt x="11880" y="180565"/>
                </a:lnTo>
                <a:lnTo>
                  <a:pt x="10301" y="183083"/>
                </a:lnTo>
                <a:lnTo>
                  <a:pt x="8547" y="187997"/>
                </a:lnTo>
                <a:lnTo>
                  <a:pt x="7286" y="189625"/>
                </a:lnTo>
                <a:lnTo>
                  <a:pt x="5651" y="190710"/>
                </a:lnTo>
                <a:lnTo>
                  <a:pt x="3767" y="191434"/>
                </a:lnTo>
                <a:lnTo>
                  <a:pt x="2511" y="192710"/>
                </a:lnTo>
                <a:lnTo>
                  <a:pt x="1674" y="194354"/>
                </a:lnTo>
                <a:lnTo>
                  <a:pt x="1" y="200022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3" name="SMARTPenAnnotation394"/>
          <p:cNvSpPr/>
          <p:nvPr/>
        </p:nvSpPr>
        <p:spPr>
          <a:xfrm>
            <a:off x="4371975" y="2464593"/>
            <a:ext cx="28576" cy="171451"/>
          </a:xfrm>
          <a:custGeom>
            <a:avLst/>
            <a:gdLst/>
            <a:ahLst/>
            <a:cxnLst/>
            <a:rect l="0" t="0" r="0" b="0"/>
            <a:pathLst>
              <a:path w="28576" h="171451">
                <a:moveTo>
                  <a:pt x="0" y="0"/>
                </a:moveTo>
                <a:lnTo>
                  <a:pt x="0" y="24118"/>
                </a:lnTo>
                <a:lnTo>
                  <a:pt x="794" y="26397"/>
                </a:lnTo>
                <a:lnTo>
                  <a:pt x="2116" y="28711"/>
                </a:lnTo>
                <a:lnTo>
                  <a:pt x="3792" y="31047"/>
                </a:lnTo>
                <a:lnTo>
                  <a:pt x="4909" y="34192"/>
                </a:lnTo>
                <a:lnTo>
                  <a:pt x="5654" y="37876"/>
                </a:lnTo>
                <a:lnTo>
                  <a:pt x="6150" y="41919"/>
                </a:lnTo>
                <a:lnTo>
                  <a:pt x="7275" y="46203"/>
                </a:lnTo>
                <a:lnTo>
                  <a:pt x="8819" y="50646"/>
                </a:lnTo>
                <a:lnTo>
                  <a:pt x="10641" y="55195"/>
                </a:lnTo>
                <a:lnTo>
                  <a:pt x="11857" y="59022"/>
                </a:lnTo>
                <a:lnTo>
                  <a:pt x="12667" y="62367"/>
                </a:lnTo>
                <a:lnTo>
                  <a:pt x="13207" y="65390"/>
                </a:lnTo>
                <a:lnTo>
                  <a:pt x="13567" y="68994"/>
                </a:lnTo>
                <a:lnTo>
                  <a:pt x="13807" y="72983"/>
                </a:lnTo>
                <a:lnTo>
                  <a:pt x="13967" y="77231"/>
                </a:lnTo>
                <a:lnTo>
                  <a:pt x="14867" y="81650"/>
                </a:lnTo>
                <a:lnTo>
                  <a:pt x="16262" y="86183"/>
                </a:lnTo>
                <a:lnTo>
                  <a:pt x="17985" y="90793"/>
                </a:lnTo>
                <a:lnTo>
                  <a:pt x="19133" y="95454"/>
                </a:lnTo>
                <a:lnTo>
                  <a:pt x="19899" y="100149"/>
                </a:lnTo>
                <a:lnTo>
                  <a:pt x="20409" y="104866"/>
                </a:lnTo>
                <a:lnTo>
                  <a:pt x="20750" y="108804"/>
                </a:lnTo>
                <a:lnTo>
                  <a:pt x="20977" y="112224"/>
                </a:lnTo>
                <a:lnTo>
                  <a:pt x="21128" y="115297"/>
                </a:lnTo>
                <a:lnTo>
                  <a:pt x="21297" y="122945"/>
                </a:lnTo>
                <a:lnTo>
                  <a:pt x="21431" y="170126"/>
                </a:lnTo>
                <a:lnTo>
                  <a:pt x="22225" y="170567"/>
                </a:lnTo>
                <a:lnTo>
                  <a:pt x="23548" y="170862"/>
                </a:lnTo>
                <a:lnTo>
                  <a:pt x="2857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4" name="SMARTPenAnnotation395"/>
          <p:cNvSpPr/>
          <p:nvPr/>
        </p:nvSpPr>
        <p:spPr>
          <a:xfrm>
            <a:off x="4321968" y="2521743"/>
            <a:ext cx="142876" cy="28576"/>
          </a:xfrm>
          <a:custGeom>
            <a:avLst/>
            <a:gdLst/>
            <a:ahLst/>
            <a:cxnLst/>
            <a:rect l="0" t="0" r="0" b="0"/>
            <a:pathLst>
              <a:path w="142876" h="28576">
                <a:moveTo>
                  <a:pt x="0" y="28575"/>
                </a:moveTo>
                <a:lnTo>
                  <a:pt x="30000" y="28575"/>
                </a:lnTo>
                <a:lnTo>
                  <a:pt x="33494" y="27782"/>
                </a:lnTo>
                <a:lnTo>
                  <a:pt x="37411" y="26459"/>
                </a:lnTo>
                <a:lnTo>
                  <a:pt x="41609" y="24783"/>
                </a:lnTo>
                <a:lnTo>
                  <a:pt x="45996" y="23666"/>
                </a:lnTo>
                <a:lnTo>
                  <a:pt x="50508" y="22921"/>
                </a:lnTo>
                <a:lnTo>
                  <a:pt x="55103" y="22424"/>
                </a:lnTo>
                <a:lnTo>
                  <a:pt x="59754" y="21300"/>
                </a:lnTo>
                <a:lnTo>
                  <a:pt x="64443" y="19756"/>
                </a:lnTo>
                <a:lnTo>
                  <a:pt x="69156" y="17933"/>
                </a:lnTo>
                <a:lnTo>
                  <a:pt x="80743" y="13791"/>
                </a:lnTo>
                <a:lnTo>
                  <a:pt x="87166" y="11576"/>
                </a:lnTo>
                <a:lnTo>
                  <a:pt x="92242" y="10098"/>
                </a:lnTo>
                <a:lnTo>
                  <a:pt x="96420" y="9114"/>
                </a:lnTo>
                <a:lnTo>
                  <a:pt x="99998" y="8457"/>
                </a:lnTo>
                <a:lnTo>
                  <a:pt x="104766" y="7226"/>
                </a:lnTo>
                <a:lnTo>
                  <a:pt x="110325" y="5611"/>
                </a:lnTo>
                <a:lnTo>
                  <a:pt x="116413" y="3741"/>
                </a:lnTo>
                <a:lnTo>
                  <a:pt x="121265" y="2494"/>
                </a:lnTo>
                <a:lnTo>
                  <a:pt x="125293" y="1663"/>
                </a:lnTo>
                <a:lnTo>
                  <a:pt x="128773" y="1109"/>
                </a:lnTo>
                <a:lnTo>
                  <a:pt x="131886" y="739"/>
                </a:lnTo>
                <a:lnTo>
                  <a:pt x="134755" y="493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5" name="SMARTPenAnnotation396"/>
          <p:cNvSpPr/>
          <p:nvPr/>
        </p:nvSpPr>
        <p:spPr>
          <a:xfrm>
            <a:off x="4536281" y="2421834"/>
            <a:ext cx="157163" cy="157060"/>
          </a:xfrm>
          <a:custGeom>
            <a:avLst/>
            <a:gdLst/>
            <a:ahLst/>
            <a:cxnLst/>
            <a:rect l="0" t="0" r="0" b="0"/>
            <a:pathLst>
              <a:path w="157163" h="157060">
                <a:moveTo>
                  <a:pt x="0" y="35616"/>
                </a:moveTo>
                <a:lnTo>
                  <a:pt x="0" y="31823"/>
                </a:lnTo>
                <a:lnTo>
                  <a:pt x="794" y="30706"/>
                </a:lnTo>
                <a:lnTo>
                  <a:pt x="2117" y="29961"/>
                </a:lnTo>
                <a:lnTo>
                  <a:pt x="3792" y="29465"/>
                </a:lnTo>
                <a:lnTo>
                  <a:pt x="7771" y="26796"/>
                </a:lnTo>
                <a:lnTo>
                  <a:pt x="9943" y="24974"/>
                </a:lnTo>
                <a:lnTo>
                  <a:pt x="12185" y="23758"/>
                </a:lnTo>
                <a:lnTo>
                  <a:pt x="16792" y="22408"/>
                </a:lnTo>
                <a:lnTo>
                  <a:pt x="19926" y="20461"/>
                </a:lnTo>
                <a:lnTo>
                  <a:pt x="23603" y="17575"/>
                </a:lnTo>
                <a:lnTo>
                  <a:pt x="27641" y="14063"/>
                </a:lnTo>
                <a:lnTo>
                  <a:pt x="31127" y="11722"/>
                </a:lnTo>
                <a:lnTo>
                  <a:pt x="34245" y="10162"/>
                </a:lnTo>
                <a:lnTo>
                  <a:pt x="37118" y="9121"/>
                </a:lnTo>
                <a:lnTo>
                  <a:pt x="40620" y="7634"/>
                </a:lnTo>
                <a:lnTo>
                  <a:pt x="48745" y="3865"/>
                </a:lnTo>
                <a:lnTo>
                  <a:pt x="53134" y="2542"/>
                </a:lnTo>
                <a:lnTo>
                  <a:pt x="57648" y="1660"/>
                </a:lnTo>
                <a:lnTo>
                  <a:pt x="62244" y="1072"/>
                </a:lnTo>
                <a:lnTo>
                  <a:pt x="66103" y="681"/>
                </a:lnTo>
                <a:lnTo>
                  <a:pt x="69468" y="419"/>
                </a:lnTo>
                <a:lnTo>
                  <a:pt x="72505" y="245"/>
                </a:lnTo>
                <a:lnTo>
                  <a:pt x="77998" y="52"/>
                </a:lnTo>
                <a:lnTo>
                  <a:pt x="80574" y="0"/>
                </a:lnTo>
                <a:lnTo>
                  <a:pt x="83878" y="759"/>
                </a:lnTo>
                <a:lnTo>
                  <a:pt x="87668" y="2059"/>
                </a:lnTo>
                <a:lnTo>
                  <a:pt x="91783" y="3720"/>
                </a:lnTo>
                <a:lnTo>
                  <a:pt x="95320" y="4827"/>
                </a:lnTo>
                <a:lnTo>
                  <a:pt x="98471" y="5565"/>
                </a:lnTo>
                <a:lnTo>
                  <a:pt x="101366" y="6057"/>
                </a:lnTo>
                <a:lnTo>
                  <a:pt x="103297" y="7178"/>
                </a:lnTo>
                <a:lnTo>
                  <a:pt x="104583" y="8720"/>
                </a:lnTo>
                <a:lnTo>
                  <a:pt x="105441" y="10541"/>
                </a:lnTo>
                <a:lnTo>
                  <a:pt x="108510" y="14682"/>
                </a:lnTo>
                <a:lnTo>
                  <a:pt x="110440" y="16897"/>
                </a:lnTo>
                <a:lnTo>
                  <a:pt x="111727" y="19168"/>
                </a:lnTo>
                <a:lnTo>
                  <a:pt x="113156" y="23808"/>
                </a:lnTo>
                <a:lnTo>
                  <a:pt x="113791" y="28516"/>
                </a:lnTo>
                <a:lnTo>
                  <a:pt x="114074" y="33254"/>
                </a:lnTo>
                <a:lnTo>
                  <a:pt x="114199" y="38005"/>
                </a:lnTo>
                <a:lnTo>
                  <a:pt x="113439" y="41178"/>
                </a:lnTo>
                <a:lnTo>
                  <a:pt x="112138" y="44880"/>
                </a:lnTo>
                <a:lnTo>
                  <a:pt x="110478" y="48935"/>
                </a:lnTo>
                <a:lnTo>
                  <a:pt x="108577" y="52433"/>
                </a:lnTo>
                <a:lnTo>
                  <a:pt x="106516" y="55558"/>
                </a:lnTo>
                <a:lnTo>
                  <a:pt x="104348" y="58436"/>
                </a:lnTo>
                <a:lnTo>
                  <a:pt x="102109" y="61941"/>
                </a:lnTo>
                <a:lnTo>
                  <a:pt x="99823" y="65866"/>
                </a:lnTo>
                <a:lnTo>
                  <a:pt x="97505" y="70070"/>
                </a:lnTo>
                <a:lnTo>
                  <a:pt x="95165" y="73666"/>
                </a:lnTo>
                <a:lnTo>
                  <a:pt x="92812" y="76858"/>
                </a:lnTo>
                <a:lnTo>
                  <a:pt x="90450" y="79779"/>
                </a:lnTo>
                <a:lnTo>
                  <a:pt x="87287" y="82521"/>
                </a:lnTo>
                <a:lnTo>
                  <a:pt x="83591" y="85142"/>
                </a:lnTo>
                <a:lnTo>
                  <a:pt x="79540" y="87683"/>
                </a:lnTo>
                <a:lnTo>
                  <a:pt x="76839" y="90965"/>
                </a:lnTo>
                <a:lnTo>
                  <a:pt x="75039" y="94740"/>
                </a:lnTo>
                <a:lnTo>
                  <a:pt x="73838" y="98844"/>
                </a:lnTo>
                <a:lnTo>
                  <a:pt x="72244" y="102374"/>
                </a:lnTo>
                <a:lnTo>
                  <a:pt x="70388" y="105522"/>
                </a:lnTo>
                <a:lnTo>
                  <a:pt x="68356" y="108413"/>
                </a:lnTo>
                <a:lnTo>
                  <a:pt x="66208" y="111135"/>
                </a:lnTo>
                <a:lnTo>
                  <a:pt x="63983" y="113743"/>
                </a:lnTo>
                <a:lnTo>
                  <a:pt x="61705" y="116275"/>
                </a:lnTo>
                <a:lnTo>
                  <a:pt x="57058" y="121206"/>
                </a:lnTo>
                <a:lnTo>
                  <a:pt x="44268" y="134209"/>
                </a:lnTo>
                <a:lnTo>
                  <a:pt x="43800" y="135476"/>
                </a:lnTo>
                <a:lnTo>
                  <a:pt x="43140" y="140257"/>
                </a:lnTo>
                <a:lnTo>
                  <a:pt x="42985" y="141654"/>
                </a:lnTo>
                <a:lnTo>
                  <a:pt x="42151" y="142027"/>
                </a:lnTo>
                <a:lnTo>
                  <a:pt x="39106" y="142441"/>
                </a:lnTo>
                <a:lnTo>
                  <a:pt x="37977" y="143345"/>
                </a:lnTo>
                <a:lnTo>
                  <a:pt x="37225" y="144741"/>
                </a:lnTo>
                <a:lnTo>
                  <a:pt x="36016" y="148893"/>
                </a:lnTo>
                <a:lnTo>
                  <a:pt x="36710" y="149234"/>
                </a:lnTo>
                <a:lnTo>
                  <a:pt x="41412" y="149781"/>
                </a:lnTo>
                <a:lnTo>
                  <a:pt x="41896" y="149826"/>
                </a:lnTo>
                <a:lnTo>
                  <a:pt x="42218" y="150650"/>
                </a:lnTo>
                <a:lnTo>
                  <a:pt x="42576" y="153681"/>
                </a:lnTo>
                <a:lnTo>
                  <a:pt x="43465" y="154807"/>
                </a:lnTo>
                <a:lnTo>
                  <a:pt x="44852" y="155558"/>
                </a:lnTo>
                <a:lnTo>
                  <a:pt x="48509" y="156392"/>
                </a:lnTo>
                <a:lnTo>
                  <a:pt x="52780" y="156763"/>
                </a:lnTo>
                <a:lnTo>
                  <a:pt x="55855" y="156971"/>
                </a:lnTo>
                <a:lnTo>
                  <a:pt x="74737" y="157056"/>
                </a:lnTo>
                <a:lnTo>
                  <a:pt x="87347" y="157059"/>
                </a:lnTo>
                <a:lnTo>
                  <a:pt x="90775" y="156265"/>
                </a:lnTo>
                <a:lnTo>
                  <a:pt x="94648" y="154942"/>
                </a:lnTo>
                <a:lnTo>
                  <a:pt x="98817" y="153267"/>
                </a:lnTo>
                <a:lnTo>
                  <a:pt x="102391" y="152150"/>
                </a:lnTo>
                <a:lnTo>
                  <a:pt x="105567" y="151405"/>
                </a:lnTo>
                <a:lnTo>
                  <a:pt x="108478" y="150908"/>
                </a:lnTo>
                <a:lnTo>
                  <a:pt x="111212" y="150578"/>
                </a:lnTo>
                <a:lnTo>
                  <a:pt x="113829" y="150357"/>
                </a:lnTo>
                <a:lnTo>
                  <a:pt x="116367" y="150210"/>
                </a:lnTo>
                <a:lnTo>
                  <a:pt x="123421" y="150046"/>
                </a:lnTo>
                <a:lnTo>
                  <a:pt x="157162" y="1499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6" name="SMARTPenAnnotation397"/>
          <p:cNvSpPr/>
          <p:nvPr/>
        </p:nvSpPr>
        <p:spPr>
          <a:xfrm>
            <a:off x="4743450" y="2450306"/>
            <a:ext cx="150019" cy="135732"/>
          </a:xfrm>
          <a:custGeom>
            <a:avLst/>
            <a:gdLst/>
            <a:ahLst/>
            <a:cxnLst/>
            <a:rect l="0" t="0" r="0" b="0"/>
            <a:pathLst>
              <a:path w="150019" h="135732">
                <a:moveTo>
                  <a:pt x="0" y="0"/>
                </a:moveTo>
                <a:lnTo>
                  <a:pt x="3792" y="0"/>
                </a:lnTo>
                <a:lnTo>
                  <a:pt x="4909" y="794"/>
                </a:lnTo>
                <a:lnTo>
                  <a:pt x="5654" y="2116"/>
                </a:lnTo>
                <a:lnTo>
                  <a:pt x="6481" y="5703"/>
                </a:lnTo>
                <a:lnTo>
                  <a:pt x="6849" y="9943"/>
                </a:lnTo>
                <a:lnTo>
                  <a:pt x="7741" y="12185"/>
                </a:lnTo>
                <a:lnTo>
                  <a:pt x="9129" y="14473"/>
                </a:lnTo>
                <a:lnTo>
                  <a:pt x="10848" y="16792"/>
                </a:lnTo>
                <a:lnTo>
                  <a:pt x="12788" y="19132"/>
                </a:lnTo>
                <a:lnTo>
                  <a:pt x="14876" y="21486"/>
                </a:lnTo>
                <a:lnTo>
                  <a:pt x="19311" y="26218"/>
                </a:lnTo>
                <a:lnTo>
                  <a:pt x="30990" y="38103"/>
                </a:lnTo>
                <a:lnTo>
                  <a:pt x="45247" y="52388"/>
                </a:lnTo>
                <a:lnTo>
                  <a:pt x="48421" y="54769"/>
                </a:lnTo>
                <a:lnTo>
                  <a:pt x="52124" y="57150"/>
                </a:lnTo>
                <a:lnTo>
                  <a:pt x="56180" y="59531"/>
                </a:lnTo>
                <a:lnTo>
                  <a:pt x="59678" y="61912"/>
                </a:lnTo>
                <a:lnTo>
                  <a:pt x="62804" y="64294"/>
                </a:lnTo>
                <a:lnTo>
                  <a:pt x="65682" y="66675"/>
                </a:lnTo>
                <a:lnTo>
                  <a:pt x="68394" y="69056"/>
                </a:lnTo>
                <a:lnTo>
                  <a:pt x="70996" y="71437"/>
                </a:lnTo>
                <a:lnTo>
                  <a:pt x="73524" y="73819"/>
                </a:lnTo>
                <a:lnTo>
                  <a:pt x="76798" y="76200"/>
                </a:lnTo>
                <a:lnTo>
                  <a:pt x="80567" y="78581"/>
                </a:lnTo>
                <a:lnTo>
                  <a:pt x="84667" y="80962"/>
                </a:lnTo>
                <a:lnTo>
                  <a:pt x="88195" y="83344"/>
                </a:lnTo>
                <a:lnTo>
                  <a:pt x="91340" y="85725"/>
                </a:lnTo>
                <a:lnTo>
                  <a:pt x="94231" y="88106"/>
                </a:lnTo>
                <a:lnTo>
                  <a:pt x="96952" y="90487"/>
                </a:lnTo>
                <a:lnTo>
                  <a:pt x="99559" y="92869"/>
                </a:lnTo>
                <a:lnTo>
                  <a:pt x="102091" y="95250"/>
                </a:lnTo>
                <a:lnTo>
                  <a:pt x="105367" y="97631"/>
                </a:lnTo>
                <a:lnTo>
                  <a:pt x="109138" y="100012"/>
                </a:lnTo>
                <a:lnTo>
                  <a:pt x="113240" y="102394"/>
                </a:lnTo>
                <a:lnTo>
                  <a:pt x="116768" y="104775"/>
                </a:lnTo>
                <a:lnTo>
                  <a:pt x="119914" y="107156"/>
                </a:lnTo>
                <a:lnTo>
                  <a:pt x="122805" y="109537"/>
                </a:lnTo>
                <a:lnTo>
                  <a:pt x="125526" y="111125"/>
                </a:lnTo>
                <a:lnTo>
                  <a:pt x="128134" y="112183"/>
                </a:lnTo>
                <a:lnTo>
                  <a:pt x="130666" y="112889"/>
                </a:lnTo>
                <a:lnTo>
                  <a:pt x="133148" y="114153"/>
                </a:lnTo>
                <a:lnTo>
                  <a:pt x="135597" y="115789"/>
                </a:lnTo>
                <a:lnTo>
                  <a:pt x="138022" y="117674"/>
                </a:lnTo>
                <a:lnTo>
                  <a:pt x="139640" y="119724"/>
                </a:lnTo>
                <a:lnTo>
                  <a:pt x="140718" y="121885"/>
                </a:lnTo>
                <a:lnTo>
                  <a:pt x="141437" y="124119"/>
                </a:lnTo>
                <a:lnTo>
                  <a:pt x="142710" y="126402"/>
                </a:lnTo>
                <a:lnTo>
                  <a:pt x="144352" y="128718"/>
                </a:lnTo>
                <a:lnTo>
                  <a:pt x="150018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7" name="SMARTPenAnnotation398"/>
          <p:cNvSpPr/>
          <p:nvPr/>
        </p:nvSpPr>
        <p:spPr>
          <a:xfrm>
            <a:off x="4772025" y="2443162"/>
            <a:ext cx="114301" cy="128589"/>
          </a:xfrm>
          <a:custGeom>
            <a:avLst/>
            <a:gdLst/>
            <a:ahLst/>
            <a:cxnLst/>
            <a:rect l="0" t="0" r="0" b="0"/>
            <a:pathLst>
              <a:path w="114301" h="128589">
                <a:moveTo>
                  <a:pt x="114300" y="0"/>
                </a:moveTo>
                <a:lnTo>
                  <a:pt x="114300" y="3792"/>
                </a:lnTo>
                <a:lnTo>
                  <a:pt x="113506" y="4910"/>
                </a:lnTo>
                <a:lnTo>
                  <a:pt x="112183" y="5654"/>
                </a:lnTo>
                <a:lnTo>
                  <a:pt x="108149" y="6850"/>
                </a:lnTo>
                <a:lnTo>
                  <a:pt x="105481" y="9130"/>
                </a:lnTo>
                <a:lnTo>
                  <a:pt x="103658" y="10849"/>
                </a:lnTo>
                <a:lnTo>
                  <a:pt x="101649" y="13583"/>
                </a:lnTo>
                <a:lnTo>
                  <a:pt x="99516" y="16993"/>
                </a:lnTo>
                <a:lnTo>
                  <a:pt x="97300" y="20853"/>
                </a:lnTo>
                <a:lnTo>
                  <a:pt x="95029" y="24221"/>
                </a:lnTo>
                <a:lnTo>
                  <a:pt x="92721" y="27260"/>
                </a:lnTo>
                <a:lnTo>
                  <a:pt x="90389" y="30080"/>
                </a:lnTo>
                <a:lnTo>
                  <a:pt x="87247" y="33547"/>
                </a:lnTo>
                <a:lnTo>
                  <a:pt x="79522" y="41633"/>
                </a:lnTo>
                <a:lnTo>
                  <a:pt x="52261" y="69157"/>
                </a:lnTo>
                <a:lnTo>
                  <a:pt x="48334" y="73886"/>
                </a:lnTo>
                <a:lnTo>
                  <a:pt x="44923" y="78626"/>
                </a:lnTo>
                <a:lnTo>
                  <a:pt x="41855" y="83374"/>
                </a:lnTo>
                <a:lnTo>
                  <a:pt x="38222" y="87333"/>
                </a:lnTo>
                <a:lnTo>
                  <a:pt x="34212" y="90765"/>
                </a:lnTo>
                <a:lnTo>
                  <a:pt x="29952" y="93848"/>
                </a:lnTo>
                <a:lnTo>
                  <a:pt x="26318" y="96696"/>
                </a:lnTo>
                <a:lnTo>
                  <a:pt x="23101" y="99389"/>
                </a:lnTo>
                <a:lnTo>
                  <a:pt x="20163" y="101978"/>
                </a:lnTo>
                <a:lnTo>
                  <a:pt x="14782" y="106972"/>
                </a:lnTo>
                <a:lnTo>
                  <a:pt x="12236" y="109414"/>
                </a:lnTo>
                <a:lnTo>
                  <a:pt x="10538" y="111837"/>
                </a:lnTo>
                <a:lnTo>
                  <a:pt x="9407" y="114245"/>
                </a:lnTo>
                <a:lnTo>
                  <a:pt x="8652" y="116645"/>
                </a:lnTo>
                <a:lnTo>
                  <a:pt x="7356" y="119038"/>
                </a:lnTo>
                <a:lnTo>
                  <a:pt x="5698" y="121428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8" name="SMARTPenAnnotation399"/>
          <p:cNvSpPr/>
          <p:nvPr/>
        </p:nvSpPr>
        <p:spPr>
          <a:xfrm>
            <a:off x="3393405" y="3915193"/>
            <a:ext cx="257052" cy="263872"/>
          </a:xfrm>
          <a:custGeom>
            <a:avLst/>
            <a:gdLst/>
            <a:ahLst/>
            <a:cxnLst/>
            <a:rect l="0" t="0" r="0" b="0"/>
            <a:pathLst>
              <a:path w="257052" h="263872">
                <a:moveTo>
                  <a:pt x="7020" y="56732"/>
                </a:moveTo>
                <a:lnTo>
                  <a:pt x="10812" y="56732"/>
                </a:lnTo>
                <a:lnTo>
                  <a:pt x="11929" y="55938"/>
                </a:lnTo>
                <a:lnTo>
                  <a:pt x="12674" y="54615"/>
                </a:lnTo>
                <a:lnTo>
                  <a:pt x="13501" y="51028"/>
                </a:lnTo>
                <a:lnTo>
                  <a:pt x="13869" y="46789"/>
                </a:lnTo>
                <a:lnTo>
                  <a:pt x="14761" y="44547"/>
                </a:lnTo>
                <a:lnTo>
                  <a:pt x="19808" y="37599"/>
                </a:lnTo>
                <a:lnTo>
                  <a:pt x="24080" y="32883"/>
                </a:lnTo>
                <a:lnTo>
                  <a:pt x="30742" y="28140"/>
                </a:lnTo>
                <a:lnTo>
                  <a:pt x="38200" y="23387"/>
                </a:lnTo>
                <a:lnTo>
                  <a:pt x="44161" y="18628"/>
                </a:lnTo>
                <a:lnTo>
                  <a:pt x="51573" y="13868"/>
                </a:lnTo>
                <a:lnTo>
                  <a:pt x="55772" y="11487"/>
                </a:lnTo>
                <a:lnTo>
                  <a:pt x="64671" y="6725"/>
                </a:lnTo>
                <a:lnTo>
                  <a:pt x="69266" y="4344"/>
                </a:lnTo>
                <a:lnTo>
                  <a:pt x="73917" y="2756"/>
                </a:lnTo>
                <a:lnTo>
                  <a:pt x="78605" y="1698"/>
                </a:lnTo>
                <a:lnTo>
                  <a:pt x="83318" y="992"/>
                </a:lnTo>
                <a:lnTo>
                  <a:pt x="88048" y="522"/>
                </a:lnTo>
                <a:lnTo>
                  <a:pt x="92789" y="209"/>
                </a:lnTo>
                <a:lnTo>
                  <a:pt x="97536" y="0"/>
                </a:lnTo>
                <a:lnTo>
                  <a:pt x="102289" y="654"/>
                </a:lnTo>
                <a:lnTo>
                  <a:pt x="107045" y="1884"/>
                </a:lnTo>
                <a:lnTo>
                  <a:pt x="111803" y="3498"/>
                </a:lnTo>
                <a:lnTo>
                  <a:pt x="119207" y="7408"/>
                </a:lnTo>
                <a:lnTo>
                  <a:pt x="125143" y="11791"/>
                </a:lnTo>
                <a:lnTo>
                  <a:pt x="132947" y="18721"/>
                </a:lnTo>
                <a:lnTo>
                  <a:pt x="137865" y="23434"/>
                </a:lnTo>
                <a:lnTo>
                  <a:pt x="142696" y="30291"/>
                </a:lnTo>
                <a:lnTo>
                  <a:pt x="145095" y="34342"/>
                </a:lnTo>
                <a:lnTo>
                  <a:pt x="147489" y="38630"/>
                </a:lnTo>
                <a:lnTo>
                  <a:pt x="152265" y="47628"/>
                </a:lnTo>
                <a:lnTo>
                  <a:pt x="153856" y="52250"/>
                </a:lnTo>
                <a:lnTo>
                  <a:pt x="154917" y="56919"/>
                </a:lnTo>
                <a:lnTo>
                  <a:pt x="155624" y="61619"/>
                </a:lnTo>
                <a:lnTo>
                  <a:pt x="156095" y="67134"/>
                </a:lnTo>
                <a:lnTo>
                  <a:pt x="156410" y="73191"/>
                </a:lnTo>
                <a:lnTo>
                  <a:pt x="156619" y="79611"/>
                </a:lnTo>
                <a:lnTo>
                  <a:pt x="155965" y="85478"/>
                </a:lnTo>
                <a:lnTo>
                  <a:pt x="154735" y="90977"/>
                </a:lnTo>
                <a:lnTo>
                  <a:pt x="153122" y="96231"/>
                </a:lnTo>
                <a:lnTo>
                  <a:pt x="152046" y="102114"/>
                </a:lnTo>
                <a:lnTo>
                  <a:pt x="151329" y="108418"/>
                </a:lnTo>
                <a:lnTo>
                  <a:pt x="150851" y="115002"/>
                </a:lnTo>
                <a:lnTo>
                  <a:pt x="149738" y="121772"/>
                </a:lnTo>
                <a:lnTo>
                  <a:pt x="148203" y="128667"/>
                </a:lnTo>
                <a:lnTo>
                  <a:pt x="146385" y="135645"/>
                </a:lnTo>
                <a:lnTo>
                  <a:pt x="145174" y="142678"/>
                </a:lnTo>
                <a:lnTo>
                  <a:pt x="144366" y="149748"/>
                </a:lnTo>
                <a:lnTo>
                  <a:pt x="143828" y="156842"/>
                </a:lnTo>
                <a:lnTo>
                  <a:pt x="141881" y="163159"/>
                </a:lnTo>
                <a:lnTo>
                  <a:pt x="138996" y="168959"/>
                </a:lnTo>
                <a:lnTo>
                  <a:pt x="135485" y="174412"/>
                </a:lnTo>
                <a:lnTo>
                  <a:pt x="132351" y="179636"/>
                </a:lnTo>
                <a:lnTo>
                  <a:pt x="129467" y="184705"/>
                </a:lnTo>
                <a:lnTo>
                  <a:pt x="126751" y="189672"/>
                </a:lnTo>
                <a:lnTo>
                  <a:pt x="124147" y="195365"/>
                </a:lnTo>
                <a:lnTo>
                  <a:pt x="121617" y="201541"/>
                </a:lnTo>
                <a:lnTo>
                  <a:pt x="119137" y="208040"/>
                </a:lnTo>
                <a:lnTo>
                  <a:pt x="115896" y="213960"/>
                </a:lnTo>
                <a:lnTo>
                  <a:pt x="112147" y="219494"/>
                </a:lnTo>
                <a:lnTo>
                  <a:pt x="108061" y="224771"/>
                </a:lnTo>
                <a:lnTo>
                  <a:pt x="101404" y="232751"/>
                </a:lnTo>
                <a:lnTo>
                  <a:pt x="95006" y="238944"/>
                </a:lnTo>
                <a:lnTo>
                  <a:pt x="91077" y="241706"/>
                </a:lnTo>
                <a:lnTo>
                  <a:pt x="83272" y="246892"/>
                </a:lnTo>
                <a:lnTo>
                  <a:pt x="77158" y="251844"/>
                </a:lnTo>
                <a:lnTo>
                  <a:pt x="73622" y="253481"/>
                </a:lnTo>
                <a:lnTo>
                  <a:pt x="69678" y="254573"/>
                </a:lnTo>
                <a:lnTo>
                  <a:pt x="65460" y="255301"/>
                </a:lnTo>
                <a:lnTo>
                  <a:pt x="58658" y="258226"/>
                </a:lnTo>
                <a:lnTo>
                  <a:pt x="55732" y="260118"/>
                </a:lnTo>
                <a:lnTo>
                  <a:pt x="48249" y="262219"/>
                </a:lnTo>
                <a:lnTo>
                  <a:pt x="38094" y="263568"/>
                </a:lnTo>
                <a:lnTo>
                  <a:pt x="30385" y="263835"/>
                </a:lnTo>
                <a:lnTo>
                  <a:pt x="25871" y="263871"/>
                </a:lnTo>
                <a:lnTo>
                  <a:pt x="23556" y="263087"/>
                </a:lnTo>
                <a:lnTo>
                  <a:pt x="16505" y="258985"/>
                </a:lnTo>
                <a:lnTo>
                  <a:pt x="9389" y="256623"/>
                </a:lnTo>
                <a:lnTo>
                  <a:pt x="4633" y="253257"/>
                </a:lnTo>
                <a:lnTo>
                  <a:pt x="3047" y="251249"/>
                </a:lnTo>
                <a:lnTo>
                  <a:pt x="1990" y="249116"/>
                </a:lnTo>
                <a:lnTo>
                  <a:pt x="815" y="244629"/>
                </a:lnTo>
                <a:lnTo>
                  <a:pt x="154" y="237641"/>
                </a:lnTo>
                <a:lnTo>
                  <a:pt x="0" y="232915"/>
                </a:lnTo>
                <a:lnTo>
                  <a:pt x="752" y="230543"/>
                </a:lnTo>
                <a:lnTo>
                  <a:pt x="9830" y="214861"/>
                </a:lnTo>
                <a:lnTo>
                  <a:pt x="14354" y="208239"/>
                </a:lnTo>
                <a:lnTo>
                  <a:pt x="21364" y="200047"/>
                </a:lnTo>
                <a:lnTo>
                  <a:pt x="26095" y="194246"/>
                </a:lnTo>
                <a:lnTo>
                  <a:pt x="30843" y="186376"/>
                </a:lnTo>
                <a:lnTo>
                  <a:pt x="37716" y="179703"/>
                </a:lnTo>
                <a:lnTo>
                  <a:pt x="41771" y="176813"/>
                </a:lnTo>
                <a:lnTo>
                  <a:pt x="46062" y="174092"/>
                </a:lnTo>
                <a:lnTo>
                  <a:pt x="50511" y="171485"/>
                </a:lnTo>
                <a:lnTo>
                  <a:pt x="55064" y="168952"/>
                </a:lnTo>
                <a:lnTo>
                  <a:pt x="59686" y="167264"/>
                </a:lnTo>
                <a:lnTo>
                  <a:pt x="64356" y="166138"/>
                </a:lnTo>
                <a:lnTo>
                  <a:pt x="69056" y="165388"/>
                </a:lnTo>
                <a:lnTo>
                  <a:pt x="73777" y="164094"/>
                </a:lnTo>
                <a:lnTo>
                  <a:pt x="78512" y="162438"/>
                </a:lnTo>
                <a:lnTo>
                  <a:pt x="83256" y="160540"/>
                </a:lnTo>
                <a:lnTo>
                  <a:pt x="88007" y="159275"/>
                </a:lnTo>
                <a:lnTo>
                  <a:pt x="92761" y="158431"/>
                </a:lnTo>
                <a:lnTo>
                  <a:pt x="97518" y="157869"/>
                </a:lnTo>
                <a:lnTo>
                  <a:pt x="102277" y="157494"/>
                </a:lnTo>
                <a:lnTo>
                  <a:pt x="107037" y="157244"/>
                </a:lnTo>
                <a:lnTo>
                  <a:pt x="116559" y="156966"/>
                </a:lnTo>
                <a:lnTo>
                  <a:pt x="126083" y="156842"/>
                </a:lnTo>
                <a:lnTo>
                  <a:pt x="130845" y="157603"/>
                </a:lnTo>
                <a:lnTo>
                  <a:pt x="135607" y="158904"/>
                </a:lnTo>
                <a:lnTo>
                  <a:pt x="140370" y="160566"/>
                </a:lnTo>
                <a:lnTo>
                  <a:pt x="147778" y="162411"/>
                </a:lnTo>
                <a:lnTo>
                  <a:pt x="154510" y="164026"/>
                </a:lnTo>
                <a:lnTo>
                  <a:pt x="158528" y="165567"/>
                </a:lnTo>
                <a:lnTo>
                  <a:pt x="166431" y="168603"/>
                </a:lnTo>
                <a:lnTo>
                  <a:pt x="172590" y="169952"/>
                </a:lnTo>
                <a:lnTo>
                  <a:pt x="180090" y="172669"/>
                </a:lnTo>
                <a:lnTo>
                  <a:pt x="187921" y="176521"/>
                </a:lnTo>
                <a:lnTo>
                  <a:pt x="194047" y="180880"/>
                </a:lnTo>
                <a:lnTo>
                  <a:pt x="201532" y="185463"/>
                </a:lnTo>
                <a:lnTo>
                  <a:pt x="209357" y="190145"/>
                </a:lnTo>
                <a:lnTo>
                  <a:pt x="215480" y="194873"/>
                </a:lnTo>
                <a:lnTo>
                  <a:pt x="220848" y="197503"/>
                </a:lnTo>
                <a:lnTo>
                  <a:pt x="223390" y="198204"/>
                </a:lnTo>
                <a:lnTo>
                  <a:pt x="228332" y="201100"/>
                </a:lnTo>
                <a:lnTo>
                  <a:pt x="235577" y="207193"/>
                </a:lnTo>
                <a:lnTo>
                  <a:pt x="237972" y="209426"/>
                </a:lnTo>
                <a:lnTo>
                  <a:pt x="240363" y="210915"/>
                </a:lnTo>
                <a:lnTo>
                  <a:pt x="245136" y="212570"/>
                </a:lnTo>
                <a:lnTo>
                  <a:pt x="247520" y="212218"/>
                </a:lnTo>
                <a:lnTo>
                  <a:pt x="249903" y="211189"/>
                </a:lnTo>
                <a:lnTo>
                  <a:pt x="257051" y="206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19" name="SMARTPenAnnotation400"/>
          <p:cNvSpPr/>
          <p:nvPr/>
        </p:nvSpPr>
        <p:spPr>
          <a:xfrm>
            <a:off x="3707606" y="3971925"/>
            <a:ext cx="164307" cy="171451"/>
          </a:xfrm>
          <a:custGeom>
            <a:avLst/>
            <a:gdLst/>
            <a:ahLst/>
            <a:cxnLst/>
            <a:rect l="0" t="0" r="0" b="0"/>
            <a:pathLst>
              <a:path w="164307" h="171451">
                <a:moveTo>
                  <a:pt x="0" y="0"/>
                </a:moveTo>
                <a:lnTo>
                  <a:pt x="6151" y="6150"/>
                </a:lnTo>
                <a:lnTo>
                  <a:pt x="8819" y="6702"/>
                </a:lnTo>
                <a:lnTo>
                  <a:pt x="10642" y="6849"/>
                </a:lnTo>
                <a:lnTo>
                  <a:pt x="11857" y="7741"/>
                </a:lnTo>
                <a:lnTo>
                  <a:pt x="12667" y="9129"/>
                </a:lnTo>
                <a:lnTo>
                  <a:pt x="13207" y="10848"/>
                </a:lnTo>
                <a:lnTo>
                  <a:pt x="15924" y="14876"/>
                </a:lnTo>
                <a:lnTo>
                  <a:pt x="17760" y="17060"/>
                </a:lnTo>
                <a:lnTo>
                  <a:pt x="20571" y="19311"/>
                </a:lnTo>
                <a:lnTo>
                  <a:pt x="24033" y="21605"/>
                </a:lnTo>
                <a:lnTo>
                  <a:pt x="27928" y="23928"/>
                </a:lnTo>
                <a:lnTo>
                  <a:pt x="31319" y="26271"/>
                </a:lnTo>
                <a:lnTo>
                  <a:pt x="34373" y="28626"/>
                </a:lnTo>
                <a:lnTo>
                  <a:pt x="37203" y="30990"/>
                </a:lnTo>
                <a:lnTo>
                  <a:pt x="39883" y="33360"/>
                </a:lnTo>
                <a:lnTo>
                  <a:pt x="44978" y="38110"/>
                </a:lnTo>
                <a:lnTo>
                  <a:pt x="52309" y="45247"/>
                </a:lnTo>
                <a:lnTo>
                  <a:pt x="80666" y="73524"/>
                </a:lnTo>
                <a:lnTo>
                  <a:pt x="83146" y="76798"/>
                </a:lnTo>
                <a:lnTo>
                  <a:pt x="85593" y="80567"/>
                </a:lnTo>
                <a:lnTo>
                  <a:pt x="88018" y="84667"/>
                </a:lnTo>
                <a:lnTo>
                  <a:pt x="91222" y="88989"/>
                </a:lnTo>
                <a:lnTo>
                  <a:pt x="94946" y="93457"/>
                </a:lnTo>
                <a:lnTo>
                  <a:pt x="102523" y="101861"/>
                </a:lnTo>
                <a:lnTo>
                  <a:pt x="108537" y="108243"/>
                </a:lnTo>
                <a:lnTo>
                  <a:pt x="110457" y="111849"/>
                </a:lnTo>
                <a:lnTo>
                  <a:pt x="111739" y="115841"/>
                </a:lnTo>
                <a:lnTo>
                  <a:pt x="112592" y="120089"/>
                </a:lnTo>
                <a:lnTo>
                  <a:pt x="114749" y="123716"/>
                </a:lnTo>
                <a:lnTo>
                  <a:pt x="117774" y="126927"/>
                </a:lnTo>
                <a:lnTo>
                  <a:pt x="121378" y="129861"/>
                </a:lnTo>
                <a:lnTo>
                  <a:pt x="124575" y="132612"/>
                </a:lnTo>
                <a:lnTo>
                  <a:pt x="127500" y="135239"/>
                </a:lnTo>
                <a:lnTo>
                  <a:pt x="132867" y="140275"/>
                </a:lnTo>
                <a:lnTo>
                  <a:pt x="137898" y="145159"/>
                </a:lnTo>
                <a:lnTo>
                  <a:pt x="139557" y="147572"/>
                </a:lnTo>
                <a:lnTo>
                  <a:pt x="141400" y="152371"/>
                </a:lnTo>
                <a:lnTo>
                  <a:pt x="144336" y="157149"/>
                </a:lnTo>
                <a:lnTo>
                  <a:pt x="148287" y="161919"/>
                </a:lnTo>
                <a:lnTo>
                  <a:pt x="152688" y="166684"/>
                </a:lnTo>
                <a:lnTo>
                  <a:pt x="154973" y="168273"/>
                </a:lnTo>
                <a:lnTo>
                  <a:pt x="159629" y="170038"/>
                </a:lnTo>
                <a:lnTo>
                  <a:pt x="16430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0" name="SMARTPenAnnotation401"/>
          <p:cNvSpPr/>
          <p:nvPr/>
        </p:nvSpPr>
        <p:spPr>
          <a:xfrm>
            <a:off x="3743325" y="3979068"/>
            <a:ext cx="85726" cy="200026"/>
          </a:xfrm>
          <a:custGeom>
            <a:avLst/>
            <a:gdLst/>
            <a:ahLst/>
            <a:cxnLst/>
            <a:rect l="0" t="0" r="0" b="0"/>
            <a:pathLst>
              <a:path w="85726" h="200026">
                <a:moveTo>
                  <a:pt x="85725" y="0"/>
                </a:moveTo>
                <a:lnTo>
                  <a:pt x="85725" y="3793"/>
                </a:lnTo>
                <a:lnTo>
                  <a:pt x="84931" y="4910"/>
                </a:lnTo>
                <a:lnTo>
                  <a:pt x="83608" y="5655"/>
                </a:lnTo>
                <a:lnTo>
                  <a:pt x="81932" y="6151"/>
                </a:lnTo>
                <a:lnTo>
                  <a:pt x="80815" y="7276"/>
                </a:lnTo>
                <a:lnTo>
                  <a:pt x="80070" y="8819"/>
                </a:lnTo>
                <a:lnTo>
                  <a:pt x="79243" y="12651"/>
                </a:lnTo>
                <a:lnTo>
                  <a:pt x="78875" y="17000"/>
                </a:lnTo>
                <a:lnTo>
                  <a:pt x="77983" y="20065"/>
                </a:lnTo>
                <a:lnTo>
                  <a:pt x="76595" y="23695"/>
                </a:lnTo>
                <a:lnTo>
                  <a:pt x="74876" y="27703"/>
                </a:lnTo>
                <a:lnTo>
                  <a:pt x="73729" y="31169"/>
                </a:lnTo>
                <a:lnTo>
                  <a:pt x="72456" y="37136"/>
                </a:lnTo>
                <a:lnTo>
                  <a:pt x="70529" y="41426"/>
                </a:lnTo>
                <a:lnTo>
                  <a:pt x="67657" y="46668"/>
                </a:lnTo>
                <a:lnTo>
                  <a:pt x="64154" y="52543"/>
                </a:lnTo>
                <a:lnTo>
                  <a:pt x="61026" y="58047"/>
                </a:lnTo>
                <a:lnTo>
                  <a:pt x="55433" y="68397"/>
                </a:lnTo>
                <a:lnTo>
                  <a:pt x="47821" y="83149"/>
                </a:lnTo>
                <a:lnTo>
                  <a:pt x="45374" y="88770"/>
                </a:lnTo>
                <a:lnTo>
                  <a:pt x="42950" y="94899"/>
                </a:lnTo>
                <a:lnTo>
                  <a:pt x="40539" y="101366"/>
                </a:lnTo>
                <a:lnTo>
                  <a:pt x="38139" y="107265"/>
                </a:lnTo>
                <a:lnTo>
                  <a:pt x="35745" y="112785"/>
                </a:lnTo>
                <a:lnTo>
                  <a:pt x="30967" y="123152"/>
                </a:lnTo>
                <a:lnTo>
                  <a:pt x="26199" y="133051"/>
                </a:lnTo>
                <a:lnTo>
                  <a:pt x="23815" y="138707"/>
                </a:lnTo>
                <a:lnTo>
                  <a:pt x="21433" y="144859"/>
                </a:lnTo>
                <a:lnTo>
                  <a:pt x="19051" y="151341"/>
                </a:lnTo>
                <a:lnTo>
                  <a:pt x="16669" y="156457"/>
                </a:lnTo>
                <a:lnTo>
                  <a:pt x="14288" y="160661"/>
                </a:lnTo>
                <a:lnTo>
                  <a:pt x="11907" y="164257"/>
                </a:lnTo>
                <a:lnTo>
                  <a:pt x="10319" y="168242"/>
                </a:lnTo>
                <a:lnTo>
                  <a:pt x="9260" y="172487"/>
                </a:lnTo>
                <a:lnTo>
                  <a:pt x="8555" y="176903"/>
                </a:lnTo>
                <a:lnTo>
                  <a:pt x="8084" y="180642"/>
                </a:lnTo>
                <a:lnTo>
                  <a:pt x="7771" y="183928"/>
                </a:lnTo>
                <a:lnTo>
                  <a:pt x="7561" y="186913"/>
                </a:lnTo>
                <a:lnTo>
                  <a:pt x="6628" y="189696"/>
                </a:lnTo>
                <a:lnTo>
                  <a:pt x="5212" y="192345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1" name="SMARTPenAnnotation402"/>
          <p:cNvSpPr/>
          <p:nvPr/>
        </p:nvSpPr>
        <p:spPr>
          <a:xfrm>
            <a:off x="3886200" y="3900488"/>
            <a:ext cx="150019" cy="142837"/>
          </a:xfrm>
          <a:custGeom>
            <a:avLst/>
            <a:gdLst/>
            <a:ahLst/>
            <a:cxnLst/>
            <a:rect l="0" t="0" r="0" b="0"/>
            <a:pathLst>
              <a:path w="150019" h="142837">
                <a:moveTo>
                  <a:pt x="0" y="7143"/>
                </a:moveTo>
                <a:lnTo>
                  <a:pt x="3792" y="3351"/>
                </a:lnTo>
                <a:lnTo>
                  <a:pt x="4115" y="2233"/>
                </a:lnTo>
                <a:lnTo>
                  <a:pt x="3537" y="1488"/>
                </a:lnTo>
                <a:lnTo>
                  <a:pt x="2358" y="992"/>
                </a:lnTo>
                <a:lnTo>
                  <a:pt x="2365" y="661"/>
                </a:lnTo>
                <a:lnTo>
                  <a:pt x="3164" y="440"/>
                </a:lnTo>
                <a:lnTo>
                  <a:pt x="6169" y="195"/>
                </a:lnTo>
                <a:lnTo>
                  <a:pt x="10150" y="86"/>
                </a:lnTo>
                <a:lnTo>
                  <a:pt x="38105" y="0"/>
                </a:lnTo>
                <a:lnTo>
                  <a:pt x="39690" y="794"/>
                </a:lnTo>
                <a:lnTo>
                  <a:pt x="40748" y="2116"/>
                </a:lnTo>
                <a:lnTo>
                  <a:pt x="41452" y="3791"/>
                </a:lnTo>
                <a:lnTo>
                  <a:pt x="42716" y="4909"/>
                </a:lnTo>
                <a:lnTo>
                  <a:pt x="44352" y="5653"/>
                </a:lnTo>
                <a:lnTo>
                  <a:pt x="46237" y="6150"/>
                </a:lnTo>
                <a:lnTo>
                  <a:pt x="50448" y="8818"/>
                </a:lnTo>
                <a:lnTo>
                  <a:pt x="52681" y="10641"/>
                </a:lnTo>
                <a:lnTo>
                  <a:pt x="54965" y="11856"/>
                </a:lnTo>
                <a:lnTo>
                  <a:pt x="59618" y="13206"/>
                </a:lnTo>
                <a:lnTo>
                  <a:pt x="61176" y="14360"/>
                </a:lnTo>
                <a:lnTo>
                  <a:pt x="62215" y="15923"/>
                </a:lnTo>
                <a:lnTo>
                  <a:pt x="62908" y="17759"/>
                </a:lnTo>
                <a:lnTo>
                  <a:pt x="65794" y="21915"/>
                </a:lnTo>
                <a:lnTo>
                  <a:pt x="67676" y="24135"/>
                </a:lnTo>
                <a:lnTo>
                  <a:pt x="68929" y="26408"/>
                </a:lnTo>
                <a:lnTo>
                  <a:pt x="69765" y="28718"/>
                </a:lnTo>
                <a:lnTo>
                  <a:pt x="70322" y="31051"/>
                </a:lnTo>
                <a:lnTo>
                  <a:pt x="70694" y="33400"/>
                </a:lnTo>
                <a:lnTo>
                  <a:pt x="70942" y="35760"/>
                </a:lnTo>
                <a:lnTo>
                  <a:pt x="71107" y="38128"/>
                </a:lnTo>
                <a:lnTo>
                  <a:pt x="71217" y="40499"/>
                </a:lnTo>
                <a:lnTo>
                  <a:pt x="71339" y="45251"/>
                </a:lnTo>
                <a:lnTo>
                  <a:pt x="71434" y="70466"/>
                </a:lnTo>
                <a:lnTo>
                  <a:pt x="70642" y="73965"/>
                </a:lnTo>
                <a:lnTo>
                  <a:pt x="69319" y="77091"/>
                </a:lnTo>
                <a:lnTo>
                  <a:pt x="67644" y="79969"/>
                </a:lnTo>
                <a:lnTo>
                  <a:pt x="66527" y="83475"/>
                </a:lnTo>
                <a:lnTo>
                  <a:pt x="65783" y="87399"/>
                </a:lnTo>
                <a:lnTo>
                  <a:pt x="65286" y="91604"/>
                </a:lnTo>
                <a:lnTo>
                  <a:pt x="64161" y="95200"/>
                </a:lnTo>
                <a:lnTo>
                  <a:pt x="62618" y="98391"/>
                </a:lnTo>
                <a:lnTo>
                  <a:pt x="60795" y="101313"/>
                </a:lnTo>
                <a:lnTo>
                  <a:pt x="58786" y="104848"/>
                </a:lnTo>
                <a:lnTo>
                  <a:pt x="54437" y="113009"/>
                </a:lnTo>
                <a:lnTo>
                  <a:pt x="52166" y="116614"/>
                </a:lnTo>
                <a:lnTo>
                  <a:pt x="49859" y="119811"/>
                </a:lnTo>
                <a:lnTo>
                  <a:pt x="47526" y="122736"/>
                </a:lnTo>
                <a:lnTo>
                  <a:pt x="45178" y="125480"/>
                </a:lnTo>
                <a:lnTo>
                  <a:pt x="42819" y="128103"/>
                </a:lnTo>
                <a:lnTo>
                  <a:pt x="40452" y="130645"/>
                </a:lnTo>
                <a:lnTo>
                  <a:pt x="38874" y="133134"/>
                </a:lnTo>
                <a:lnTo>
                  <a:pt x="37822" y="135587"/>
                </a:lnTo>
                <a:lnTo>
                  <a:pt x="37121" y="138016"/>
                </a:lnTo>
                <a:lnTo>
                  <a:pt x="35859" y="139636"/>
                </a:lnTo>
                <a:lnTo>
                  <a:pt x="34225" y="140715"/>
                </a:lnTo>
                <a:lnTo>
                  <a:pt x="30292" y="141914"/>
                </a:lnTo>
                <a:lnTo>
                  <a:pt x="25898" y="142448"/>
                </a:lnTo>
                <a:lnTo>
                  <a:pt x="21299" y="142684"/>
                </a:lnTo>
                <a:lnTo>
                  <a:pt x="15672" y="142836"/>
                </a:lnTo>
                <a:lnTo>
                  <a:pt x="12786" y="140740"/>
                </a:lnTo>
                <a:lnTo>
                  <a:pt x="8258" y="136720"/>
                </a:lnTo>
                <a:lnTo>
                  <a:pt x="7886" y="135597"/>
                </a:lnTo>
                <a:lnTo>
                  <a:pt x="7473" y="132231"/>
                </a:lnTo>
                <a:lnTo>
                  <a:pt x="7290" y="128090"/>
                </a:lnTo>
                <a:lnTo>
                  <a:pt x="7241" y="125874"/>
                </a:lnTo>
                <a:lnTo>
                  <a:pt x="8002" y="123603"/>
                </a:lnTo>
                <a:lnTo>
                  <a:pt x="9303" y="121295"/>
                </a:lnTo>
                <a:lnTo>
                  <a:pt x="10965" y="118963"/>
                </a:lnTo>
                <a:lnTo>
                  <a:pt x="12072" y="116615"/>
                </a:lnTo>
                <a:lnTo>
                  <a:pt x="12811" y="114256"/>
                </a:lnTo>
                <a:lnTo>
                  <a:pt x="13303" y="111889"/>
                </a:lnTo>
                <a:lnTo>
                  <a:pt x="15218" y="110311"/>
                </a:lnTo>
                <a:lnTo>
                  <a:pt x="18083" y="109259"/>
                </a:lnTo>
                <a:lnTo>
                  <a:pt x="21580" y="108558"/>
                </a:lnTo>
                <a:lnTo>
                  <a:pt x="24705" y="107296"/>
                </a:lnTo>
                <a:lnTo>
                  <a:pt x="27583" y="105662"/>
                </a:lnTo>
                <a:lnTo>
                  <a:pt x="30295" y="103778"/>
                </a:lnTo>
                <a:lnTo>
                  <a:pt x="32896" y="101729"/>
                </a:lnTo>
                <a:lnTo>
                  <a:pt x="35424" y="99569"/>
                </a:lnTo>
                <a:lnTo>
                  <a:pt x="37903" y="97335"/>
                </a:lnTo>
                <a:lnTo>
                  <a:pt x="41144" y="95846"/>
                </a:lnTo>
                <a:lnTo>
                  <a:pt x="44892" y="94853"/>
                </a:lnTo>
                <a:lnTo>
                  <a:pt x="48978" y="94192"/>
                </a:lnTo>
                <a:lnTo>
                  <a:pt x="52496" y="93750"/>
                </a:lnTo>
                <a:lnTo>
                  <a:pt x="55634" y="93456"/>
                </a:lnTo>
                <a:lnTo>
                  <a:pt x="58520" y="93260"/>
                </a:lnTo>
                <a:lnTo>
                  <a:pt x="62032" y="92335"/>
                </a:lnTo>
                <a:lnTo>
                  <a:pt x="65961" y="90925"/>
                </a:lnTo>
                <a:lnTo>
                  <a:pt x="70168" y="89192"/>
                </a:lnTo>
                <a:lnTo>
                  <a:pt x="73766" y="88036"/>
                </a:lnTo>
                <a:lnTo>
                  <a:pt x="76958" y="87265"/>
                </a:lnTo>
                <a:lnTo>
                  <a:pt x="79881" y="86752"/>
                </a:lnTo>
                <a:lnTo>
                  <a:pt x="83416" y="86409"/>
                </a:lnTo>
                <a:lnTo>
                  <a:pt x="87360" y="86181"/>
                </a:lnTo>
                <a:lnTo>
                  <a:pt x="95183" y="85927"/>
                </a:lnTo>
                <a:lnTo>
                  <a:pt x="101305" y="85814"/>
                </a:lnTo>
                <a:lnTo>
                  <a:pt x="104049" y="86578"/>
                </a:lnTo>
                <a:lnTo>
                  <a:pt x="106672" y="87881"/>
                </a:lnTo>
                <a:lnTo>
                  <a:pt x="109215" y="89543"/>
                </a:lnTo>
                <a:lnTo>
                  <a:pt x="112497" y="90652"/>
                </a:lnTo>
                <a:lnTo>
                  <a:pt x="116273" y="91390"/>
                </a:lnTo>
                <a:lnTo>
                  <a:pt x="120377" y="91883"/>
                </a:lnTo>
                <a:lnTo>
                  <a:pt x="123908" y="93005"/>
                </a:lnTo>
                <a:lnTo>
                  <a:pt x="127055" y="94547"/>
                </a:lnTo>
                <a:lnTo>
                  <a:pt x="129947" y="96369"/>
                </a:lnTo>
                <a:lnTo>
                  <a:pt x="132669" y="97583"/>
                </a:lnTo>
                <a:lnTo>
                  <a:pt x="135277" y="98393"/>
                </a:lnTo>
                <a:lnTo>
                  <a:pt x="137809" y="98932"/>
                </a:lnTo>
                <a:lnTo>
                  <a:pt x="140292" y="100086"/>
                </a:lnTo>
                <a:lnTo>
                  <a:pt x="142740" y="101648"/>
                </a:lnTo>
                <a:lnTo>
                  <a:pt x="150018" y="1071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2" name="SMARTPenAnnotation403"/>
          <p:cNvSpPr/>
          <p:nvPr/>
        </p:nvSpPr>
        <p:spPr>
          <a:xfrm>
            <a:off x="4107656" y="4021931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7" y="5654"/>
                </a:lnTo>
                <a:lnTo>
                  <a:pt x="3792" y="6151"/>
                </a:lnTo>
                <a:lnTo>
                  <a:pt x="5703" y="6482"/>
                </a:lnTo>
                <a:lnTo>
                  <a:pt x="9943" y="6849"/>
                </a:lnTo>
                <a:lnTo>
                  <a:pt x="12978" y="6947"/>
                </a:lnTo>
                <a:lnTo>
                  <a:pt x="29999" y="7118"/>
                </a:lnTo>
                <a:lnTo>
                  <a:pt x="115358" y="7144"/>
                </a:lnTo>
                <a:lnTo>
                  <a:pt x="118974" y="7938"/>
                </a:lnTo>
                <a:lnTo>
                  <a:pt x="122972" y="9260"/>
                </a:lnTo>
                <a:lnTo>
                  <a:pt x="127225" y="10936"/>
                </a:lnTo>
                <a:lnTo>
                  <a:pt x="130854" y="12053"/>
                </a:lnTo>
                <a:lnTo>
                  <a:pt x="134067" y="12798"/>
                </a:lnTo>
                <a:lnTo>
                  <a:pt x="137003" y="13294"/>
                </a:lnTo>
                <a:lnTo>
                  <a:pt x="140548" y="13625"/>
                </a:lnTo>
                <a:lnTo>
                  <a:pt x="144499" y="13846"/>
                </a:lnTo>
                <a:lnTo>
                  <a:pt x="154661" y="14200"/>
                </a:lnTo>
                <a:lnTo>
                  <a:pt x="162371" y="14270"/>
                </a:lnTo>
                <a:lnTo>
                  <a:pt x="17145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3" name="SMARTPenAnnotation404"/>
          <p:cNvSpPr/>
          <p:nvPr/>
        </p:nvSpPr>
        <p:spPr>
          <a:xfrm>
            <a:off x="4157670" y="3964781"/>
            <a:ext cx="28568" cy="128588"/>
          </a:xfrm>
          <a:custGeom>
            <a:avLst/>
            <a:gdLst/>
            <a:ahLst/>
            <a:cxnLst/>
            <a:rect l="0" t="0" r="0" b="0"/>
            <a:pathLst>
              <a:path w="28568" h="128588">
                <a:moveTo>
                  <a:pt x="7136" y="0"/>
                </a:moveTo>
                <a:lnTo>
                  <a:pt x="0" y="0"/>
                </a:lnTo>
                <a:lnTo>
                  <a:pt x="6144" y="6151"/>
                </a:lnTo>
                <a:lnTo>
                  <a:pt x="6695" y="8819"/>
                </a:lnTo>
                <a:lnTo>
                  <a:pt x="6940" y="12651"/>
                </a:lnTo>
                <a:lnTo>
                  <a:pt x="7049" y="17000"/>
                </a:lnTo>
                <a:lnTo>
                  <a:pt x="7871" y="19271"/>
                </a:lnTo>
                <a:lnTo>
                  <a:pt x="9214" y="21578"/>
                </a:lnTo>
                <a:lnTo>
                  <a:pt x="10903" y="23911"/>
                </a:lnTo>
                <a:lnTo>
                  <a:pt x="12028" y="27053"/>
                </a:lnTo>
                <a:lnTo>
                  <a:pt x="12779" y="30735"/>
                </a:lnTo>
                <a:lnTo>
                  <a:pt x="13279" y="34777"/>
                </a:lnTo>
                <a:lnTo>
                  <a:pt x="14406" y="38266"/>
                </a:lnTo>
                <a:lnTo>
                  <a:pt x="15951" y="41386"/>
                </a:lnTo>
                <a:lnTo>
                  <a:pt x="17775" y="44259"/>
                </a:lnTo>
                <a:lnTo>
                  <a:pt x="18992" y="47762"/>
                </a:lnTo>
                <a:lnTo>
                  <a:pt x="19802" y="51685"/>
                </a:lnTo>
                <a:lnTo>
                  <a:pt x="20342" y="55888"/>
                </a:lnTo>
                <a:lnTo>
                  <a:pt x="20703" y="59484"/>
                </a:lnTo>
                <a:lnTo>
                  <a:pt x="20943" y="62675"/>
                </a:lnTo>
                <a:lnTo>
                  <a:pt x="21103" y="65595"/>
                </a:lnTo>
                <a:lnTo>
                  <a:pt x="22003" y="69130"/>
                </a:lnTo>
                <a:lnTo>
                  <a:pt x="23398" y="73074"/>
                </a:lnTo>
                <a:lnTo>
                  <a:pt x="25121" y="77291"/>
                </a:lnTo>
                <a:lnTo>
                  <a:pt x="26269" y="80896"/>
                </a:lnTo>
                <a:lnTo>
                  <a:pt x="27035" y="84093"/>
                </a:lnTo>
                <a:lnTo>
                  <a:pt x="27546" y="87018"/>
                </a:lnTo>
                <a:lnTo>
                  <a:pt x="27886" y="89762"/>
                </a:lnTo>
                <a:lnTo>
                  <a:pt x="28113" y="92385"/>
                </a:lnTo>
                <a:lnTo>
                  <a:pt x="28264" y="94927"/>
                </a:lnTo>
                <a:lnTo>
                  <a:pt x="28433" y="99869"/>
                </a:lnTo>
                <a:lnTo>
                  <a:pt x="28540" y="109509"/>
                </a:lnTo>
                <a:lnTo>
                  <a:pt x="28567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4" name="SMARTPenAnnotation405"/>
          <p:cNvSpPr/>
          <p:nvPr/>
        </p:nvSpPr>
        <p:spPr>
          <a:xfrm>
            <a:off x="4386262" y="3865091"/>
            <a:ext cx="171451" cy="184384"/>
          </a:xfrm>
          <a:custGeom>
            <a:avLst/>
            <a:gdLst/>
            <a:ahLst/>
            <a:cxnLst/>
            <a:rect l="0" t="0" r="0" b="0"/>
            <a:pathLst>
              <a:path w="171451" h="184384">
                <a:moveTo>
                  <a:pt x="0" y="28252"/>
                </a:moveTo>
                <a:lnTo>
                  <a:pt x="6850" y="21403"/>
                </a:lnTo>
                <a:lnTo>
                  <a:pt x="7057" y="17403"/>
                </a:lnTo>
                <a:lnTo>
                  <a:pt x="7879" y="16257"/>
                </a:lnTo>
                <a:lnTo>
                  <a:pt x="9222" y="15493"/>
                </a:lnTo>
                <a:lnTo>
                  <a:pt x="10911" y="14984"/>
                </a:lnTo>
                <a:lnTo>
                  <a:pt x="14903" y="12301"/>
                </a:lnTo>
                <a:lnTo>
                  <a:pt x="17079" y="10474"/>
                </a:lnTo>
                <a:lnTo>
                  <a:pt x="20117" y="9257"/>
                </a:lnTo>
                <a:lnTo>
                  <a:pt x="23730" y="8445"/>
                </a:lnTo>
                <a:lnTo>
                  <a:pt x="27727" y="7903"/>
                </a:lnTo>
                <a:lnTo>
                  <a:pt x="31184" y="6749"/>
                </a:lnTo>
                <a:lnTo>
                  <a:pt x="34283" y="5185"/>
                </a:lnTo>
                <a:lnTo>
                  <a:pt x="37143" y="3350"/>
                </a:lnTo>
                <a:lnTo>
                  <a:pt x="40637" y="2126"/>
                </a:lnTo>
                <a:lnTo>
                  <a:pt x="44554" y="1309"/>
                </a:lnTo>
                <a:lnTo>
                  <a:pt x="48753" y="765"/>
                </a:lnTo>
                <a:lnTo>
                  <a:pt x="53139" y="403"/>
                </a:lnTo>
                <a:lnTo>
                  <a:pt x="57652" y="161"/>
                </a:lnTo>
                <a:lnTo>
                  <a:pt x="62247" y="0"/>
                </a:lnTo>
                <a:lnTo>
                  <a:pt x="66104" y="686"/>
                </a:lnTo>
                <a:lnTo>
                  <a:pt x="69469" y="1937"/>
                </a:lnTo>
                <a:lnTo>
                  <a:pt x="72506" y="3565"/>
                </a:lnTo>
                <a:lnTo>
                  <a:pt x="76119" y="4651"/>
                </a:lnTo>
                <a:lnTo>
                  <a:pt x="80115" y="5374"/>
                </a:lnTo>
                <a:lnTo>
                  <a:pt x="84366" y="5856"/>
                </a:lnTo>
                <a:lnTo>
                  <a:pt x="87994" y="6971"/>
                </a:lnTo>
                <a:lnTo>
                  <a:pt x="91207" y="8509"/>
                </a:lnTo>
                <a:lnTo>
                  <a:pt x="94142" y="10327"/>
                </a:lnTo>
                <a:lnTo>
                  <a:pt x="97686" y="12333"/>
                </a:lnTo>
                <a:lnTo>
                  <a:pt x="105858" y="16679"/>
                </a:lnTo>
                <a:lnTo>
                  <a:pt x="108672" y="18949"/>
                </a:lnTo>
                <a:lnTo>
                  <a:pt x="110548" y="21257"/>
                </a:lnTo>
                <a:lnTo>
                  <a:pt x="113426" y="26731"/>
                </a:lnTo>
                <a:lnTo>
                  <a:pt x="117351" y="34455"/>
                </a:lnTo>
                <a:lnTo>
                  <a:pt x="118716" y="38738"/>
                </a:lnTo>
                <a:lnTo>
                  <a:pt x="119625" y="43180"/>
                </a:lnTo>
                <a:lnTo>
                  <a:pt x="120231" y="47729"/>
                </a:lnTo>
                <a:lnTo>
                  <a:pt x="120635" y="52349"/>
                </a:lnTo>
                <a:lnTo>
                  <a:pt x="120905" y="57017"/>
                </a:lnTo>
                <a:lnTo>
                  <a:pt x="121204" y="66437"/>
                </a:lnTo>
                <a:lnTo>
                  <a:pt x="121412" y="90176"/>
                </a:lnTo>
                <a:lnTo>
                  <a:pt x="121434" y="104455"/>
                </a:lnTo>
                <a:lnTo>
                  <a:pt x="120644" y="109217"/>
                </a:lnTo>
                <a:lnTo>
                  <a:pt x="119323" y="113979"/>
                </a:lnTo>
                <a:lnTo>
                  <a:pt x="117649" y="118741"/>
                </a:lnTo>
                <a:lnTo>
                  <a:pt x="115739" y="123503"/>
                </a:lnTo>
                <a:lnTo>
                  <a:pt x="113672" y="128265"/>
                </a:lnTo>
                <a:lnTo>
                  <a:pt x="111500" y="133027"/>
                </a:lnTo>
                <a:lnTo>
                  <a:pt x="109258" y="136996"/>
                </a:lnTo>
                <a:lnTo>
                  <a:pt x="106970" y="140436"/>
                </a:lnTo>
                <a:lnTo>
                  <a:pt x="104651" y="143522"/>
                </a:lnTo>
                <a:lnTo>
                  <a:pt x="102311" y="147168"/>
                </a:lnTo>
                <a:lnTo>
                  <a:pt x="99957" y="151185"/>
                </a:lnTo>
                <a:lnTo>
                  <a:pt x="97595" y="155451"/>
                </a:lnTo>
                <a:lnTo>
                  <a:pt x="95226" y="159089"/>
                </a:lnTo>
                <a:lnTo>
                  <a:pt x="92852" y="162308"/>
                </a:lnTo>
                <a:lnTo>
                  <a:pt x="88099" y="168001"/>
                </a:lnTo>
                <a:lnTo>
                  <a:pt x="83341" y="173178"/>
                </a:lnTo>
                <a:lnTo>
                  <a:pt x="80961" y="174875"/>
                </a:lnTo>
                <a:lnTo>
                  <a:pt x="76199" y="176762"/>
                </a:lnTo>
                <a:lnTo>
                  <a:pt x="71437" y="177600"/>
                </a:lnTo>
                <a:lnTo>
                  <a:pt x="69056" y="177824"/>
                </a:lnTo>
                <a:lnTo>
                  <a:pt x="66675" y="178767"/>
                </a:lnTo>
                <a:lnTo>
                  <a:pt x="61913" y="181931"/>
                </a:lnTo>
                <a:lnTo>
                  <a:pt x="58738" y="183092"/>
                </a:lnTo>
                <a:lnTo>
                  <a:pt x="55033" y="183866"/>
                </a:lnTo>
                <a:lnTo>
                  <a:pt x="50976" y="184383"/>
                </a:lnTo>
                <a:lnTo>
                  <a:pt x="48272" y="183933"/>
                </a:lnTo>
                <a:lnTo>
                  <a:pt x="46469" y="182839"/>
                </a:lnTo>
                <a:lnTo>
                  <a:pt x="45267" y="181317"/>
                </a:lnTo>
                <a:lnTo>
                  <a:pt x="43672" y="180301"/>
                </a:lnTo>
                <a:lnTo>
                  <a:pt x="39782" y="179174"/>
                </a:lnTo>
                <a:lnTo>
                  <a:pt x="35408" y="178672"/>
                </a:lnTo>
                <a:lnTo>
                  <a:pt x="33131" y="178538"/>
                </a:lnTo>
                <a:lnTo>
                  <a:pt x="30818" y="177656"/>
                </a:lnTo>
                <a:lnTo>
                  <a:pt x="26133" y="174558"/>
                </a:lnTo>
                <a:lnTo>
                  <a:pt x="24565" y="172621"/>
                </a:lnTo>
                <a:lnTo>
                  <a:pt x="23521" y="170535"/>
                </a:lnTo>
                <a:lnTo>
                  <a:pt x="22824" y="168351"/>
                </a:lnTo>
                <a:lnTo>
                  <a:pt x="21566" y="166896"/>
                </a:lnTo>
                <a:lnTo>
                  <a:pt x="19934" y="165924"/>
                </a:lnTo>
                <a:lnTo>
                  <a:pt x="18052" y="165278"/>
                </a:lnTo>
                <a:lnTo>
                  <a:pt x="16797" y="164052"/>
                </a:lnTo>
                <a:lnTo>
                  <a:pt x="15961" y="162442"/>
                </a:lnTo>
                <a:lnTo>
                  <a:pt x="15403" y="160575"/>
                </a:lnTo>
                <a:lnTo>
                  <a:pt x="15825" y="158536"/>
                </a:lnTo>
                <a:lnTo>
                  <a:pt x="18411" y="154154"/>
                </a:lnTo>
                <a:lnTo>
                  <a:pt x="20089" y="149561"/>
                </a:lnTo>
                <a:lnTo>
                  <a:pt x="20536" y="147225"/>
                </a:lnTo>
                <a:lnTo>
                  <a:pt x="23150" y="142512"/>
                </a:lnTo>
                <a:lnTo>
                  <a:pt x="26958" y="137772"/>
                </a:lnTo>
                <a:lnTo>
                  <a:pt x="31296" y="133019"/>
                </a:lnTo>
                <a:lnTo>
                  <a:pt x="33564" y="131435"/>
                </a:lnTo>
                <a:lnTo>
                  <a:pt x="38201" y="129674"/>
                </a:lnTo>
                <a:lnTo>
                  <a:pt x="41342" y="128410"/>
                </a:lnTo>
                <a:lnTo>
                  <a:pt x="45024" y="126775"/>
                </a:lnTo>
                <a:lnTo>
                  <a:pt x="49066" y="124890"/>
                </a:lnTo>
                <a:lnTo>
                  <a:pt x="53348" y="123633"/>
                </a:lnTo>
                <a:lnTo>
                  <a:pt x="57791" y="122796"/>
                </a:lnTo>
                <a:lnTo>
                  <a:pt x="62340" y="122238"/>
                </a:lnTo>
                <a:lnTo>
                  <a:pt x="66959" y="121072"/>
                </a:lnTo>
                <a:lnTo>
                  <a:pt x="71627" y="119501"/>
                </a:lnTo>
                <a:lnTo>
                  <a:pt x="76327" y="117660"/>
                </a:lnTo>
                <a:lnTo>
                  <a:pt x="80253" y="116432"/>
                </a:lnTo>
                <a:lnTo>
                  <a:pt x="83665" y="115614"/>
                </a:lnTo>
                <a:lnTo>
                  <a:pt x="86733" y="115069"/>
                </a:lnTo>
                <a:lnTo>
                  <a:pt x="90365" y="115498"/>
                </a:lnTo>
                <a:lnTo>
                  <a:pt x="94375" y="116579"/>
                </a:lnTo>
                <a:lnTo>
                  <a:pt x="98635" y="118093"/>
                </a:lnTo>
                <a:lnTo>
                  <a:pt x="103063" y="119102"/>
                </a:lnTo>
                <a:lnTo>
                  <a:pt x="107603" y="119775"/>
                </a:lnTo>
                <a:lnTo>
                  <a:pt x="112216" y="120224"/>
                </a:lnTo>
                <a:lnTo>
                  <a:pt x="116086" y="120523"/>
                </a:lnTo>
                <a:lnTo>
                  <a:pt x="119459" y="120723"/>
                </a:lnTo>
                <a:lnTo>
                  <a:pt x="122502" y="120855"/>
                </a:lnTo>
                <a:lnTo>
                  <a:pt x="126118" y="121738"/>
                </a:lnTo>
                <a:lnTo>
                  <a:pt x="130116" y="123120"/>
                </a:lnTo>
                <a:lnTo>
                  <a:pt x="134369" y="124835"/>
                </a:lnTo>
                <a:lnTo>
                  <a:pt x="137998" y="126772"/>
                </a:lnTo>
                <a:lnTo>
                  <a:pt x="141211" y="128857"/>
                </a:lnTo>
                <a:lnTo>
                  <a:pt x="144147" y="131041"/>
                </a:lnTo>
                <a:lnTo>
                  <a:pt x="146898" y="133290"/>
                </a:lnTo>
                <a:lnTo>
                  <a:pt x="152071" y="137907"/>
                </a:lnTo>
                <a:lnTo>
                  <a:pt x="154562" y="139455"/>
                </a:lnTo>
                <a:lnTo>
                  <a:pt x="159446" y="141176"/>
                </a:lnTo>
                <a:lnTo>
                  <a:pt x="164263" y="144058"/>
                </a:lnTo>
                <a:lnTo>
                  <a:pt x="171450" y="1496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5" name="SMARTPenAnnotation406"/>
          <p:cNvSpPr/>
          <p:nvPr/>
        </p:nvSpPr>
        <p:spPr>
          <a:xfrm>
            <a:off x="4600575" y="3879056"/>
            <a:ext cx="171451" cy="142876"/>
          </a:xfrm>
          <a:custGeom>
            <a:avLst/>
            <a:gdLst/>
            <a:ahLst/>
            <a:cxnLst/>
            <a:rect l="0" t="0" r="0" b="0"/>
            <a:pathLst>
              <a:path w="171451" h="142876">
                <a:moveTo>
                  <a:pt x="0" y="0"/>
                </a:moveTo>
                <a:lnTo>
                  <a:pt x="7056" y="0"/>
                </a:lnTo>
                <a:lnTo>
                  <a:pt x="10910" y="3792"/>
                </a:lnTo>
                <a:lnTo>
                  <a:pt x="12829" y="4910"/>
                </a:lnTo>
                <a:lnTo>
                  <a:pt x="17079" y="6151"/>
                </a:lnTo>
                <a:lnTo>
                  <a:pt x="21613" y="8819"/>
                </a:lnTo>
                <a:lnTo>
                  <a:pt x="26275" y="12651"/>
                </a:lnTo>
                <a:lnTo>
                  <a:pt x="30992" y="17000"/>
                </a:lnTo>
                <a:lnTo>
                  <a:pt x="34155" y="19271"/>
                </a:lnTo>
                <a:lnTo>
                  <a:pt x="37851" y="21578"/>
                </a:lnTo>
                <a:lnTo>
                  <a:pt x="41903" y="23911"/>
                </a:lnTo>
                <a:lnTo>
                  <a:pt x="45398" y="26259"/>
                </a:lnTo>
                <a:lnTo>
                  <a:pt x="48521" y="28618"/>
                </a:lnTo>
                <a:lnTo>
                  <a:pt x="51397" y="30985"/>
                </a:lnTo>
                <a:lnTo>
                  <a:pt x="54108" y="34150"/>
                </a:lnTo>
                <a:lnTo>
                  <a:pt x="56710" y="37848"/>
                </a:lnTo>
                <a:lnTo>
                  <a:pt x="59238" y="41901"/>
                </a:lnTo>
                <a:lnTo>
                  <a:pt x="62510" y="45396"/>
                </a:lnTo>
                <a:lnTo>
                  <a:pt x="66280" y="48520"/>
                </a:lnTo>
                <a:lnTo>
                  <a:pt x="70380" y="51397"/>
                </a:lnTo>
                <a:lnTo>
                  <a:pt x="73907" y="54108"/>
                </a:lnTo>
                <a:lnTo>
                  <a:pt x="77053" y="56710"/>
                </a:lnTo>
                <a:lnTo>
                  <a:pt x="79943" y="59237"/>
                </a:lnTo>
                <a:lnTo>
                  <a:pt x="83458" y="61717"/>
                </a:lnTo>
                <a:lnTo>
                  <a:pt x="87388" y="64163"/>
                </a:lnTo>
                <a:lnTo>
                  <a:pt x="91596" y="66588"/>
                </a:lnTo>
                <a:lnTo>
                  <a:pt x="95989" y="69792"/>
                </a:lnTo>
                <a:lnTo>
                  <a:pt x="100505" y="73515"/>
                </a:lnTo>
                <a:lnTo>
                  <a:pt x="105104" y="77585"/>
                </a:lnTo>
                <a:lnTo>
                  <a:pt x="108168" y="81092"/>
                </a:lnTo>
                <a:lnTo>
                  <a:pt x="110212" y="84224"/>
                </a:lnTo>
                <a:lnTo>
                  <a:pt x="111575" y="87105"/>
                </a:lnTo>
                <a:lnTo>
                  <a:pt x="114070" y="90614"/>
                </a:lnTo>
                <a:lnTo>
                  <a:pt x="117322" y="94540"/>
                </a:lnTo>
                <a:lnTo>
                  <a:pt x="124374" y="102343"/>
                </a:lnTo>
                <a:lnTo>
                  <a:pt x="130154" y="108457"/>
                </a:lnTo>
                <a:lnTo>
                  <a:pt x="137871" y="116361"/>
                </a:lnTo>
                <a:lnTo>
                  <a:pt x="140332" y="118055"/>
                </a:lnTo>
                <a:lnTo>
                  <a:pt x="145184" y="119937"/>
                </a:lnTo>
                <a:lnTo>
                  <a:pt x="149986" y="122891"/>
                </a:lnTo>
                <a:lnTo>
                  <a:pt x="152379" y="124790"/>
                </a:lnTo>
                <a:lnTo>
                  <a:pt x="153973" y="126849"/>
                </a:lnTo>
                <a:lnTo>
                  <a:pt x="155036" y="129016"/>
                </a:lnTo>
                <a:lnTo>
                  <a:pt x="155745" y="131255"/>
                </a:lnTo>
                <a:lnTo>
                  <a:pt x="157011" y="132747"/>
                </a:lnTo>
                <a:lnTo>
                  <a:pt x="158649" y="133742"/>
                </a:lnTo>
                <a:lnTo>
                  <a:pt x="162585" y="134847"/>
                </a:lnTo>
                <a:lnTo>
                  <a:pt x="166981" y="135338"/>
                </a:lnTo>
                <a:lnTo>
                  <a:pt x="171058" y="135697"/>
                </a:lnTo>
                <a:lnTo>
                  <a:pt x="171275" y="137832"/>
                </a:lnTo>
                <a:lnTo>
                  <a:pt x="17145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6" name="SMARTPenAnnotation407"/>
          <p:cNvSpPr/>
          <p:nvPr/>
        </p:nvSpPr>
        <p:spPr>
          <a:xfrm>
            <a:off x="4664868" y="3850481"/>
            <a:ext cx="107158" cy="192882"/>
          </a:xfrm>
          <a:custGeom>
            <a:avLst/>
            <a:gdLst/>
            <a:ahLst/>
            <a:cxnLst/>
            <a:rect l="0" t="0" r="0" b="0"/>
            <a:pathLst>
              <a:path w="107158" h="192882">
                <a:moveTo>
                  <a:pt x="107157" y="0"/>
                </a:moveTo>
                <a:lnTo>
                  <a:pt x="100307" y="0"/>
                </a:lnTo>
                <a:lnTo>
                  <a:pt x="98027" y="2117"/>
                </a:lnTo>
                <a:lnTo>
                  <a:pt x="96308" y="3792"/>
                </a:lnTo>
                <a:lnTo>
                  <a:pt x="95161" y="5703"/>
                </a:lnTo>
                <a:lnTo>
                  <a:pt x="93888" y="9943"/>
                </a:lnTo>
                <a:lnTo>
                  <a:pt x="91205" y="14473"/>
                </a:lnTo>
                <a:lnTo>
                  <a:pt x="89379" y="16792"/>
                </a:lnTo>
                <a:lnTo>
                  <a:pt x="87367" y="19926"/>
                </a:lnTo>
                <a:lnTo>
                  <a:pt x="85232" y="23603"/>
                </a:lnTo>
                <a:lnTo>
                  <a:pt x="80744" y="31921"/>
                </a:lnTo>
                <a:lnTo>
                  <a:pt x="76103" y="40910"/>
                </a:lnTo>
                <a:lnTo>
                  <a:pt x="72960" y="45530"/>
                </a:lnTo>
                <a:lnTo>
                  <a:pt x="69278" y="50197"/>
                </a:lnTo>
                <a:lnTo>
                  <a:pt x="65235" y="54896"/>
                </a:lnTo>
                <a:lnTo>
                  <a:pt x="61747" y="59616"/>
                </a:lnTo>
                <a:lnTo>
                  <a:pt x="58627" y="64350"/>
                </a:lnTo>
                <a:lnTo>
                  <a:pt x="55754" y="69094"/>
                </a:lnTo>
                <a:lnTo>
                  <a:pt x="53838" y="73844"/>
                </a:lnTo>
                <a:lnTo>
                  <a:pt x="52561" y="78598"/>
                </a:lnTo>
                <a:lnTo>
                  <a:pt x="51709" y="83354"/>
                </a:lnTo>
                <a:lnTo>
                  <a:pt x="49554" y="88907"/>
                </a:lnTo>
                <a:lnTo>
                  <a:pt x="46530" y="94990"/>
                </a:lnTo>
                <a:lnTo>
                  <a:pt x="39730" y="107305"/>
                </a:lnTo>
                <a:lnTo>
                  <a:pt x="34062" y="118070"/>
                </a:lnTo>
                <a:lnTo>
                  <a:pt x="31439" y="122370"/>
                </a:lnTo>
                <a:lnTo>
                  <a:pt x="28897" y="126030"/>
                </a:lnTo>
                <a:lnTo>
                  <a:pt x="26409" y="129264"/>
                </a:lnTo>
                <a:lnTo>
                  <a:pt x="23956" y="133007"/>
                </a:lnTo>
                <a:lnTo>
                  <a:pt x="21527" y="137090"/>
                </a:lnTo>
                <a:lnTo>
                  <a:pt x="19114" y="141399"/>
                </a:lnTo>
                <a:lnTo>
                  <a:pt x="17505" y="145860"/>
                </a:lnTo>
                <a:lnTo>
                  <a:pt x="16433" y="150422"/>
                </a:lnTo>
                <a:lnTo>
                  <a:pt x="15718" y="155049"/>
                </a:lnTo>
                <a:lnTo>
                  <a:pt x="14447" y="158928"/>
                </a:lnTo>
                <a:lnTo>
                  <a:pt x="12806" y="162308"/>
                </a:lnTo>
                <a:lnTo>
                  <a:pt x="10919" y="165356"/>
                </a:lnTo>
                <a:lnTo>
                  <a:pt x="8867" y="168974"/>
                </a:lnTo>
                <a:lnTo>
                  <a:pt x="4471" y="177229"/>
                </a:lnTo>
                <a:lnTo>
                  <a:pt x="2980" y="180859"/>
                </a:lnTo>
                <a:lnTo>
                  <a:pt x="1987" y="184073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7" name="SMARTPenAnnotation408"/>
          <p:cNvSpPr/>
          <p:nvPr/>
        </p:nvSpPr>
        <p:spPr>
          <a:xfrm>
            <a:off x="2907506" y="4043362"/>
            <a:ext cx="250032" cy="14289"/>
          </a:xfrm>
          <a:custGeom>
            <a:avLst/>
            <a:gdLst/>
            <a:ahLst/>
            <a:cxnLst/>
            <a:rect l="0" t="0" r="0" b="0"/>
            <a:pathLst>
              <a:path w="250032" h="14289">
                <a:moveTo>
                  <a:pt x="0" y="14288"/>
                </a:moveTo>
                <a:lnTo>
                  <a:pt x="137145" y="14288"/>
                </a:lnTo>
                <a:lnTo>
                  <a:pt x="143023" y="13494"/>
                </a:lnTo>
                <a:lnTo>
                  <a:pt x="148530" y="12171"/>
                </a:lnTo>
                <a:lnTo>
                  <a:pt x="153789" y="10495"/>
                </a:lnTo>
                <a:lnTo>
                  <a:pt x="158882" y="9378"/>
                </a:lnTo>
                <a:lnTo>
                  <a:pt x="163865" y="8633"/>
                </a:lnTo>
                <a:lnTo>
                  <a:pt x="168775" y="8137"/>
                </a:lnTo>
                <a:lnTo>
                  <a:pt x="173635" y="7806"/>
                </a:lnTo>
                <a:lnTo>
                  <a:pt x="178463" y="7585"/>
                </a:lnTo>
                <a:lnTo>
                  <a:pt x="188061" y="7340"/>
                </a:lnTo>
                <a:lnTo>
                  <a:pt x="197618" y="7231"/>
                </a:lnTo>
                <a:lnTo>
                  <a:pt x="202389" y="6408"/>
                </a:lnTo>
                <a:lnTo>
                  <a:pt x="207157" y="5066"/>
                </a:lnTo>
                <a:lnTo>
                  <a:pt x="211923" y="3377"/>
                </a:lnTo>
                <a:lnTo>
                  <a:pt x="216688" y="2252"/>
                </a:lnTo>
                <a:lnTo>
                  <a:pt x="221453" y="1501"/>
                </a:lnTo>
                <a:lnTo>
                  <a:pt x="226216" y="1001"/>
                </a:lnTo>
                <a:lnTo>
                  <a:pt x="230186" y="667"/>
                </a:lnTo>
                <a:lnTo>
                  <a:pt x="236713" y="296"/>
                </a:lnTo>
                <a:lnTo>
                  <a:pt x="242260" y="132"/>
                </a:lnTo>
                <a:lnTo>
                  <a:pt x="2500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8" name="SMARTPenAnnotation409"/>
          <p:cNvSpPr/>
          <p:nvPr/>
        </p:nvSpPr>
        <p:spPr>
          <a:xfrm>
            <a:off x="3236508" y="3850481"/>
            <a:ext cx="142486" cy="406096"/>
          </a:xfrm>
          <a:custGeom>
            <a:avLst/>
            <a:gdLst/>
            <a:ahLst/>
            <a:cxnLst/>
            <a:rect l="0" t="0" r="0" b="0"/>
            <a:pathLst>
              <a:path w="142486" h="406096">
                <a:moveTo>
                  <a:pt x="85335" y="0"/>
                </a:moveTo>
                <a:lnTo>
                  <a:pt x="78279" y="0"/>
                </a:lnTo>
                <a:lnTo>
                  <a:pt x="78195" y="12356"/>
                </a:lnTo>
                <a:lnTo>
                  <a:pt x="78192" y="17698"/>
                </a:lnTo>
                <a:lnTo>
                  <a:pt x="74399" y="27910"/>
                </a:lnTo>
                <a:lnTo>
                  <a:pt x="70421" y="34365"/>
                </a:lnTo>
                <a:lnTo>
                  <a:pt x="66007" y="39879"/>
                </a:lnTo>
                <a:lnTo>
                  <a:pt x="63718" y="42461"/>
                </a:lnTo>
                <a:lnTo>
                  <a:pt x="61399" y="44976"/>
                </a:lnTo>
                <a:lnTo>
                  <a:pt x="59059" y="48240"/>
                </a:lnTo>
                <a:lnTo>
                  <a:pt x="56705" y="52004"/>
                </a:lnTo>
                <a:lnTo>
                  <a:pt x="54342" y="56101"/>
                </a:lnTo>
                <a:lnTo>
                  <a:pt x="49600" y="64886"/>
                </a:lnTo>
                <a:lnTo>
                  <a:pt x="35328" y="92920"/>
                </a:lnTo>
                <a:lnTo>
                  <a:pt x="25804" y="111929"/>
                </a:lnTo>
                <a:lnTo>
                  <a:pt x="23158" y="121448"/>
                </a:lnTo>
                <a:lnTo>
                  <a:pt x="22452" y="126209"/>
                </a:lnTo>
                <a:lnTo>
                  <a:pt x="19552" y="133616"/>
                </a:lnTo>
                <a:lnTo>
                  <a:pt x="17667" y="136702"/>
                </a:lnTo>
                <a:lnTo>
                  <a:pt x="15573" y="146482"/>
                </a:lnTo>
                <a:lnTo>
                  <a:pt x="13849" y="157972"/>
                </a:lnTo>
                <a:lnTo>
                  <a:pt x="10436" y="168370"/>
                </a:lnTo>
                <a:lnTo>
                  <a:pt x="6274" y="178283"/>
                </a:lnTo>
                <a:lnTo>
                  <a:pt x="2572" y="187981"/>
                </a:lnTo>
                <a:lnTo>
                  <a:pt x="927" y="197582"/>
                </a:lnTo>
                <a:lnTo>
                  <a:pt x="195" y="207141"/>
                </a:lnTo>
                <a:lnTo>
                  <a:pt x="0" y="211913"/>
                </a:lnTo>
                <a:lnTo>
                  <a:pt x="1900" y="221448"/>
                </a:lnTo>
                <a:lnTo>
                  <a:pt x="4597" y="230978"/>
                </a:lnTo>
                <a:lnTo>
                  <a:pt x="5795" y="240504"/>
                </a:lnTo>
                <a:lnTo>
                  <a:pt x="8445" y="250031"/>
                </a:lnTo>
                <a:lnTo>
                  <a:pt x="11474" y="259556"/>
                </a:lnTo>
                <a:lnTo>
                  <a:pt x="12820" y="269081"/>
                </a:lnTo>
                <a:lnTo>
                  <a:pt x="15536" y="278606"/>
                </a:lnTo>
                <a:lnTo>
                  <a:pt x="19389" y="288131"/>
                </a:lnTo>
                <a:lnTo>
                  <a:pt x="23746" y="297656"/>
                </a:lnTo>
                <a:lnTo>
                  <a:pt x="33012" y="316706"/>
                </a:lnTo>
                <a:lnTo>
                  <a:pt x="44863" y="340519"/>
                </a:lnTo>
                <a:lnTo>
                  <a:pt x="48034" y="345281"/>
                </a:lnTo>
                <a:lnTo>
                  <a:pt x="51737" y="350044"/>
                </a:lnTo>
                <a:lnTo>
                  <a:pt x="55793" y="354806"/>
                </a:lnTo>
                <a:lnTo>
                  <a:pt x="59290" y="358775"/>
                </a:lnTo>
                <a:lnTo>
                  <a:pt x="65293" y="365301"/>
                </a:lnTo>
                <a:lnTo>
                  <a:pt x="73135" y="373438"/>
                </a:lnTo>
                <a:lnTo>
                  <a:pt x="75614" y="376752"/>
                </a:lnTo>
                <a:lnTo>
                  <a:pt x="78061" y="380550"/>
                </a:lnTo>
                <a:lnTo>
                  <a:pt x="80486" y="384668"/>
                </a:lnTo>
                <a:lnTo>
                  <a:pt x="82896" y="387414"/>
                </a:lnTo>
                <a:lnTo>
                  <a:pt x="85296" y="389245"/>
                </a:lnTo>
                <a:lnTo>
                  <a:pt x="87691" y="390465"/>
                </a:lnTo>
                <a:lnTo>
                  <a:pt x="90080" y="392073"/>
                </a:lnTo>
                <a:lnTo>
                  <a:pt x="92468" y="393938"/>
                </a:lnTo>
                <a:lnTo>
                  <a:pt x="94852" y="395975"/>
                </a:lnTo>
                <a:lnTo>
                  <a:pt x="98030" y="397333"/>
                </a:lnTo>
                <a:lnTo>
                  <a:pt x="101736" y="398239"/>
                </a:lnTo>
                <a:lnTo>
                  <a:pt x="105794" y="398842"/>
                </a:lnTo>
                <a:lnTo>
                  <a:pt x="109293" y="400039"/>
                </a:lnTo>
                <a:lnTo>
                  <a:pt x="112420" y="401630"/>
                </a:lnTo>
                <a:lnTo>
                  <a:pt x="115298" y="403484"/>
                </a:lnTo>
                <a:lnTo>
                  <a:pt x="118010" y="404721"/>
                </a:lnTo>
                <a:lnTo>
                  <a:pt x="120612" y="405545"/>
                </a:lnTo>
                <a:lnTo>
                  <a:pt x="123141" y="406095"/>
                </a:lnTo>
                <a:lnTo>
                  <a:pt x="126414" y="405667"/>
                </a:lnTo>
                <a:lnTo>
                  <a:pt x="130184" y="404588"/>
                </a:lnTo>
                <a:lnTo>
                  <a:pt x="142485" y="4000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29" name="SMARTPenAnnotation410"/>
          <p:cNvSpPr/>
          <p:nvPr/>
        </p:nvSpPr>
        <p:spPr>
          <a:xfrm>
            <a:off x="4807743" y="3729037"/>
            <a:ext cx="142744" cy="392907"/>
          </a:xfrm>
          <a:custGeom>
            <a:avLst/>
            <a:gdLst/>
            <a:ahLst/>
            <a:cxnLst/>
            <a:rect l="0" t="0" r="0" b="0"/>
            <a:pathLst>
              <a:path w="142744" h="392907">
                <a:moveTo>
                  <a:pt x="0" y="0"/>
                </a:moveTo>
                <a:lnTo>
                  <a:pt x="10642" y="0"/>
                </a:lnTo>
                <a:lnTo>
                  <a:pt x="12651" y="794"/>
                </a:lnTo>
                <a:lnTo>
                  <a:pt x="17000" y="3792"/>
                </a:lnTo>
                <a:lnTo>
                  <a:pt x="19271" y="5703"/>
                </a:lnTo>
                <a:lnTo>
                  <a:pt x="21579" y="7771"/>
                </a:lnTo>
                <a:lnTo>
                  <a:pt x="26259" y="12185"/>
                </a:lnTo>
                <a:lnTo>
                  <a:pt x="30986" y="16792"/>
                </a:lnTo>
                <a:lnTo>
                  <a:pt x="33357" y="18339"/>
                </a:lnTo>
                <a:lnTo>
                  <a:pt x="35732" y="19370"/>
                </a:lnTo>
                <a:lnTo>
                  <a:pt x="38109" y="20057"/>
                </a:lnTo>
                <a:lnTo>
                  <a:pt x="40487" y="22103"/>
                </a:lnTo>
                <a:lnTo>
                  <a:pt x="42867" y="25054"/>
                </a:lnTo>
                <a:lnTo>
                  <a:pt x="45246" y="28609"/>
                </a:lnTo>
                <a:lnTo>
                  <a:pt x="48421" y="31773"/>
                </a:lnTo>
                <a:lnTo>
                  <a:pt x="52124" y="34675"/>
                </a:lnTo>
                <a:lnTo>
                  <a:pt x="56181" y="37404"/>
                </a:lnTo>
                <a:lnTo>
                  <a:pt x="60473" y="40811"/>
                </a:lnTo>
                <a:lnTo>
                  <a:pt x="64921" y="44670"/>
                </a:lnTo>
                <a:lnTo>
                  <a:pt x="69475" y="48830"/>
                </a:lnTo>
                <a:lnTo>
                  <a:pt x="73304" y="53191"/>
                </a:lnTo>
                <a:lnTo>
                  <a:pt x="76651" y="57686"/>
                </a:lnTo>
                <a:lnTo>
                  <a:pt x="79676" y="62270"/>
                </a:lnTo>
                <a:lnTo>
                  <a:pt x="82486" y="66913"/>
                </a:lnTo>
                <a:lnTo>
                  <a:pt x="85153" y="71596"/>
                </a:lnTo>
                <a:lnTo>
                  <a:pt x="87725" y="76306"/>
                </a:lnTo>
                <a:lnTo>
                  <a:pt x="91027" y="81827"/>
                </a:lnTo>
                <a:lnTo>
                  <a:pt x="98930" y="94312"/>
                </a:lnTo>
                <a:lnTo>
                  <a:pt x="102466" y="100180"/>
                </a:lnTo>
                <a:lnTo>
                  <a:pt x="105617" y="105681"/>
                </a:lnTo>
                <a:lnTo>
                  <a:pt x="108511" y="110935"/>
                </a:lnTo>
                <a:lnTo>
                  <a:pt x="112029" y="116819"/>
                </a:lnTo>
                <a:lnTo>
                  <a:pt x="120170" y="129707"/>
                </a:lnTo>
                <a:lnTo>
                  <a:pt x="123769" y="136478"/>
                </a:lnTo>
                <a:lnTo>
                  <a:pt x="126963" y="143373"/>
                </a:lnTo>
                <a:lnTo>
                  <a:pt x="129886" y="150351"/>
                </a:lnTo>
                <a:lnTo>
                  <a:pt x="132628" y="158178"/>
                </a:lnTo>
                <a:lnTo>
                  <a:pt x="135250" y="166570"/>
                </a:lnTo>
                <a:lnTo>
                  <a:pt x="137792" y="175340"/>
                </a:lnTo>
                <a:lnTo>
                  <a:pt x="139486" y="183569"/>
                </a:lnTo>
                <a:lnTo>
                  <a:pt x="140616" y="191436"/>
                </a:lnTo>
                <a:lnTo>
                  <a:pt x="141369" y="199061"/>
                </a:lnTo>
                <a:lnTo>
                  <a:pt x="141871" y="206526"/>
                </a:lnTo>
                <a:lnTo>
                  <a:pt x="142206" y="213884"/>
                </a:lnTo>
                <a:lnTo>
                  <a:pt x="142578" y="228410"/>
                </a:lnTo>
                <a:lnTo>
                  <a:pt x="142743" y="242803"/>
                </a:lnTo>
                <a:lnTo>
                  <a:pt x="141993" y="250768"/>
                </a:lnTo>
                <a:lnTo>
                  <a:pt x="140700" y="259254"/>
                </a:lnTo>
                <a:lnTo>
                  <a:pt x="139044" y="268086"/>
                </a:lnTo>
                <a:lnTo>
                  <a:pt x="137146" y="276356"/>
                </a:lnTo>
                <a:lnTo>
                  <a:pt x="135087" y="284250"/>
                </a:lnTo>
                <a:lnTo>
                  <a:pt x="132920" y="291893"/>
                </a:lnTo>
                <a:lnTo>
                  <a:pt x="128397" y="306736"/>
                </a:lnTo>
                <a:lnTo>
                  <a:pt x="126079" y="314029"/>
                </a:lnTo>
                <a:lnTo>
                  <a:pt x="123740" y="320477"/>
                </a:lnTo>
                <a:lnTo>
                  <a:pt x="121387" y="326365"/>
                </a:lnTo>
                <a:lnTo>
                  <a:pt x="119025" y="331876"/>
                </a:lnTo>
                <a:lnTo>
                  <a:pt x="115863" y="337138"/>
                </a:lnTo>
                <a:lnTo>
                  <a:pt x="112167" y="342234"/>
                </a:lnTo>
                <a:lnTo>
                  <a:pt x="108116" y="347218"/>
                </a:lnTo>
                <a:lnTo>
                  <a:pt x="104621" y="351335"/>
                </a:lnTo>
                <a:lnTo>
                  <a:pt x="101498" y="354874"/>
                </a:lnTo>
                <a:lnTo>
                  <a:pt x="98621" y="358026"/>
                </a:lnTo>
                <a:lnTo>
                  <a:pt x="95910" y="361715"/>
                </a:lnTo>
                <a:lnTo>
                  <a:pt x="93309" y="365762"/>
                </a:lnTo>
                <a:lnTo>
                  <a:pt x="90781" y="370048"/>
                </a:lnTo>
                <a:lnTo>
                  <a:pt x="88302" y="372905"/>
                </a:lnTo>
                <a:lnTo>
                  <a:pt x="85855" y="374809"/>
                </a:lnTo>
                <a:lnTo>
                  <a:pt x="76503" y="379607"/>
                </a:lnTo>
                <a:lnTo>
                  <a:pt x="72434" y="381659"/>
                </a:lnTo>
                <a:lnTo>
                  <a:pt x="68927" y="383820"/>
                </a:lnTo>
                <a:lnTo>
                  <a:pt x="65795" y="386055"/>
                </a:lnTo>
                <a:lnTo>
                  <a:pt x="62913" y="388339"/>
                </a:lnTo>
                <a:lnTo>
                  <a:pt x="60199" y="389861"/>
                </a:lnTo>
                <a:lnTo>
                  <a:pt x="57595" y="390876"/>
                </a:lnTo>
                <a:lnTo>
                  <a:pt x="55065" y="391553"/>
                </a:lnTo>
                <a:lnTo>
                  <a:pt x="52585" y="392004"/>
                </a:lnTo>
                <a:lnTo>
                  <a:pt x="50139" y="392305"/>
                </a:lnTo>
                <a:lnTo>
                  <a:pt x="42863" y="39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0" name="SMARTPenAnnotation411"/>
          <p:cNvSpPr/>
          <p:nvPr/>
        </p:nvSpPr>
        <p:spPr>
          <a:xfrm>
            <a:off x="2857500" y="4221956"/>
            <a:ext cx="2178844" cy="78582"/>
          </a:xfrm>
          <a:custGeom>
            <a:avLst/>
            <a:gdLst/>
            <a:ahLst/>
            <a:cxnLst/>
            <a:rect l="0" t="0" r="0" b="0"/>
            <a:pathLst>
              <a:path w="2178844" h="78582">
                <a:moveTo>
                  <a:pt x="0" y="78581"/>
                </a:moveTo>
                <a:lnTo>
                  <a:pt x="6150" y="72430"/>
                </a:lnTo>
                <a:lnTo>
                  <a:pt x="8819" y="71878"/>
                </a:lnTo>
                <a:lnTo>
                  <a:pt x="20792" y="71524"/>
                </a:lnTo>
                <a:lnTo>
                  <a:pt x="24180" y="70702"/>
                </a:lnTo>
                <a:lnTo>
                  <a:pt x="27232" y="69359"/>
                </a:lnTo>
                <a:lnTo>
                  <a:pt x="30061" y="67671"/>
                </a:lnTo>
                <a:lnTo>
                  <a:pt x="37437" y="65795"/>
                </a:lnTo>
                <a:lnTo>
                  <a:pt x="103312" y="64297"/>
                </a:lnTo>
                <a:lnTo>
                  <a:pt x="125446" y="64294"/>
                </a:lnTo>
                <a:lnTo>
                  <a:pt x="135393" y="62177"/>
                </a:lnTo>
                <a:lnTo>
                  <a:pt x="140268" y="60501"/>
                </a:lnTo>
                <a:lnTo>
                  <a:pt x="158506" y="58143"/>
                </a:lnTo>
                <a:lnTo>
                  <a:pt x="181093" y="56552"/>
                </a:lnTo>
                <a:lnTo>
                  <a:pt x="187404" y="55164"/>
                </a:lnTo>
                <a:lnTo>
                  <a:pt x="193992" y="53445"/>
                </a:lnTo>
                <a:lnTo>
                  <a:pt x="214641" y="51025"/>
                </a:lnTo>
                <a:lnTo>
                  <a:pt x="265131" y="49272"/>
                </a:lnTo>
                <a:lnTo>
                  <a:pt x="273592" y="47929"/>
                </a:lnTo>
                <a:lnTo>
                  <a:pt x="282407" y="46240"/>
                </a:lnTo>
                <a:lnTo>
                  <a:pt x="306190" y="43863"/>
                </a:lnTo>
                <a:lnTo>
                  <a:pt x="362039" y="42127"/>
                </a:lnTo>
                <a:lnTo>
                  <a:pt x="369946" y="40784"/>
                </a:lnTo>
                <a:lnTo>
                  <a:pt x="377600" y="39096"/>
                </a:lnTo>
                <a:lnTo>
                  <a:pt x="403540" y="36719"/>
                </a:lnTo>
                <a:lnTo>
                  <a:pt x="440750" y="35122"/>
                </a:lnTo>
                <a:lnTo>
                  <a:pt x="450202" y="33734"/>
                </a:lnTo>
                <a:lnTo>
                  <a:pt x="459678" y="32014"/>
                </a:lnTo>
                <a:lnTo>
                  <a:pt x="497700" y="28460"/>
                </a:lnTo>
                <a:lnTo>
                  <a:pt x="507219" y="26911"/>
                </a:lnTo>
                <a:lnTo>
                  <a:pt x="516739" y="25084"/>
                </a:lnTo>
                <a:lnTo>
                  <a:pt x="533668" y="23055"/>
                </a:lnTo>
                <a:lnTo>
                  <a:pt x="609943" y="20701"/>
                </a:lnTo>
                <a:lnTo>
                  <a:pt x="620147" y="19357"/>
                </a:lnTo>
                <a:lnTo>
                  <a:pt x="630125" y="17667"/>
                </a:lnTo>
                <a:lnTo>
                  <a:pt x="659338" y="15289"/>
                </a:lnTo>
                <a:lnTo>
                  <a:pt x="726265" y="14346"/>
                </a:lnTo>
                <a:lnTo>
                  <a:pt x="788339" y="13499"/>
                </a:lnTo>
                <a:lnTo>
                  <a:pt x="798609" y="12174"/>
                </a:lnTo>
                <a:lnTo>
                  <a:pt x="808631" y="10498"/>
                </a:lnTo>
                <a:lnTo>
                  <a:pt x="841698" y="8137"/>
                </a:lnTo>
                <a:lnTo>
                  <a:pt x="883517" y="6546"/>
                </a:lnTo>
                <a:lnTo>
                  <a:pt x="894605" y="5158"/>
                </a:lnTo>
                <a:lnTo>
                  <a:pt x="905966" y="3439"/>
                </a:lnTo>
                <a:lnTo>
                  <a:pt x="940916" y="1019"/>
                </a:lnTo>
                <a:lnTo>
                  <a:pt x="1008267" y="89"/>
                </a:lnTo>
                <a:lnTo>
                  <a:pt x="1804986" y="0"/>
                </a:lnTo>
                <a:lnTo>
                  <a:pt x="1828799" y="2117"/>
                </a:lnTo>
                <a:lnTo>
                  <a:pt x="1840705" y="3792"/>
                </a:lnTo>
                <a:lnTo>
                  <a:pt x="1876425" y="6151"/>
                </a:lnTo>
                <a:lnTo>
                  <a:pt x="1923256" y="7741"/>
                </a:lnTo>
                <a:lnTo>
                  <a:pt x="1933839" y="9129"/>
                </a:lnTo>
                <a:lnTo>
                  <a:pt x="1944070" y="10849"/>
                </a:lnTo>
                <a:lnTo>
                  <a:pt x="1988211" y="14402"/>
                </a:lnTo>
                <a:lnTo>
                  <a:pt x="1998574" y="15951"/>
                </a:lnTo>
                <a:lnTo>
                  <a:pt x="2008658" y="17778"/>
                </a:lnTo>
                <a:lnTo>
                  <a:pt x="2028328" y="19807"/>
                </a:lnTo>
                <a:lnTo>
                  <a:pt x="2070681" y="22011"/>
                </a:lnTo>
                <a:lnTo>
                  <a:pt x="2078160" y="23405"/>
                </a:lnTo>
                <a:lnTo>
                  <a:pt x="2085527" y="25128"/>
                </a:lnTo>
                <a:lnTo>
                  <a:pt x="2103481" y="27553"/>
                </a:lnTo>
                <a:lnTo>
                  <a:pt x="2108758" y="28688"/>
                </a:lnTo>
                <a:lnTo>
                  <a:pt x="2113863" y="30238"/>
                </a:lnTo>
                <a:lnTo>
                  <a:pt x="2118855" y="32064"/>
                </a:lnTo>
                <a:lnTo>
                  <a:pt x="2128634" y="34095"/>
                </a:lnTo>
                <a:lnTo>
                  <a:pt x="2151829" y="36298"/>
                </a:lnTo>
                <a:lnTo>
                  <a:pt x="2155278" y="37693"/>
                </a:lnTo>
                <a:lnTo>
                  <a:pt x="2158370" y="39416"/>
                </a:lnTo>
                <a:lnTo>
                  <a:pt x="2163924" y="41331"/>
                </a:lnTo>
                <a:lnTo>
                  <a:pt x="2171469" y="42660"/>
                </a:lnTo>
                <a:lnTo>
                  <a:pt x="2178843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1" name="SMARTPenAnnotation412"/>
          <p:cNvSpPr/>
          <p:nvPr/>
        </p:nvSpPr>
        <p:spPr>
          <a:xfrm>
            <a:off x="4286250" y="4350543"/>
            <a:ext cx="142876" cy="28576"/>
          </a:xfrm>
          <a:custGeom>
            <a:avLst/>
            <a:gdLst/>
            <a:ahLst/>
            <a:cxnLst/>
            <a:rect l="0" t="0" r="0" b="0"/>
            <a:pathLst>
              <a:path w="142876" h="28576">
                <a:moveTo>
                  <a:pt x="0" y="28575"/>
                </a:moveTo>
                <a:lnTo>
                  <a:pt x="3792" y="24783"/>
                </a:lnTo>
                <a:lnTo>
                  <a:pt x="5703" y="23665"/>
                </a:lnTo>
                <a:lnTo>
                  <a:pt x="7770" y="22921"/>
                </a:lnTo>
                <a:lnTo>
                  <a:pt x="12184" y="22093"/>
                </a:lnTo>
                <a:lnTo>
                  <a:pt x="14473" y="21873"/>
                </a:lnTo>
                <a:lnTo>
                  <a:pt x="16792" y="21726"/>
                </a:lnTo>
                <a:lnTo>
                  <a:pt x="21486" y="21562"/>
                </a:lnTo>
                <a:lnTo>
                  <a:pt x="30967" y="21457"/>
                </a:lnTo>
                <a:lnTo>
                  <a:pt x="33344" y="20655"/>
                </a:lnTo>
                <a:lnTo>
                  <a:pt x="35723" y="19326"/>
                </a:lnTo>
                <a:lnTo>
                  <a:pt x="38103" y="17647"/>
                </a:lnTo>
                <a:lnTo>
                  <a:pt x="41277" y="16527"/>
                </a:lnTo>
                <a:lnTo>
                  <a:pt x="44980" y="15781"/>
                </a:lnTo>
                <a:lnTo>
                  <a:pt x="49036" y="15283"/>
                </a:lnTo>
                <a:lnTo>
                  <a:pt x="52535" y="14951"/>
                </a:lnTo>
                <a:lnTo>
                  <a:pt x="55660" y="14730"/>
                </a:lnTo>
                <a:lnTo>
                  <a:pt x="58538" y="14582"/>
                </a:lnTo>
                <a:lnTo>
                  <a:pt x="63852" y="14419"/>
                </a:lnTo>
                <a:lnTo>
                  <a:pt x="66380" y="14375"/>
                </a:lnTo>
                <a:lnTo>
                  <a:pt x="68860" y="13552"/>
                </a:lnTo>
                <a:lnTo>
                  <a:pt x="71306" y="12210"/>
                </a:lnTo>
                <a:lnTo>
                  <a:pt x="73731" y="10521"/>
                </a:lnTo>
                <a:lnTo>
                  <a:pt x="76935" y="9396"/>
                </a:lnTo>
                <a:lnTo>
                  <a:pt x="80659" y="8645"/>
                </a:lnTo>
                <a:lnTo>
                  <a:pt x="84728" y="8145"/>
                </a:lnTo>
                <a:lnTo>
                  <a:pt x="88236" y="7811"/>
                </a:lnTo>
                <a:lnTo>
                  <a:pt x="91368" y="7589"/>
                </a:lnTo>
                <a:lnTo>
                  <a:pt x="94249" y="7440"/>
                </a:lnTo>
                <a:lnTo>
                  <a:pt x="99567" y="7276"/>
                </a:lnTo>
                <a:lnTo>
                  <a:pt x="111859" y="7161"/>
                </a:lnTo>
                <a:lnTo>
                  <a:pt x="116655" y="7152"/>
                </a:lnTo>
                <a:lnTo>
                  <a:pt x="119045" y="6355"/>
                </a:lnTo>
                <a:lnTo>
                  <a:pt x="121432" y="5031"/>
                </a:lnTo>
                <a:lnTo>
                  <a:pt x="123817" y="3354"/>
                </a:lnTo>
                <a:lnTo>
                  <a:pt x="126994" y="2236"/>
                </a:lnTo>
                <a:lnTo>
                  <a:pt x="130700" y="1491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2" name="SMARTPenAnnotation413"/>
          <p:cNvSpPr/>
          <p:nvPr/>
        </p:nvSpPr>
        <p:spPr>
          <a:xfrm>
            <a:off x="4536281" y="4257675"/>
            <a:ext cx="185405" cy="250029"/>
          </a:xfrm>
          <a:custGeom>
            <a:avLst/>
            <a:gdLst/>
            <a:ahLst/>
            <a:cxnLst/>
            <a:rect l="0" t="0" r="0" b="0"/>
            <a:pathLst>
              <a:path w="185405" h="250029">
                <a:moveTo>
                  <a:pt x="0" y="21431"/>
                </a:moveTo>
                <a:lnTo>
                  <a:pt x="3792" y="17639"/>
                </a:lnTo>
                <a:lnTo>
                  <a:pt x="5703" y="16521"/>
                </a:lnTo>
                <a:lnTo>
                  <a:pt x="9943" y="15280"/>
                </a:lnTo>
                <a:lnTo>
                  <a:pt x="14473" y="12612"/>
                </a:lnTo>
                <a:lnTo>
                  <a:pt x="19132" y="8780"/>
                </a:lnTo>
                <a:lnTo>
                  <a:pt x="23849" y="4431"/>
                </a:lnTo>
                <a:lnTo>
                  <a:pt x="26218" y="2954"/>
                </a:lnTo>
                <a:lnTo>
                  <a:pt x="30967" y="1313"/>
                </a:lnTo>
                <a:lnTo>
                  <a:pt x="34138" y="875"/>
                </a:lnTo>
                <a:lnTo>
                  <a:pt x="37840" y="583"/>
                </a:lnTo>
                <a:lnTo>
                  <a:pt x="45393" y="259"/>
                </a:lnTo>
                <a:lnTo>
                  <a:pt x="54107" y="76"/>
                </a:lnTo>
                <a:lnTo>
                  <a:pt x="84012" y="0"/>
                </a:lnTo>
                <a:lnTo>
                  <a:pt x="89197" y="2117"/>
                </a:lnTo>
                <a:lnTo>
                  <a:pt x="97876" y="6150"/>
                </a:lnTo>
                <a:lnTo>
                  <a:pt x="103172" y="10641"/>
                </a:lnTo>
                <a:lnTo>
                  <a:pt x="104500" y="12651"/>
                </a:lnTo>
                <a:lnTo>
                  <a:pt x="105976" y="17000"/>
                </a:lnTo>
                <a:lnTo>
                  <a:pt x="106632" y="23695"/>
                </a:lnTo>
                <a:lnTo>
                  <a:pt x="106923" y="31169"/>
                </a:lnTo>
                <a:lnTo>
                  <a:pt x="107052" y="37135"/>
                </a:lnTo>
                <a:lnTo>
                  <a:pt x="104993" y="44550"/>
                </a:lnTo>
                <a:lnTo>
                  <a:pt x="102226" y="52344"/>
                </a:lnTo>
                <a:lnTo>
                  <a:pt x="100996" y="58453"/>
                </a:lnTo>
                <a:lnTo>
                  <a:pt x="98333" y="65931"/>
                </a:lnTo>
                <a:lnTo>
                  <a:pt x="96511" y="70148"/>
                </a:lnTo>
                <a:lnTo>
                  <a:pt x="93710" y="73752"/>
                </a:lnTo>
                <a:lnTo>
                  <a:pt x="90254" y="76949"/>
                </a:lnTo>
                <a:lnTo>
                  <a:pt x="86363" y="79874"/>
                </a:lnTo>
                <a:lnTo>
                  <a:pt x="82975" y="83412"/>
                </a:lnTo>
                <a:lnTo>
                  <a:pt x="79923" y="87358"/>
                </a:lnTo>
                <a:lnTo>
                  <a:pt x="77095" y="91576"/>
                </a:lnTo>
                <a:lnTo>
                  <a:pt x="71835" y="98379"/>
                </a:lnTo>
                <a:lnTo>
                  <a:pt x="66851" y="104049"/>
                </a:lnTo>
                <a:lnTo>
                  <a:pt x="61991" y="109215"/>
                </a:lnTo>
                <a:lnTo>
                  <a:pt x="59584" y="110909"/>
                </a:lnTo>
                <a:lnTo>
                  <a:pt x="54792" y="112793"/>
                </a:lnTo>
                <a:lnTo>
                  <a:pt x="50016" y="113630"/>
                </a:lnTo>
                <a:lnTo>
                  <a:pt x="47632" y="113853"/>
                </a:lnTo>
                <a:lnTo>
                  <a:pt x="45248" y="114796"/>
                </a:lnTo>
                <a:lnTo>
                  <a:pt x="40483" y="117959"/>
                </a:lnTo>
                <a:lnTo>
                  <a:pt x="35729" y="121435"/>
                </a:lnTo>
                <a:lnTo>
                  <a:pt x="35722" y="117649"/>
                </a:lnTo>
                <a:lnTo>
                  <a:pt x="36515" y="116532"/>
                </a:lnTo>
                <a:lnTo>
                  <a:pt x="37837" y="115788"/>
                </a:lnTo>
                <a:lnTo>
                  <a:pt x="41422" y="114961"/>
                </a:lnTo>
                <a:lnTo>
                  <a:pt x="45662" y="114593"/>
                </a:lnTo>
                <a:lnTo>
                  <a:pt x="47903" y="113702"/>
                </a:lnTo>
                <a:lnTo>
                  <a:pt x="52511" y="110594"/>
                </a:lnTo>
                <a:lnTo>
                  <a:pt x="55645" y="109448"/>
                </a:lnTo>
                <a:lnTo>
                  <a:pt x="59322" y="108684"/>
                </a:lnTo>
                <a:lnTo>
                  <a:pt x="63360" y="108175"/>
                </a:lnTo>
                <a:lnTo>
                  <a:pt x="66846" y="107041"/>
                </a:lnTo>
                <a:lnTo>
                  <a:pt x="69964" y="105492"/>
                </a:lnTo>
                <a:lnTo>
                  <a:pt x="72836" y="103665"/>
                </a:lnTo>
                <a:lnTo>
                  <a:pt x="76339" y="102448"/>
                </a:lnTo>
                <a:lnTo>
                  <a:pt x="80262" y="101636"/>
                </a:lnTo>
                <a:lnTo>
                  <a:pt x="84464" y="101094"/>
                </a:lnTo>
                <a:lnTo>
                  <a:pt x="88853" y="100734"/>
                </a:lnTo>
                <a:lnTo>
                  <a:pt x="93367" y="100493"/>
                </a:lnTo>
                <a:lnTo>
                  <a:pt x="102615" y="100226"/>
                </a:lnTo>
                <a:lnTo>
                  <a:pt x="136710" y="100020"/>
                </a:lnTo>
                <a:lnTo>
                  <a:pt x="144841" y="100015"/>
                </a:lnTo>
                <a:lnTo>
                  <a:pt x="148154" y="100807"/>
                </a:lnTo>
                <a:lnTo>
                  <a:pt x="151951" y="102130"/>
                </a:lnTo>
                <a:lnTo>
                  <a:pt x="156069" y="103805"/>
                </a:lnTo>
                <a:lnTo>
                  <a:pt x="159608" y="105716"/>
                </a:lnTo>
                <a:lnTo>
                  <a:pt x="162762" y="107783"/>
                </a:lnTo>
                <a:lnTo>
                  <a:pt x="168382" y="112197"/>
                </a:lnTo>
                <a:lnTo>
                  <a:pt x="173526" y="116805"/>
                </a:lnTo>
                <a:lnTo>
                  <a:pt x="175215" y="119145"/>
                </a:lnTo>
                <a:lnTo>
                  <a:pt x="178387" y="126230"/>
                </a:lnTo>
                <a:lnTo>
                  <a:pt x="183206" y="133356"/>
                </a:lnTo>
                <a:lnTo>
                  <a:pt x="184613" y="138115"/>
                </a:lnTo>
                <a:lnTo>
                  <a:pt x="185238" y="144993"/>
                </a:lnTo>
                <a:lnTo>
                  <a:pt x="185404" y="149049"/>
                </a:lnTo>
                <a:lnTo>
                  <a:pt x="184721" y="153341"/>
                </a:lnTo>
                <a:lnTo>
                  <a:pt x="183473" y="157789"/>
                </a:lnTo>
                <a:lnTo>
                  <a:pt x="181846" y="162343"/>
                </a:lnTo>
                <a:lnTo>
                  <a:pt x="180762" y="166966"/>
                </a:lnTo>
                <a:lnTo>
                  <a:pt x="180039" y="171636"/>
                </a:lnTo>
                <a:lnTo>
                  <a:pt x="179557" y="176336"/>
                </a:lnTo>
                <a:lnTo>
                  <a:pt x="177649" y="180264"/>
                </a:lnTo>
                <a:lnTo>
                  <a:pt x="174789" y="183675"/>
                </a:lnTo>
                <a:lnTo>
                  <a:pt x="171295" y="186744"/>
                </a:lnTo>
                <a:lnTo>
                  <a:pt x="168171" y="190377"/>
                </a:lnTo>
                <a:lnTo>
                  <a:pt x="165295" y="194387"/>
                </a:lnTo>
                <a:lnTo>
                  <a:pt x="162584" y="198647"/>
                </a:lnTo>
                <a:lnTo>
                  <a:pt x="159983" y="203075"/>
                </a:lnTo>
                <a:lnTo>
                  <a:pt x="157456" y="207614"/>
                </a:lnTo>
                <a:lnTo>
                  <a:pt x="154976" y="212228"/>
                </a:lnTo>
                <a:lnTo>
                  <a:pt x="150106" y="219471"/>
                </a:lnTo>
                <a:lnTo>
                  <a:pt x="147695" y="222514"/>
                </a:lnTo>
                <a:lnTo>
                  <a:pt x="144501" y="225336"/>
                </a:lnTo>
                <a:lnTo>
                  <a:pt x="140784" y="228012"/>
                </a:lnTo>
                <a:lnTo>
                  <a:pt x="136718" y="230589"/>
                </a:lnTo>
                <a:lnTo>
                  <a:pt x="132420" y="233100"/>
                </a:lnTo>
                <a:lnTo>
                  <a:pt x="127968" y="235569"/>
                </a:lnTo>
                <a:lnTo>
                  <a:pt x="123412" y="238008"/>
                </a:lnTo>
                <a:lnTo>
                  <a:pt x="119581" y="240428"/>
                </a:lnTo>
                <a:lnTo>
                  <a:pt x="116233" y="242835"/>
                </a:lnTo>
                <a:lnTo>
                  <a:pt x="113208" y="245234"/>
                </a:lnTo>
                <a:lnTo>
                  <a:pt x="107729" y="247899"/>
                </a:lnTo>
                <a:lnTo>
                  <a:pt x="105157" y="248609"/>
                </a:lnTo>
                <a:lnTo>
                  <a:pt x="101854" y="249083"/>
                </a:lnTo>
                <a:lnTo>
                  <a:pt x="98065" y="249399"/>
                </a:lnTo>
                <a:lnTo>
                  <a:pt x="90416" y="249750"/>
                </a:lnTo>
                <a:lnTo>
                  <a:pt x="84370" y="249906"/>
                </a:lnTo>
                <a:lnTo>
                  <a:pt x="65354" y="250020"/>
                </a:lnTo>
                <a:lnTo>
                  <a:pt x="55788" y="250028"/>
                </a:lnTo>
                <a:lnTo>
                  <a:pt x="53067" y="249235"/>
                </a:lnTo>
                <a:lnTo>
                  <a:pt x="47927" y="246237"/>
                </a:lnTo>
                <a:lnTo>
                  <a:pt x="42996" y="244376"/>
                </a:lnTo>
                <a:lnTo>
                  <a:pt x="40571" y="243880"/>
                </a:lnTo>
                <a:lnTo>
                  <a:pt x="35758" y="241212"/>
                </a:lnTo>
                <a:lnTo>
                  <a:pt x="28575" y="2357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3" name="SMARTPenAnnotation414"/>
          <p:cNvSpPr/>
          <p:nvPr/>
        </p:nvSpPr>
        <p:spPr>
          <a:xfrm>
            <a:off x="4814887" y="4300537"/>
            <a:ext cx="135732" cy="164307"/>
          </a:xfrm>
          <a:custGeom>
            <a:avLst/>
            <a:gdLst/>
            <a:ahLst/>
            <a:cxnLst/>
            <a:rect l="0" t="0" r="0" b="0"/>
            <a:pathLst>
              <a:path w="135732" h="164307">
                <a:moveTo>
                  <a:pt x="0" y="0"/>
                </a:moveTo>
                <a:lnTo>
                  <a:pt x="7057" y="0"/>
                </a:lnTo>
                <a:lnTo>
                  <a:pt x="7118" y="3792"/>
                </a:lnTo>
                <a:lnTo>
                  <a:pt x="7920" y="4910"/>
                </a:lnTo>
                <a:lnTo>
                  <a:pt x="9249" y="5654"/>
                </a:lnTo>
                <a:lnTo>
                  <a:pt x="10928" y="6151"/>
                </a:lnTo>
                <a:lnTo>
                  <a:pt x="12048" y="7276"/>
                </a:lnTo>
                <a:lnTo>
                  <a:pt x="12795" y="8819"/>
                </a:lnTo>
                <a:lnTo>
                  <a:pt x="13292" y="10642"/>
                </a:lnTo>
                <a:lnTo>
                  <a:pt x="15962" y="14784"/>
                </a:lnTo>
                <a:lnTo>
                  <a:pt x="19794" y="19271"/>
                </a:lnTo>
                <a:lnTo>
                  <a:pt x="24143" y="23911"/>
                </a:lnTo>
                <a:lnTo>
                  <a:pt x="31054" y="30985"/>
                </a:lnTo>
                <a:lnTo>
                  <a:pt x="32609" y="33357"/>
                </a:lnTo>
                <a:lnTo>
                  <a:pt x="34337" y="38109"/>
                </a:lnTo>
                <a:lnTo>
                  <a:pt x="35591" y="41281"/>
                </a:lnTo>
                <a:lnTo>
                  <a:pt x="37221" y="44983"/>
                </a:lnTo>
                <a:lnTo>
                  <a:pt x="39102" y="49039"/>
                </a:lnTo>
                <a:lnTo>
                  <a:pt x="41149" y="52536"/>
                </a:lnTo>
                <a:lnTo>
                  <a:pt x="43308" y="55662"/>
                </a:lnTo>
                <a:lnTo>
                  <a:pt x="45541" y="58539"/>
                </a:lnTo>
                <a:lnTo>
                  <a:pt x="47823" y="61251"/>
                </a:lnTo>
                <a:lnTo>
                  <a:pt x="50138" y="63853"/>
                </a:lnTo>
                <a:lnTo>
                  <a:pt x="52475" y="66381"/>
                </a:lnTo>
                <a:lnTo>
                  <a:pt x="55621" y="68860"/>
                </a:lnTo>
                <a:lnTo>
                  <a:pt x="59306" y="71307"/>
                </a:lnTo>
                <a:lnTo>
                  <a:pt x="63350" y="73732"/>
                </a:lnTo>
                <a:lnTo>
                  <a:pt x="66839" y="76936"/>
                </a:lnTo>
                <a:lnTo>
                  <a:pt x="69960" y="80659"/>
                </a:lnTo>
                <a:lnTo>
                  <a:pt x="72834" y="84729"/>
                </a:lnTo>
                <a:lnTo>
                  <a:pt x="75543" y="88236"/>
                </a:lnTo>
                <a:lnTo>
                  <a:pt x="78143" y="91368"/>
                </a:lnTo>
                <a:lnTo>
                  <a:pt x="80671" y="94249"/>
                </a:lnTo>
                <a:lnTo>
                  <a:pt x="83149" y="96964"/>
                </a:lnTo>
                <a:lnTo>
                  <a:pt x="88020" y="102098"/>
                </a:lnTo>
                <a:lnTo>
                  <a:pt x="102386" y="116655"/>
                </a:lnTo>
                <a:lnTo>
                  <a:pt x="104770" y="119839"/>
                </a:lnTo>
                <a:lnTo>
                  <a:pt x="107153" y="123549"/>
                </a:lnTo>
                <a:lnTo>
                  <a:pt x="109536" y="127610"/>
                </a:lnTo>
                <a:lnTo>
                  <a:pt x="111123" y="131111"/>
                </a:lnTo>
                <a:lnTo>
                  <a:pt x="112183" y="134238"/>
                </a:lnTo>
                <a:lnTo>
                  <a:pt x="112888" y="137117"/>
                </a:lnTo>
                <a:lnTo>
                  <a:pt x="114153" y="139830"/>
                </a:lnTo>
                <a:lnTo>
                  <a:pt x="117674" y="144961"/>
                </a:lnTo>
                <a:lnTo>
                  <a:pt x="121885" y="149888"/>
                </a:lnTo>
                <a:lnTo>
                  <a:pt x="124119" y="152313"/>
                </a:lnTo>
                <a:lnTo>
                  <a:pt x="126402" y="153929"/>
                </a:lnTo>
                <a:lnTo>
                  <a:pt x="128718" y="155007"/>
                </a:lnTo>
                <a:lnTo>
                  <a:pt x="131056" y="155726"/>
                </a:lnTo>
                <a:lnTo>
                  <a:pt x="132614" y="156999"/>
                </a:lnTo>
                <a:lnTo>
                  <a:pt x="133653" y="158641"/>
                </a:lnTo>
                <a:lnTo>
                  <a:pt x="135731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4" name="SMARTPenAnnotation415"/>
          <p:cNvSpPr/>
          <p:nvPr/>
        </p:nvSpPr>
        <p:spPr>
          <a:xfrm>
            <a:off x="4822031" y="4300563"/>
            <a:ext cx="150020" cy="178569"/>
          </a:xfrm>
          <a:custGeom>
            <a:avLst/>
            <a:gdLst/>
            <a:ahLst/>
            <a:cxnLst/>
            <a:rect l="0" t="0" r="0" b="0"/>
            <a:pathLst>
              <a:path w="150020" h="178569">
                <a:moveTo>
                  <a:pt x="150019" y="7118"/>
                </a:moveTo>
                <a:lnTo>
                  <a:pt x="150019" y="0"/>
                </a:lnTo>
                <a:lnTo>
                  <a:pt x="112883" y="37110"/>
                </a:lnTo>
                <a:lnTo>
                  <a:pt x="110974" y="40606"/>
                </a:lnTo>
                <a:lnTo>
                  <a:pt x="109701" y="44525"/>
                </a:lnTo>
                <a:lnTo>
                  <a:pt x="108853" y="48725"/>
                </a:lnTo>
                <a:lnTo>
                  <a:pt x="106700" y="53906"/>
                </a:lnTo>
                <a:lnTo>
                  <a:pt x="103677" y="59741"/>
                </a:lnTo>
                <a:lnTo>
                  <a:pt x="100074" y="66012"/>
                </a:lnTo>
                <a:lnTo>
                  <a:pt x="96085" y="71781"/>
                </a:lnTo>
                <a:lnTo>
                  <a:pt x="91838" y="77214"/>
                </a:lnTo>
                <a:lnTo>
                  <a:pt x="87419" y="82424"/>
                </a:lnTo>
                <a:lnTo>
                  <a:pt x="82885" y="87484"/>
                </a:lnTo>
                <a:lnTo>
                  <a:pt x="73615" y="97340"/>
                </a:lnTo>
                <a:lnTo>
                  <a:pt x="49979" y="121383"/>
                </a:lnTo>
                <a:lnTo>
                  <a:pt x="45226" y="126157"/>
                </a:lnTo>
                <a:lnTo>
                  <a:pt x="41263" y="130927"/>
                </a:lnTo>
                <a:lnTo>
                  <a:pt x="37828" y="135695"/>
                </a:lnTo>
                <a:lnTo>
                  <a:pt x="34743" y="140461"/>
                </a:lnTo>
                <a:lnTo>
                  <a:pt x="31100" y="145226"/>
                </a:lnTo>
                <a:lnTo>
                  <a:pt x="27083" y="149990"/>
                </a:lnTo>
                <a:lnTo>
                  <a:pt x="19181" y="158723"/>
                </a:lnTo>
                <a:lnTo>
                  <a:pt x="13022" y="165250"/>
                </a:lnTo>
                <a:lnTo>
                  <a:pt x="10269" y="167308"/>
                </a:lnTo>
                <a:lnTo>
                  <a:pt x="7640" y="168680"/>
                </a:lnTo>
                <a:lnTo>
                  <a:pt x="5093" y="169595"/>
                </a:lnTo>
                <a:lnTo>
                  <a:pt x="3396" y="170998"/>
                </a:lnTo>
                <a:lnTo>
                  <a:pt x="2264" y="172728"/>
                </a:lnTo>
                <a:lnTo>
                  <a:pt x="0" y="1785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5" name="SMARTPenAnnotation416"/>
          <p:cNvSpPr/>
          <p:nvPr/>
        </p:nvSpPr>
        <p:spPr>
          <a:xfrm>
            <a:off x="5322093" y="2943225"/>
            <a:ext cx="100006" cy="1220578"/>
          </a:xfrm>
          <a:custGeom>
            <a:avLst/>
            <a:gdLst/>
            <a:ahLst/>
            <a:cxnLst/>
            <a:rect l="0" t="0" r="0" b="0"/>
            <a:pathLst>
              <a:path w="100006" h="1220578">
                <a:moveTo>
                  <a:pt x="78582" y="0"/>
                </a:moveTo>
                <a:lnTo>
                  <a:pt x="85431" y="0"/>
                </a:lnTo>
                <a:lnTo>
                  <a:pt x="85700" y="9943"/>
                </a:lnTo>
                <a:lnTo>
                  <a:pt x="86502" y="12184"/>
                </a:lnTo>
                <a:lnTo>
                  <a:pt x="89510" y="16792"/>
                </a:lnTo>
                <a:lnTo>
                  <a:pt x="91376" y="23603"/>
                </a:lnTo>
                <a:lnTo>
                  <a:pt x="92574" y="37117"/>
                </a:lnTo>
                <a:lnTo>
                  <a:pt x="93466" y="39826"/>
                </a:lnTo>
                <a:lnTo>
                  <a:pt x="96574" y="44952"/>
                </a:lnTo>
                <a:lnTo>
                  <a:pt x="98485" y="51993"/>
                </a:lnTo>
                <a:lnTo>
                  <a:pt x="99953" y="88183"/>
                </a:lnTo>
                <a:lnTo>
                  <a:pt x="100005" y="111928"/>
                </a:lnTo>
                <a:lnTo>
                  <a:pt x="97893" y="121448"/>
                </a:lnTo>
                <a:lnTo>
                  <a:pt x="95102" y="130970"/>
                </a:lnTo>
                <a:lnTo>
                  <a:pt x="92271" y="164453"/>
                </a:lnTo>
                <a:lnTo>
                  <a:pt x="89164" y="175219"/>
                </a:lnTo>
                <a:lnTo>
                  <a:pt x="85611" y="199975"/>
                </a:lnTo>
                <a:lnTo>
                  <a:pt x="84061" y="205548"/>
                </a:lnTo>
                <a:lnTo>
                  <a:pt x="81017" y="216767"/>
                </a:lnTo>
                <a:lnTo>
                  <a:pt x="78002" y="252481"/>
                </a:lnTo>
                <a:lnTo>
                  <a:pt x="74884" y="265407"/>
                </a:lnTo>
                <a:lnTo>
                  <a:pt x="71892" y="298064"/>
                </a:lnTo>
                <a:lnTo>
                  <a:pt x="70704" y="329293"/>
                </a:lnTo>
                <a:lnTo>
                  <a:pt x="67672" y="343202"/>
                </a:lnTo>
                <a:lnTo>
                  <a:pt x="64168" y="371534"/>
                </a:lnTo>
                <a:lnTo>
                  <a:pt x="62622" y="378658"/>
                </a:lnTo>
                <a:lnTo>
                  <a:pt x="59582" y="392924"/>
                </a:lnTo>
                <a:lnTo>
                  <a:pt x="57077" y="414342"/>
                </a:lnTo>
                <a:lnTo>
                  <a:pt x="55514" y="421485"/>
                </a:lnTo>
                <a:lnTo>
                  <a:pt x="53678" y="428627"/>
                </a:lnTo>
                <a:lnTo>
                  <a:pt x="51660" y="435770"/>
                </a:lnTo>
                <a:lnTo>
                  <a:pt x="47302" y="450057"/>
                </a:lnTo>
                <a:lnTo>
                  <a:pt x="44178" y="471487"/>
                </a:lnTo>
                <a:lnTo>
                  <a:pt x="42329" y="495153"/>
                </a:lnTo>
                <a:lnTo>
                  <a:pt x="40919" y="501552"/>
                </a:lnTo>
                <a:lnTo>
                  <a:pt x="38030" y="515011"/>
                </a:lnTo>
                <a:lnTo>
                  <a:pt x="36023" y="550156"/>
                </a:lnTo>
                <a:lnTo>
                  <a:pt x="35746" y="592939"/>
                </a:lnTo>
                <a:lnTo>
                  <a:pt x="33614" y="607222"/>
                </a:lnTo>
                <a:lnTo>
                  <a:pt x="30815" y="620714"/>
                </a:lnTo>
                <a:lnTo>
                  <a:pt x="28772" y="657886"/>
                </a:lnTo>
                <a:lnTo>
                  <a:pt x="28601" y="693031"/>
                </a:lnTo>
                <a:lnTo>
                  <a:pt x="26470" y="707270"/>
                </a:lnTo>
                <a:lnTo>
                  <a:pt x="23671" y="721536"/>
                </a:lnTo>
                <a:lnTo>
                  <a:pt x="21726" y="757239"/>
                </a:lnTo>
                <a:lnTo>
                  <a:pt x="19446" y="771525"/>
                </a:lnTo>
                <a:lnTo>
                  <a:pt x="16580" y="785812"/>
                </a:lnTo>
                <a:lnTo>
                  <a:pt x="14173" y="807243"/>
                </a:lnTo>
                <a:lnTo>
                  <a:pt x="12624" y="814387"/>
                </a:lnTo>
                <a:lnTo>
                  <a:pt x="9580" y="828675"/>
                </a:lnTo>
                <a:lnTo>
                  <a:pt x="7358" y="866627"/>
                </a:lnTo>
                <a:lnTo>
                  <a:pt x="7144" y="994000"/>
                </a:lnTo>
                <a:lnTo>
                  <a:pt x="5027" y="1005605"/>
                </a:lnTo>
                <a:lnTo>
                  <a:pt x="2234" y="1016848"/>
                </a:lnTo>
                <a:lnTo>
                  <a:pt x="196" y="1051785"/>
                </a:lnTo>
                <a:lnTo>
                  <a:pt x="0" y="1220577"/>
                </a:lnTo>
                <a:lnTo>
                  <a:pt x="0" y="12144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6" name="SMARTPenAnnotation417"/>
          <p:cNvSpPr/>
          <p:nvPr/>
        </p:nvSpPr>
        <p:spPr>
          <a:xfrm>
            <a:off x="5229225" y="4086225"/>
            <a:ext cx="257176" cy="135731"/>
          </a:xfrm>
          <a:custGeom>
            <a:avLst/>
            <a:gdLst/>
            <a:ahLst/>
            <a:cxnLst/>
            <a:rect l="0" t="0" r="0" b="0"/>
            <a:pathLst>
              <a:path w="257176" h="135731">
                <a:moveTo>
                  <a:pt x="0" y="50006"/>
                </a:moveTo>
                <a:lnTo>
                  <a:pt x="0" y="53798"/>
                </a:lnTo>
                <a:lnTo>
                  <a:pt x="794" y="54916"/>
                </a:lnTo>
                <a:lnTo>
                  <a:pt x="2116" y="55660"/>
                </a:lnTo>
                <a:lnTo>
                  <a:pt x="6150" y="56855"/>
                </a:lnTo>
                <a:lnTo>
                  <a:pt x="10641" y="60855"/>
                </a:lnTo>
                <a:lnTo>
                  <a:pt x="12651" y="62001"/>
                </a:lnTo>
                <a:lnTo>
                  <a:pt x="17000" y="63274"/>
                </a:lnTo>
                <a:lnTo>
                  <a:pt x="18476" y="64408"/>
                </a:lnTo>
                <a:lnTo>
                  <a:pt x="19461" y="65957"/>
                </a:lnTo>
                <a:lnTo>
                  <a:pt x="20118" y="67784"/>
                </a:lnTo>
                <a:lnTo>
                  <a:pt x="22964" y="71930"/>
                </a:lnTo>
                <a:lnTo>
                  <a:pt x="24834" y="74147"/>
                </a:lnTo>
                <a:lnTo>
                  <a:pt x="27668" y="76418"/>
                </a:lnTo>
                <a:lnTo>
                  <a:pt x="31146" y="78727"/>
                </a:lnTo>
                <a:lnTo>
                  <a:pt x="35051" y="81060"/>
                </a:lnTo>
                <a:lnTo>
                  <a:pt x="38449" y="83408"/>
                </a:lnTo>
                <a:lnTo>
                  <a:pt x="41507" y="85768"/>
                </a:lnTo>
                <a:lnTo>
                  <a:pt x="48327" y="91466"/>
                </a:lnTo>
                <a:lnTo>
                  <a:pt x="51377" y="94362"/>
                </a:lnTo>
                <a:lnTo>
                  <a:pt x="66755" y="109625"/>
                </a:lnTo>
                <a:lnTo>
                  <a:pt x="69903" y="111183"/>
                </a:lnTo>
                <a:lnTo>
                  <a:pt x="77635" y="112914"/>
                </a:lnTo>
                <a:lnTo>
                  <a:pt x="84246" y="115801"/>
                </a:lnTo>
                <a:lnTo>
                  <a:pt x="87120" y="117682"/>
                </a:lnTo>
                <a:lnTo>
                  <a:pt x="89036" y="119729"/>
                </a:lnTo>
                <a:lnTo>
                  <a:pt x="90314" y="121888"/>
                </a:lnTo>
                <a:lnTo>
                  <a:pt x="91165" y="124121"/>
                </a:lnTo>
                <a:lnTo>
                  <a:pt x="92526" y="126403"/>
                </a:lnTo>
                <a:lnTo>
                  <a:pt x="94228" y="128719"/>
                </a:lnTo>
                <a:lnTo>
                  <a:pt x="96156" y="131056"/>
                </a:lnTo>
                <a:lnTo>
                  <a:pt x="98235" y="132615"/>
                </a:lnTo>
                <a:lnTo>
                  <a:pt x="102662" y="134346"/>
                </a:lnTo>
                <a:lnTo>
                  <a:pt x="109617" y="135320"/>
                </a:lnTo>
                <a:lnTo>
                  <a:pt x="116704" y="135609"/>
                </a:lnTo>
                <a:lnTo>
                  <a:pt x="128441" y="135724"/>
                </a:lnTo>
                <a:lnTo>
                  <a:pt x="138407" y="135730"/>
                </a:lnTo>
                <a:lnTo>
                  <a:pt x="140690" y="134936"/>
                </a:lnTo>
                <a:lnTo>
                  <a:pt x="145343" y="131938"/>
                </a:lnTo>
                <a:lnTo>
                  <a:pt x="150057" y="127960"/>
                </a:lnTo>
                <a:lnTo>
                  <a:pt x="152425" y="125788"/>
                </a:lnTo>
                <a:lnTo>
                  <a:pt x="157174" y="121258"/>
                </a:lnTo>
                <a:lnTo>
                  <a:pt x="159551" y="118938"/>
                </a:lnTo>
                <a:lnTo>
                  <a:pt x="161930" y="115805"/>
                </a:lnTo>
                <a:lnTo>
                  <a:pt x="164309" y="112128"/>
                </a:lnTo>
                <a:lnTo>
                  <a:pt x="166689" y="108089"/>
                </a:lnTo>
                <a:lnTo>
                  <a:pt x="169864" y="103809"/>
                </a:lnTo>
                <a:lnTo>
                  <a:pt x="173567" y="99369"/>
                </a:lnTo>
                <a:lnTo>
                  <a:pt x="177624" y="94821"/>
                </a:lnTo>
                <a:lnTo>
                  <a:pt x="181122" y="90201"/>
                </a:lnTo>
                <a:lnTo>
                  <a:pt x="184248" y="85534"/>
                </a:lnTo>
                <a:lnTo>
                  <a:pt x="187126" y="80835"/>
                </a:lnTo>
                <a:lnTo>
                  <a:pt x="189838" y="76115"/>
                </a:lnTo>
                <a:lnTo>
                  <a:pt x="194968" y="66637"/>
                </a:lnTo>
                <a:lnTo>
                  <a:pt x="198241" y="61887"/>
                </a:lnTo>
                <a:lnTo>
                  <a:pt x="202010" y="57133"/>
                </a:lnTo>
                <a:lnTo>
                  <a:pt x="206111" y="52376"/>
                </a:lnTo>
                <a:lnTo>
                  <a:pt x="212784" y="44973"/>
                </a:lnTo>
                <a:lnTo>
                  <a:pt x="215675" y="41889"/>
                </a:lnTo>
                <a:lnTo>
                  <a:pt x="218395" y="38244"/>
                </a:lnTo>
                <a:lnTo>
                  <a:pt x="221003" y="34228"/>
                </a:lnTo>
                <a:lnTo>
                  <a:pt x="223535" y="29962"/>
                </a:lnTo>
                <a:lnTo>
                  <a:pt x="226017" y="26324"/>
                </a:lnTo>
                <a:lnTo>
                  <a:pt x="228466" y="23105"/>
                </a:lnTo>
                <a:lnTo>
                  <a:pt x="230891" y="20166"/>
                </a:lnTo>
                <a:lnTo>
                  <a:pt x="233302" y="17413"/>
                </a:lnTo>
                <a:lnTo>
                  <a:pt x="235704" y="14783"/>
                </a:lnTo>
                <a:lnTo>
                  <a:pt x="238098" y="12237"/>
                </a:lnTo>
                <a:lnTo>
                  <a:pt x="240488" y="10539"/>
                </a:lnTo>
                <a:lnTo>
                  <a:pt x="245260" y="8652"/>
                </a:lnTo>
                <a:lnTo>
                  <a:pt x="246850" y="7356"/>
                </a:lnTo>
                <a:lnTo>
                  <a:pt x="247911" y="5698"/>
                </a:lnTo>
                <a:lnTo>
                  <a:pt x="248618" y="3798"/>
                </a:lnTo>
                <a:lnTo>
                  <a:pt x="249883" y="2532"/>
                </a:lnTo>
                <a:lnTo>
                  <a:pt x="251519" y="1688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7" name="SMARTPenAnnotation418"/>
          <p:cNvSpPr/>
          <p:nvPr/>
        </p:nvSpPr>
        <p:spPr>
          <a:xfrm>
            <a:off x="5100637" y="4364831"/>
            <a:ext cx="150020" cy="7145"/>
          </a:xfrm>
          <a:custGeom>
            <a:avLst/>
            <a:gdLst/>
            <a:ahLst/>
            <a:cxnLst/>
            <a:rect l="0" t="0" r="0" b="0"/>
            <a:pathLst>
              <a:path w="150020" h="7145">
                <a:moveTo>
                  <a:pt x="0" y="7144"/>
                </a:moveTo>
                <a:lnTo>
                  <a:pt x="38048" y="7144"/>
                </a:lnTo>
                <a:lnTo>
                  <a:pt x="41240" y="6350"/>
                </a:lnTo>
                <a:lnTo>
                  <a:pt x="44956" y="5027"/>
                </a:lnTo>
                <a:lnTo>
                  <a:pt x="49020" y="3351"/>
                </a:lnTo>
                <a:lnTo>
                  <a:pt x="52524" y="2234"/>
                </a:lnTo>
                <a:lnTo>
                  <a:pt x="55654" y="1489"/>
                </a:lnTo>
                <a:lnTo>
                  <a:pt x="58534" y="993"/>
                </a:lnTo>
                <a:lnTo>
                  <a:pt x="62041" y="662"/>
                </a:lnTo>
                <a:lnTo>
                  <a:pt x="65967" y="441"/>
                </a:lnTo>
                <a:lnTo>
                  <a:pt x="73768" y="196"/>
                </a:lnTo>
                <a:lnTo>
                  <a:pt x="85245" y="39"/>
                </a:lnTo>
                <a:lnTo>
                  <a:pt x="1500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8" name="SMARTPenAnnotation419"/>
          <p:cNvSpPr/>
          <p:nvPr/>
        </p:nvSpPr>
        <p:spPr>
          <a:xfrm>
            <a:off x="5172075" y="4286250"/>
            <a:ext cx="21432" cy="171451"/>
          </a:xfrm>
          <a:custGeom>
            <a:avLst/>
            <a:gdLst/>
            <a:ahLst/>
            <a:cxnLst/>
            <a:rect l="0" t="0" r="0" b="0"/>
            <a:pathLst>
              <a:path w="21432" h="171451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0"/>
                </a:lnTo>
                <a:lnTo>
                  <a:pt x="3792" y="9942"/>
                </a:lnTo>
                <a:lnTo>
                  <a:pt x="4909" y="12184"/>
                </a:lnTo>
                <a:lnTo>
                  <a:pt x="5654" y="14473"/>
                </a:lnTo>
                <a:lnTo>
                  <a:pt x="6150" y="16792"/>
                </a:lnTo>
                <a:lnTo>
                  <a:pt x="6702" y="21486"/>
                </a:lnTo>
                <a:lnTo>
                  <a:pt x="6849" y="23849"/>
                </a:lnTo>
                <a:lnTo>
                  <a:pt x="7012" y="30708"/>
                </a:lnTo>
                <a:lnTo>
                  <a:pt x="7142" y="87441"/>
                </a:lnTo>
                <a:lnTo>
                  <a:pt x="7936" y="93219"/>
                </a:lnTo>
                <a:lnTo>
                  <a:pt x="9260" y="98658"/>
                </a:lnTo>
                <a:lnTo>
                  <a:pt x="10936" y="103872"/>
                </a:lnTo>
                <a:lnTo>
                  <a:pt x="12053" y="108142"/>
                </a:lnTo>
                <a:lnTo>
                  <a:pt x="12798" y="111782"/>
                </a:lnTo>
                <a:lnTo>
                  <a:pt x="13294" y="115003"/>
                </a:lnTo>
                <a:lnTo>
                  <a:pt x="13625" y="117943"/>
                </a:lnTo>
                <a:lnTo>
                  <a:pt x="13846" y="120697"/>
                </a:lnTo>
                <a:lnTo>
                  <a:pt x="13993" y="123327"/>
                </a:lnTo>
                <a:lnTo>
                  <a:pt x="14156" y="130483"/>
                </a:lnTo>
                <a:lnTo>
                  <a:pt x="14285" y="159453"/>
                </a:lnTo>
                <a:lnTo>
                  <a:pt x="15079" y="161864"/>
                </a:lnTo>
                <a:lnTo>
                  <a:pt x="16402" y="164265"/>
                </a:lnTo>
                <a:lnTo>
                  <a:pt x="21431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39" name="SMARTPenAnnotation420"/>
          <p:cNvSpPr/>
          <p:nvPr/>
        </p:nvSpPr>
        <p:spPr>
          <a:xfrm>
            <a:off x="5350759" y="4243387"/>
            <a:ext cx="164213" cy="242889"/>
          </a:xfrm>
          <a:custGeom>
            <a:avLst/>
            <a:gdLst/>
            <a:ahLst/>
            <a:cxnLst/>
            <a:rect l="0" t="0" r="0" b="0"/>
            <a:pathLst>
              <a:path w="164213" h="242889">
                <a:moveTo>
                  <a:pt x="57059" y="0"/>
                </a:moveTo>
                <a:lnTo>
                  <a:pt x="57059" y="3792"/>
                </a:lnTo>
                <a:lnTo>
                  <a:pt x="56266" y="5703"/>
                </a:lnTo>
                <a:lnTo>
                  <a:pt x="51405" y="12357"/>
                </a:lnTo>
                <a:lnTo>
                  <a:pt x="46417" y="17699"/>
                </a:lnTo>
                <a:lnTo>
                  <a:pt x="45202" y="19736"/>
                </a:lnTo>
                <a:lnTo>
                  <a:pt x="42698" y="27191"/>
                </a:lnTo>
                <a:lnTo>
                  <a:pt x="41135" y="30828"/>
                </a:lnTo>
                <a:lnTo>
                  <a:pt x="37282" y="38307"/>
                </a:lnTo>
                <a:lnTo>
                  <a:pt x="32924" y="44278"/>
                </a:lnTo>
                <a:lnTo>
                  <a:pt x="30457" y="49577"/>
                </a:lnTo>
                <a:lnTo>
                  <a:pt x="28568" y="55371"/>
                </a:lnTo>
                <a:lnTo>
                  <a:pt x="26953" y="59139"/>
                </a:lnTo>
                <a:lnTo>
                  <a:pt x="25081" y="63239"/>
                </a:lnTo>
                <a:lnTo>
                  <a:pt x="20887" y="69910"/>
                </a:lnTo>
                <a:lnTo>
                  <a:pt x="16376" y="76315"/>
                </a:lnTo>
                <a:lnTo>
                  <a:pt x="14063" y="80245"/>
                </a:lnTo>
                <a:lnTo>
                  <a:pt x="11726" y="84453"/>
                </a:lnTo>
                <a:lnTo>
                  <a:pt x="9130" y="91246"/>
                </a:lnTo>
                <a:lnTo>
                  <a:pt x="7976" y="96910"/>
                </a:lnTo>
                <a:lnTo>
                  <a:pt x="7463" y="102073"/>
                </a:lnTo>
                <a:lnTo>
                  <a:pt x="5119" y="109131"/>
                </a:lnTo>
                <a:lnTo>
                  <a:pt x="3382" y="113235"/>
                </a:lnTo>
                <a:lnTo>
                  <a:pt x="1453" y="119912"/>
                </a:lnTo>
                <a:lnTo>
                  <a:pt x="596" y="126319"/>
                </a:lnTo>
                <a:lnTo>
                  <a:pt x="367" y="130251"/>
                </a:lnTo>
                <a:lnTo>
                  <a:pt x="112" y="138058"/>
                </a:lnTo>
                <a:lnTo>
                  <a:pt x="0" y="144173"/>
                </a:lnTo>
                <a:lnTo>
                  <a:pt x="763" y="146915"/>
                </a:lnTo>
                <a:lnTo>
                  <a:pt x="3728" y="152079"/>
                </a:lnTo>
                <a:lnTo>
                  <a:pt x="5575" y="159137"/>
                </a:lnTo>
                <a:lnTo>
                  <a:pt x="6068" y="163241"/>
                </a:lnTo>
                <a:lnTo>
                  <a:pt x="6615" y="169918"/>
                </a:lnTo>
                <a:lnTo>
                  <a:pt x="6761" y="172810"/>
                </a:lnTo>
                <a:lnTo>
                  <a:pt x="7653" y="175532"/>
                </a:lnTo>
                <a:lnTo>
                  <a:pt x="10759" y="180672"/>
                </a:lnTo>
                <a:lnTo>
                  <a:pt x="12669" y="185603"/>
                </a:lnTo>
                <a:lnTo>
                  <a:pt x="13178" y="188029"/>
                </a:lnTo>
                <a:lnTo>
                  <a:pt x="15861" y="192842"/>
                </a:lnTo>
                <a:lnTo>
                  <a:pt x="19699" y="197626"/>
                </a:lnTo>
                <a:lnTo>
                  <a:pt x="24050" y="202398"/>
                </a:lnTo>
                <a:lnTo>
                  <a:pt x="30963" y="209548"/>
                </a:lnTo>
                <a:lnTo>
                  <a:pt x="41369" y="220045"/>
                </a:lnTo>
                <a:lnTo>
                  <a:pt x="46382" y="222946"/>
                </a:lnTo>
                <a:lnTo>
                  <a:pt x="54950" y="227483"/>
                </a:lnTo>
                <a:lnTo>
                  <a:pt x="57241" y="227855"/>
                </a:lnTo>
                <a:lnTo>
                  <a:pt x="60355" y="228104"/>
                </a:lnTo>
                <a:lnTo>
                  <a:pt x="67256" y="228379"/>
                </a:lnTo>
                <a:lnTo>
                  <a:pt x="72968" y="228502"/>
                </a:lnTo>
                <a:lnTo>
                  <a:pt x="75602" y="227741"/>
                </a:lnTo>
                <a:lnTo>
                  <a:pt x="80647" y="224779"/>
                </a:lnTo>
                <a:lnTo>
                  <a:pt x="85534" y="222933"/>
                </a:lnTo>
                <a:lnTo>
                  <a:pt x="87949" y="222441"/>
                </a:lnTo>
                <a:lnTo>
                  <a:pt x="91146" y="221319"/>
                </a:lnTo>
                <a:lnTo>
                  <a:pt x="94865" y="219777"/>
                </a:lnTo>
                <a:lnTo>
                  <a:pt x="98932" y="217956"/>
                </a:lnTo>
                <a:lnTo>
                  <a:pt x="102437" y="215948"/>
                </a:lnTo>
                <a:lnTo>
                  <a:pt x="105567" y="213815"/>
                </a:lnTo>
                <a:lnTo>
                  <a:pt x="108448" y="211599"/>
                </a:lnTo>
                <a:lnTo>
                  <a:pt x="111162" y="209329"/>
                </a:lnTo>
                <a:lnTo>
                  <a:pt x="113765" y="207021"/>
                </a:lnTo>
                <a:lnTo>
                  <a:pt x="118774" y="202341"/>
                </a:lnTo>
                <a:lnTo>
                  <a:pt x="128458" y="192868"/>
                </a:lnTo>
                <a:lnTo>
                  <a:pt x="138014" y="183354"/>
                </a:lnTo>
                <a:lnTo>
                  <a:pt x="142781" y="176476"/>
                </a:lnTo>
                <a:lnTo>
                  <a:pt x="147545" y="168921"/>
                </a:lnTo>
                <a:lnTo>
                  <a:pt x="152308" y="162918"/>
                </a:lnTo>
                <a:lnTo>
                  <a:pt x="157071" y="157604"/>
                </a:lnTo>
                <a:lnTo>
                  <a:pt x="159453" y="155075"/>
                </a:lnTo>
                <a:lnTo>
                  <a:pt x="161041" y="152596"/>
                </a:lnTo>
                <a:lnTo>
                  <a:pt x="162804" y="147724"/>
                </a:lnTo>
                <a:lnTo>
                  <a:pt x="163588" y="140797"/>
                </a:lnTo>
                <a:lnTo>
                  <a:pt x="164091" y="130999"/>
                </a:lnTo>
                <a:lnTo>
                  <a:pt x="164179" y="125510"/>
                </a:lnTo>
                <a:lnTo>
                  <a:pt x="164212" y="111858"/>
                </a:lnTo>
                <a:lnTo>
                  <a:pt x="163420" y="110290"/>
                </a:lnTo>
                <a:lnTo>
                  <a:pt x="162098" y="109246"/>
                </a:lnTo>
                <a:lnTo>
                  <a:pt x="160422" y="108549"/>
                </a:lnTo>
                <a:lnTo>
                  <a:pt x="156444" y="105659"/>
                </a:lnTo>
                <a:lnTo>
                  <a:pt x="151215" y="101128"/>
                </a:lnTo>
                <a:lnTo>
                  <a:pt x="148384" y="100508"/>
                </a:lnTo>
                <a:lnTo>
                  <a:pt x="144479" y="100233"/>
                </a:lnTo>
                <a:lnTo>
                  <a:pt x="140098" y="100111"/>
                </a:lnTo>
                <a:lnTo>
                  <a:pt x="133169" y="100041"/>
                </a:lnTo>
                <a:lnTo>
                  <a:pt x="130818" y="100826"/>
                </a:lnTo>
                <a:lnTo>
                  <a:pt x="126089" y="103814"/>
                </a:lnTo>
                <a:lnTo>
                  <a:pt x="121341" y="107787"/>
                </a:lnTo>
                <a:lnTo>
                  <a:pt x="118964" y="109958"/>
                </a:lnTo>
                <a:lnTo>
                  <a:pt x="117379" y="112199"/>
                </a:lnTo>
                <a:lnTo>
                  <a:pt x="114355" y="119145"/>
                </a:lnTo>
                <a:lnTo>
                  <a:pt x="110834" y="123862"/>
                </a:lnTo>
                <a:lnTo>
                  <a:pt x="107991" y="127025"/>
                </a:lnTo>
                <a:lnTo>
                  <a:pt x="100598" y="134772"/>
                </a:lnTo>
                <a:lnTo>
                  <a:pt x="91303" y="144267"/>
                </a:lnTo>
                <a:lnTo>
                  <a:pt x="89413" y="147772"/>
                </a:lnTo>
                <a:lnTo>
                  <a:pt x="88153" y="151696"/>
                </a:lnTo>
                <a:lnTo>
                  <a:pt x="87314" y="155899"/>
                </a:lnTo>
                <a:lnTo>
                  <a:pt x="85961" y="160289"/>
                </a:lnTo>
                <a:lnTo>
                  <a:pt x="84264" y="164803"/>
                </a:lnTo>
                <a:lnTo>
                  <a:pt x="82340" y="169400"/>
                </a:lnTo>
                <a:lnTo>
                  <a:pt x="78085" y="176624"/>
                </a:lnTo>
                <a:lnTo>
                  <a:pt x="75839" y="179662"/>
                </a:lnTo>
                <a:lnTo>
                  <a:pt x="74341" y="183275"/>
                </a:lnTo>
                <a:lnTo>
                  <a:pt x="73343" y="187271"/>
                </a:lnTo>
                <a:lnTo>
                  <a:pt x="72678" y="191522"/>
                </a:lnTo>
                <a:lnTo>
                  <a:pt x="71441" y="195944"/>
                </a:lnTo>
                <a:lnTo>
                  <a:pt x="69822" y="200479"/>
                </a:lnTo>
                <a:lnTo>
                  <a:pt x="67949" y="205090"/>
                </a:lnTo>
                <a:lnTo>
                  <a:pt x="65868" y="212330"/>
                </a:lnTo>
                <a:lnTo>
                  <a:pt x="65313" y="215373"/>
                </a:lnTo>
                <a:lnTo>
                  <a:pt x="62580" y="220869"/>
                </a:lnTo>
                <a:lnTo>
                  <a:pt x="60740" y="223446"/>
                </a:lnTo>
                <a:lnTo>
                  <a:pt x="58695" y="228426"/>
                </a:lnTo>
                <a:lnTo>
                  <a:pt x="57275" y="235574"/>
                </a:lnTo>
                <a:lnTo>
                  <a:pt x="57059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0" name="SMARTPenAnnotation421"/>
          <p:cNvSpPr/>
          <p:nvPr/>
        </p:nvSpPr>
        <p:spPr>
          <a:xfrm>
            <a:off x="4950618" y="2493168"/>
            <a:ext cx="121445" cy="14289"/>
          </a:xfrm>
          <a:custGeom>
            <a:avLst/>
            <a:gdLst/>
            <a:ahLst/>
            <a:cxnLst/>
            <a:rect l="0" t="0" r="0" b="0"/>
            <a:pathLst>
              <a:path w="121445" h="14289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7" y="5655"/>
                </a:lnTo>
                <a:lnTo>
                  <a:pt x="6850" y="7057"/>
                </a:lnTo>
                <a:lnTo>
                  <a:pt x="9130" y="7105"/>
                </a:lnTo>
                <a:lnTo>
                  <a:pt x="17061" y="7136"/>
                </a:lnTo>
                <a:lnTo>
                  <a:pt x="19311" y="7933"/>
                </a:lnTo>
                <a:lnTo>
                  <a:pt x="21606" y="9257"/>
                </a:lnTo>
                <a:lnTo>
                  <a:pt x="23929" y="10934"/>
                </a:lnTo>
                <a:lnTo>
                  <a:pt x="26272" y="12052"/>
                </a:lnTo>
                <a:lnTo>
                  <a:pt x="28627" y="12797"/>
                </a:lnTo>
                <a:lnTo>
                  <a:pt x="30991" y="13294"/>
                </a:lnTo>
                <a:lnTo>
                  <a:pt x="33361" y="13625"/>
                </a:lnTo>
                <a:lnTo>
                  <a:pt x="35734" y="13846"/>
                </a:lnTo>
                <a:lnTo>
                  <a:pt x="38111" y="13993"/>
                </a:lnTo>
                <a:lnTo>
                  <a:pt x="42867" y="14157"/>
                </a:lnTo>
                <a:lnTo>
                  <a:pt x="52389" y="14262"/>
                </a:lnTo>
                <a:lnTo>
                  <a:pt x="121444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1" name="SMARTPenAnnotation422"/>
          <p:cNvSpPr/>
          <p:nvPr/>
        </p:nvSpPr>
        <p:spPr>
          <a:xfrm>
            <a:off x="5186362" y="2364676"/>
            <a:ext cx="205755" cy="199835"/>
          </a:xfrm>
          <a:custGeom>
            <a:avLst/>
            <a:gdLst/>
            <a:ahLst/>
            <a:cxnLst/>
            <a:rect l="0" t="0" r="0" b="0"/>
            <a:pathLst>
              <a:path w="205755" h="199835">
                <a:moveTo>
                  <a:pt x="0" y="21336"/>
                </a:moveTo>
                <a:lnTo>
                  <a:pt x="6151" y="21336"/>
                </a:lnTo>
                <a:lnTo>
                  <a:pt x="10642" y="17544"/>
                </a:lnTo>
                <a:lnTo>
                  <a:pt x="12651" y="16426"/>
                </a:lnTo>
                <a:lnTo>
                  <a:pt x="17000" y="15185"/>
                </a:lnTo>
                <a:lnTo>
                  <a:pt x="20064" y="14060"/>
                </a:lnTo>
                <a:lnTo>
                  <a:pt x="23695" y="12517"/>
                </a:lnTo>
                <a:lnTo>
                  <a:pt x="27703" y="10694"/>
                </a:lnTo>
                <a:lnTo>
                  <a:pt x="31962" y="9479"/>
                </a:lnTo>
                <a:lnTo>
                  <a:pt x="36390" y="8669"/>
                </a:lnTo>
                <a:lnTo>
                  <a:pt x="40929" y="8129"/>
                </a:lnTo>
                <a:lnTo>
                  <a:pt x="45542" y="6975"/>
                </a:lnTo>
                <a:lnTo>
                  <a:pt x="50205" y="5412"/>
                </a:lnTo>
                <a:lnTo>
                  <a:pt x="54901" y="3576"/>
                </a:lnTo>
                <a:lnTo>
                  <a:pt x="60414" y="2352"/>
                </a:lnTo>
                <a:lnTo>
                  <a:pt x="66470" y="1537"/>
                </a:lnTo>
                <a:lnTo>
                  <a:pt x="72888" y="993"/>
                </a:lnTo>
                <a:lnTo>
                  <a:pt x="78754" y="630"/>
                </a:lnTo>
                <a:lnTo>
                  <a:pt x="89506" y="227"/>
                </a:lnTo>
                <a:lnTo>
                  <a:pt x="108277" y="0"/>
                </a:lnTo>
                <a:lnTo>
                  <a:pt x="113459" y="762"/>
                </a:lnTo>
                <a:lnTo>
                  <a:pt x="117708" y="2064"/>
                </a:lnTo>
                <a:lnTo>
                  <a:pt x="121335" y="3725"/>
                </a:lnTo>
                <a:lnTo>
                  <a:pt x="127481" y="7688"/>
                </a:lnTo>
                <a:lnTo>
                  <a:pt x="130231" y="9856"/>
                </a:lnTo>
                <a:lnTo>
                  <a:pt x="135403" y="12265"/>
                </a:lnTo>
                <a:lnTo>
                  <a:pt x="137894" y="12907"/>
                </a:lnTo>
                <a:lnTo>
                  <a:pt x="142778" y="15738"/>
                </a:lnTo>
                <a:lnTo>
                  <a:pt x="147594" y="19642"/>
                </a:lnTo>
                <a:lnTo>
                  <a:pt x="152381" y="24022"/>
                </a:lnTo>
                <a:lnTo>
                  <a:pt x="153975" y="26302"/>
                </a:lnTo>
                <a:lnTo>
                  <a:pt x="155746" y="30951"/>
                </a:lnTo>
                <a:lnTo>
                  <a:pt x="155425" y="33303"/>
                </a:lnTo>
                <a:lnTo>
                  <a:pt x="154417" y="35664"/>
                </a:lnTo>
                <a:lnTo>
                  <a:pt x="151180" y="40404"/>
                </a:lnTo>
                <a:lnTo>
                  <a:pt x="147095" y="45156"/>
                </a:lnTo>
                <a:lnTo>
                  <a:pt x="142634" y="49914"/>
                </a:lnTo>
                <a:lnTo>
                  <a:pt x="133303" y="59437"/>
                </a:lnTo>
                <a:lnTo>
                  <a:pt x="130143" y="61818"/>
                </a:lnTo>
                <a:lnTo>
                  <a:pt x="126450" y="64199"/>
                </a:lnTo>
                <a:lnTo>
                  <a:pt x="122400" y="66580"/>
                </a:lnTo>
                <a:lnTo>
                  <a:pt x="118113" y="68961"/>
                </a:lnTo>
                <a:lnTo>
                  <a:pt x="109115" y="73724"/>
                </a:lnTo>
                <a:lnTo>
                  <a:pt x="105287" y="76105"/>
                </a:lnTo>
                <a:lnTo>
                  <a:pt x="98917" y="80867"/>
                </a:lnTo>
                <a:lnTo>
                  <a:pt x="95314" y="83249"/>
                </a:lnTo>
                <a:lnTo>
                  <a:pt x="91323" y="85630"/>
                </a:lnTo>
                <a:lnTo>
                  <a:pt x="87076" y="88011"/>
                </a:lnTo>
                <a:lnTo>
                  <a:pt x="83451" y="89599"/>
                </a:lnTo>
                <a:lnTo>
                  <a:pt x="77306" y="91362"/>
                </a:lnTo>
                <a:lnTo>
                  <a:pt x="71929" y="94263"/>
                </a:lnTo>
                <a:lnTo>
                  <a:pt x="69384" y="96148"/>
                </a:lnTo>
                <a:lnTo>
                  <a:pt x="64439" y="98242"/>
                </a:lnTo>
                <a:lnTo>
                  <a:pt x="57188" y="99909"/>
                </a:lnTo>
                <a:lnTo>
                  <a:pt x="67097" y="99917"/>
                </a:lnTo>
                <a:lnTo>
                  <a:pt x="69337" y="99123"/>
                </a:lnTo>
                <a:lnTo>
                  <a:pt x="73944" y="96125"/>
                </a:lnTo>
                <a:lnTo>
                  <a:pt x="77077" y="95008"/>
                </a:lnTo>
                <a:lnTo>
                  <a:pt x="80754" y="94263"/>
                </a:lnTo>
                <a:lnTo>
                  <a:pt x="84792" y="93766"/>
                </a:lnTo>
                <a:lnTo>
                  <a:pt x="89072" y="93436"/>
                </a:lnTo>
                <a:lnTo>
                  <a:pt x="93512" y="93215"/>
                </a:lnTo>
                <a:lnTo>
                  <a:pt x="102680" y="92970"/>
                </a:lnTo>
                <a:lnTo>
                  <a:pt x="144297" y="92781"/>
                </a:lnTo>
                <a:lnTo>
                  <a:pt x="150173" y="93572"/>
                </a:lnTo>
                <a:lnTo>
                  <a:pt x="155678" y="94894"/>
                </a:lnTo>
                <a:lnTo>
                  <a:pt x="160936" y="96568"/>
                </a:lnTo>
                <a:lnTo>
                  <a:pt x="165234" y="98478"/>
                </a:lnTo>
                <a:lnTo>
                  <a:pt x="168894" y="100545"/>
                </a:lnTo>
                <a:lnTo>
                  <a:pt x="175077" y="104959"/>
                </a:lnTo>
                <a:lnTo>
                  <a:pt x="180470" y="109566"/>
                </a:lnTo>
                <a:lnTo>
                  <a:pt x="185513" y="114260"/>
                </a:lnTo>
                <a:lnTo>
                  <a:pt x="195218" y="123741"/>
                </a:lnTo>
                <a:lnTo>
                  <a:pt x="202393" y="130877"/>
                </a:lnTo>
                <a:lnTo>
                  <a:pt x="203985" y="133257"/>
                </a:lnTo>
                <a:lnTo>
                  <a:pt x="205754" y="138018"/>
                </a:lnTo>
                <a:lnTo>
                  <a:pt x="205432" y="140399"/>
                </a:lnTo>
                <a:lnTo>
                  <a:pt x="204423" y="142780"/>
                </a:lnTo>
                <a:lnTo>
                  <a:pt x="201186" y="147542"/>
                </a:lnTo>
                <a:lnTo>
                  <a:pt x="197102" y="152305"/>
                </a:lnTo>
                <a:lnTo>
                  <a:pt x="194901" y="155480"/>
                </a:lnTo>
                <a:lnTo>
                  <a:pt x="192640" y="159184"/>
                </a:lnTo>
                <a:lnTo>
                  <a:pt x="190339" y="163241"/>
                </a:lnTo>
                <a:lnTo>
                  <a:pt x="187218" y="166739"/>
                </a:lnTo>
                <a:lnTo>
                  <a:pt x="183550" y="169865"/>
                </a:lnTo>
                <a:lnTo>
                  <a:pt x="179516" y="172743"/>
                </a:lnTo>
                <a:lnTo>
                  <a:pt x="175240" y="175455"/>
                </a:lnTo>
                <a:lnTo>
                  <a:pt x="170802" y="178057"/>
                </a:lnTo>
                <a:lnTo>
                  <a:pt x="166255" y="180586"/>
                </a:lnTo>
                <a:lnTo>
                  <a:pt x="161637" y="182271"/>
                </a:lnTo>
                <a:lnTo>
                  <a:pt x="156971" y="183395"/>
                </a:lnTo>
                <a:lnTo>
                  <a:pt x="152272" y="184144"/>
                </a:lnTo>
                <a:lnTo>
                  <a:pt x="147552" y="185437"/>
                </a:lnTo>
                <a:lnTo>
                  <a:pt x="142818" y="187093"/>
                </a:lnTo>
                <a:lnTo>
                  <a:pt x="138075" y="188991"/>
                </a:lnTo>
                <a:lnTo>
                  <a:pt x="133325" y="190256"/>
                </a:lnTo>
                <a:lnTo>
                  <a:pt x="128570" y="191099"/>
                </a:lnTo>
                <a:lnTo>
                  <a:pt x="123814" y="191661"/>
                </a:lnTo>
                <a:lnTo>
                  <a:pt x="119055" y="192830"/>
                </a:lnTo>
                <a:lnTo>
                  <a:pt x="114295" y="194403"/>
                </a:lnTo>
                <a:lnTo>
                  <a:pt x="109534" y="196245"/>
                </a:lnTo>
                <a:lnTo>
                  <a:pt x="105566" y="197474"/>
                </a:lnTo>
                <a:lnTo>
                  <a:pt x="102127" y="198292"/>
                </a:lnTo>
                <a:lnTo>
                  <a:pt x="99042" y="198838"/>
                </a:lnTo>
                <a:lnTo>
                  <a:pt x="94603" y="199202"/>
                </a:lnTo>
                <a:lnTo>
                  <a:pt x="89262" y="199445"/>
                </a:lnTo>
                <a:lnTo>
                  <a:pt x="71166" y="199834"/>
                </a:lnTo>
                <a:lnTo>
                  <a:pt x="67288" y="199072"/>
                </a:lnTo>
                <a:lnTo>
                  <a:pt x="63115" y="197771"/>
                </a:lnTo>
                <a:lnTo>
                  <a:pt x="58745" y="196109"/>
                </a:lnTo>
                <a:lnTo>
                  <a:pt x="55039" y="195001"/>
                </a:lnTo>
                <a:lnTo>
                  <a:pt x="48803" y="193770"/>
                </a:lnTo>
                <a:lnTo>
                  <a:pt x="43386" y="193224"/>
                </a:lnTo>
                <a:lnTo>
                  <a:pt x="38333" y="192981"/>
                </a:lnTo>
                <a:lnTo>
                  <a:pt x="33441" y="192873"/>
                </a:lnTo>
                <a:lnTo>
                  <a:pt x="21431" y="19278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2" name="SMARTPenAnnotation423"/>
          <p:cNvSpPr/>
          <p:nvPr/>
        </p:nvSpPr>
        <p:spPr>
          <a:xfrm>
            <a:off x="4229100" y="4693443"/>
            <a:ext cx="164307" cy="28576"/>
          </a:xfrm>
          <a:custGeom>
            <a:avLst/>
            <a:gdLst/>
            <a:ahLst/>
            <a:cxnLst/>
            <a:rect l="0" t="0" r="0" b="0"/>
            <a:pathLst>
              <a:path w="164307" h="28576">
                <a:moveTo>
                  <a:pt x="0" y="28575"/>
                </a:moveTo>
                <a:lnTo>
                  <a:pt x="44340" y="28575"/>
                </a:lnTo>
                <a:lnTo>
                  <a:pt x="47023" y="27782"/>
                </a:lnTo>
                <a:lnTo>
                  <a:pt x="49604" y="26459"/>
                </a:lnTo>
                <a:lnTo>
                  <a:pt x="52119" y="24783"/>
                </a:lnTo>
                <a:lnTo>
                  <a:pt x="55384" y="23665"/>
                </a:lnTo>
                <a:lnTo>
                  <a:pt x="59147" y="22921"/>
                </a:lnTo>
                <a:lnTo>
                  <a:pt x="63244" y="22424"/>
                </a:lnTo>
                <a:lnTo>
                  <a:pt x="66769" y="22093"/>
                </a:lnTo>
                <a:lnTo>
                  <a:pt x="69912" y="21873"/>
                </a:lnTo>
                <a:lnTo>
                  <a:pt x="72802" y="21726"/>
                </a:lnTo>
                <a:lnTo>
                  <a:pt x="80246" y="21562"/>
                </a:lnTo>
                <a:lnTo>
                  <a:pt x="84454" y="21519"/>
                </a:lnTo>
                <a:lnTo>
                  <a:pt x="88052" y="20696"/>
                </a:lnTo>
                <a:lnTo>
                  <a:pt x="91245" y="19354"/>
                </a:lnTo>
                <a:lnTo>
                  <a:pt x="94167" y="17665"/>
                </a:lnTo>
                <a:lnTo>
                  <a:pt x="97703" y="16540"/>
                </a:lnTo>
                <a:lnTo>
                  <a:pt x="101648" y="15789"/>
                </a:lnTo>
                <a:lnTo>
                  <a:pt x="105865" y="15288"/>
                </a:lnTo>
                <a:lnTo>
                  <a:pt x="110264" y="14161"/>
                </a:lnTo>
                <a:lnTo>
                  <a:pt x="114784" y="12616"/>
                </a:lnTo>
                <a:lnTo>
                  <a:pt x="119385" y="10792"/>
                </a:lnTo>
                <a:lnTo>
                  <a:pt x="123246" y="9576"/>
                </a:lnTo>
                <a:lnTo>
                  <a:pt x="126614" y="8765"/>
                </a:lnTo>
                <a:lnTo>
                  <a:pt x="129653" y="8225"/>
                </a:lnTo>
                <a:lnTo>
                  <a:pt x="133267" y="7865"/>
                </a:lnTo>
                <a:lnTo>
                  <a:pt x="137263" y="7625"/>
                </a:lnTo>
                <a:lnTo>
                  <a:pt x="145143" y="7358"/>
                </a:lnTo>
                <a:lnTo>
                  <a:pt x="151291" y="7239"/>
                </a:lnTo>
                <a:lnTo>
                  <a:pt x="154042" y="6414"/>
                </a:lnTo>
                <a:lnTo>
                  <a:pt x="156669" y="5069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3" name="SMARTPenAnnotation424"/>
          <p:cNvSpPr/>
          <p:nvPr/>
        </p:nvSpPr>
        <p:spPr>
          <a:xfrm>
            <a:off x="4457700" y="4593459"/>
            <a:ext cx="220337" cy="192851"/>
          </a:xfrm>
          <a:custGeom>
            <a:avLst/>
            <a:gdLst/>
            <a:ahLst/>
            <a:cxnLst/>
            <a:rect l="0" t="0" r="0" b="0"/>
            <a:pathLst>
              <a:path w="220337" h="192851">
                <a:moveTo>
                  <a:pt x="0" y="35691"/>
                </a:moveTo>
                <a:lnTo>
                  <a:pt x="6150" y="35691"/>
                </a:lnTo>
                <a:lnTo>
                  <a:pt x="6481" y="34897"/>
                </a:lnTo>
                <a:lnTo>
                  <a:pt x="6849" y="31898"/>
                </a:lnTo>
                <a:lnTo>
                  <a:pt x="7741" y="30781"/>
                </a:lnTo>
                <a:lnTo>
                  <a:pt x="9129" y="30036"/>
                </a:lnTo>
                <a:lnTo>
                  <a:pt x="10848" y="29540"/>
                </a:lnTo>
                <a:lnTo>
                  <a:pt x="14876" y="26872"/>
                </a:lnTo>
                <a:lnTo>
                  <a:pt x="17060" y="25049"/>
                </a:lnTo>
                <a:lnTo>
                  <a:pt x="19311" y="23833"/>
                </a:lnTo>
                <a:lnTo>
                  <a:pt x="23928" y="22484"/>
                </a:lnTo>
                <a:lnTo>
                  <a:pt x="28626" y="21883"/>
                </a:lnTo>
                <a:lnTo>
                  <a:pt x="30990" y="21723"/>
                </a:lnTo>
                <a:lnTo>
                  <a:pt x="37850" y="19429"/>
                </a:lnTo>
                <a:lnTo>
                  <a:pt x="41902" y="17706"/>
                </a:lnTo>
                <a:lnTo>
                  <a:pt x="48521" y="15791"/>
                </a:lnTo>
                <a:lnTo>
                  <a:pt x="51397" y="15281"/>
                </a:lnTo>
                <a:lnTo>
                  <a:pt x="56710" y="12596"/>
                </a:lnTo>
                <a:lnTo>
                  <a:pt x="59238" y="10770"/>
                </a:lnTo>
                <a:lnTo>
                  <a:pt x="62510" y="9551"/>
                </a:lnTo>
                <a:lnTo>
                  <a:pt x="66280" y="8740"/>
                </a:lnTo>
                <a:lnTo>
                  <a:pt x="70380" y="8198"/>
                </a:lnTo>
                <a:lnTo>
                  <a:pt x="77053" y="5480"/>
                </a:lnTo>
                <a:lnTo>
                  <a:pt x="79943" y="3644"/>
                </a:lnTo>
                <a:lnTo>
                  <a:pt x="83458" y="2420"/>
                </a:lnTo>
                <a:lnTo>
                  <a:pt x="87388" y="1604"/>
                </a:lnTo>
                <a:lnTo>
                  <a:pt x="91596" y="1060"/>
                </a:lnTo>
                <a:lnTo>
                  <a:pt x="95989" y="697"/>
                </a:lnTo>
                <a:lnTo>
                  <a:pt x="100505" y="455"/>
                </a:lnTo>
                <a:lnTo>
                  <a:pt x="112329" y="115"/>
                </a:lnTo>
                <a:lnTo>
                  <a:pt x="123435" y="0"/>
                </a:lnTo>
                <a:lnTo>
                  <a:pt x="125946" y="784"/>
                </a:lnTo>
                <a:lnTo>
                  <a:pt x="130853" y="3773"/>
                </a:lnTo>
                <a:lnTo>
                  <a:pt x="135680" y="5630"/>
                </a:lnTo>
                <a:lnTo>
                  <a:pt x="138078" y="6125"/>
                </a:lnTo>
                <a:lnTo>
                  <a:pt x="142859" y="8792"/>
                </a:lnTo>
                <a:lnTo>
                  <a:pt x="145246" y="10615"/>
                </a:lnTo>
                <a:lnTo>
                  <a:pt x="146837" y="12623"/>
                </a:lnTo>
                <a:lnTo>
                  <a:pt x="147897" y="14756"/>
                </a:lnTo>
                <a:lnTo>
                  <a:pt x="149076" y="19243"/>
                </a:lnTo>
                <a:lnTo>
                  <a:pt x="149599" y="23883"/>
                </a:lnTo>
                <a:lnTo>
                  <a:pt x="149832" y="28590"/>
                </a:lnTo>
                <a:lnTo>
                  <a:pt x="149894" y="30957"/>
                </a:lnTo>
                <a:lnTo>
                  <a:pt x="149142" y="34122"/>
                </a:lnTo>
                <a:lnTo>
                  <a:pt x="147846" y="37820"/>
                </a:lnTo>
                <a:lnTo>
                  <a:pt x="146189" y="41873"/>
                </a:lnTo>
                <a:lnTo>
                  <a:pt x="144290" y="46162"/>
                </a:lnTo>
                <a:lnTo>
                  <a:pt x="140064" y="55161"/>
                </a:lnTo>
                <a:lnTo>
                  <a:pt x="138620" y="58990"/>
                </a:lnTo>
                <a:lnTo>
                  <a:pt x="137657" y="62336"/>
                </a:lnTo>
                <a:lnTo>
                  <a:pt x="137015" y="65360"/>
                </a:lnTo>
                <a:lnTo>
                  <a:pt x="134999" y="68964"/>
                </a:lnTo>
                <a:lnTo>
                  <a:pt x="132068" y="72954"/>
                </a:lnTo>
                <a:lnTo>
                  <a:pt x="128527" y="77202"/>
                </a:lnTo>
                <a:lnTo>
                  <a:pt x="125372" y="80827"/>
                </a:lnTo>
                <a:lnTo>
                  <a:pt x="122475" y="84038"/>
                </a:lnTo>
                <a:lnTo>
                  <a:pt x="117139" y="89722"/>
                </a:lnTo>
                <a:lnTo>
                  <a:pt x="107246" y="99839"/>
                </a:lnTo>
                <a:lnTo>
                  <a:pt x="97649" y="109481"/>
                </a:lnTo>
                <a:lnTo>
                  <a:pt x="95262" y="111077"/>
                </a:lnTo>
                <a:lnTo>
                  <a:pt x="90492" y="112852"/>
                </a:lnTo>
                <a:lnTo>
                  <a:pt x="85727" y="113641"/>
                </a:lnTo>
                <a:lnTo>
                  <a:pt x="78705" y="114261"/>
                </a:lnTo>
                <a:lnTo>
                  <a:pt x="78617" y="110476"/>
                </a:lnTo>
                <a:lnTo>
                  <a:pt x="79399" y="109360"/>
                </a:lnTo>
                <a:lnTo>
                  <a:pt x="80714" y="108616"/>
                </a:lnTo>
                <a:lnTo>
                  <a:pt x="82384" y="108120"/>
                </a:lnTo>
                <a:lnTo>
                  <a:pt x="86357" y="105453"/>
                </a:lnTo>
                <a:lnTo>
                  <a:pt x="88527" y="103629"/>
                </a:lnTo>
                <a:lnTo>
                  <a:pt x="90768" y="102415"/>
                </a:lnTo>
                <a:lnTo>
                  <a:pt x="98508" y="99911"/>
                </a:lnTo>
                <a:lnTo>
                  <a:pt x="102184" y="98348"/>
                </a:lnTo>
                <a:lnTo>
                  <a:pt x="106222" y="96512"/>
                </a:lnTo>
                <a:lnTo>
                  <a:pt x="112827" y="92356"/>
                </a:lnTo>
                <a:lnTo>
                  <a:pt x="118407" y="87863"/>
                </a:lnTo>
                <a:lnTo>
                  <a:pt x="123533" y="83220"/>
                </a:lnTo>
                <a:lnTo>
                  <a:pt x="126805" y="81664"/>
                </a:lnTo>
                <a:lnTo>
                  <a:pt x="130574" y="80627"/>
                </a:lnTo>
                <a:lnTo>
                  <a:pt x="134675" y="79935"/>
                </a:lnTo>
                <a:lnTo>
                  <a:pt x="138995" y="78681"/>
                </a:lnTo>
                <a:lnTo>
                  <a:pt x="143464" y="77051"/>
                </a:lnTo>
                <a:lnTo>
                  <a:pt x="148030" y="75170"/>
                </a:lnTo>
                <a:lnTo>
                  <a:pt x="151867" y="73917"/>
                </a:lnTo>
                <a:lnTo>
                  <a:pt x="158249" y="72524"/>
                </a:lnTo>
                <a:lnTo>
                  <a:pt x="161856" y="72152"/>
                </a:lnTo>
                <a:lnTo>
                  <a:pt x="165847" y="71905"/>
                </a:lnTo>
                <a:lnTo>
                  <a:pt x="174516" y="71629"/>
                </a:lnTo>
                <a:lnTo>
                  <a:pt x="183660" y="71507"/>
                </a:lnTo>
                <a:lnTo>
                  <a:pt x="187527" y="72268"/>
                </a:lnTo>
                <a:lnTo>
                  <a:pt x="193941" y="75231"/>
                </a:lnTo>
                <a:lnTo>
                  <a:pt x="199438" y="79193"/>
                </a:lnTo>
                <a:lnTo>
                  <a:pt x="204526" y="83600"/>
                </a:lnTo>
                <a:lnTo>
                  <a:pt x="209433" y="88205"/>
                </a:lnTo>
                <a:lnTo>
                  <a:pt x="211060" y="90544"/>
                </a:lnTo>
                <a:lnTo>
                  <a:pt x="212867" y="95259"/>
                </a:lnTo>
                <a:lnTo>
                  <a:pt x="215786" y="100001"/>
                </a:lnTo>
                <a:lnTo>
                  <a:pt x="217676" y="102377"/>
                </a:lnTo>
                <a:lnTo>
                  <a:pt x="218936" y="105548"/>
                </a:lnTo>
                <a:lnTo>
                  <a:pt x="219776" y="109250"/>
                </a:lnTo>
                <a:lnTo>
                  <a:pt x="220336" y="113305"/>
                </a:lnTo>
                <a:lnTo>
                  <a:pt x="219915" y="117596"/>
                </a:lnTo>
                <a:lnTo>
                  <a:pt x="218841" y="122044"/>
                </a:lnTo>
                <a:lnTo>
                  <a:pt x="217332" y="126597"/>
                </a:lnTo>
                <a:lnTo>
                  <a:pt x="216325" y="130426"/>
                </a:lnTo>
                <a:lnTo>
                  <a:pt x="215654" y="133773"/>
                </a:lnTo>
                <a:lnTo>
                  <a:pt x="215207" y="136798"/>
                </a:lnTo>
                <a:lnTo>
                  <a:pt x="214115" y="140401"/>
                </a:lnTo>
                <a:lnTo>
                  <a:pt x="212593" y="144392"/>
                </a:lnTo>
                <a:lnTo>
                  <a:pt x="210785" y="148639"/>
                </a:lnTo>
                <a:lnTo>
                  <a:pt x="208786" y="152265"/>
                </a:lnTo>
                <a:lnTo>
                  <a:pt x="206659" y="155475"/>
                </a:lnTo>
                <a:lnTo>
                  <a:pt x="202179" y="161160"/>
                </a:lnTo>
                <a:lnTo>
                  <a:pt x="197542" y="166332"/>
                </a:lnTo>
                <a:lnTo>
                  <a:pt x="192836" y="171276"/>
                </a:lnTo>
                <a:lnTo>
                  <a:pt x="187305" y="176120"/>
                </a:lnTo>
                <a:lnTo>
                  <a:pt x="183607" y="178522"/>
                </a:lnTo>
                <a:lnTo>
                  <a:pt x="179555" y="180918"/>
                </a:lnTo>
                <a:lnTo>
                  <a:pt x="172935" y="183580"/>
                </a:lnTo>
                <a:lnTo>
                  <a:pt x="170058" y="184290"/>
                </a:lnTo>
                <a:lnTo>
                  <a:pt x="164746" y="187195"/>
                </a:lnTo>
                <a:lnTo>
                  <a:pt x="162218" y="189081"/>
                </a:lnTo>
                <a:lnTo>
                  <a:pt x="157292" y="191176"/>
                </a:lnTo>
                <a:lnTo>
                  <a:pt x="152458" y="192108"/>
                </a:lnTo>
                <a:lnTo>
                  <a:pt x="147663" y="192522"/>
                </a:lnTo>
                <a:lnTo>
                  <a:pt x="142886" y="192706"/>
                </a:lnTo>
                <a:lnTo>
                  <a:pt x="137324" y="192788"/>
                </a:lnTo>
                <a:lnTo>
                  <a:pt x="116005" y="192850"/>
                </a:lnTo>
                <a:lnTo>
                  <a:pt x="115437" y="192058"/>
                </a:lnTo>
                <a:lnTo>
                  <a:pt x="114805" y="189060"/>
                </a:lnTo>
                <a:lnTo>
                  <a:pt x="113843" y="187943"/>
                </a:lnTo>
                <a:lnTo>
                  <a:pt x="112408" y="187199"/>
                </a:lnTo>
                <a:lnTo>
                  <a:pt x="108193" y="186003"/>
                </a:lnTo>
                <a:lnTo>
                  <a:pt x="101638" y="185748"/>
                </a:lnTo>
                <a:lnTo>
                  <a:pt x="100012" y="1857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4" name="SMARTPenAnnotation425"/>
          <p:cNvSpPr/>
          <p:nvPr/>
        </p:nvSpPr>
        <p:spPr>
          <a:xfrm>
            <a:off x="4786312" y="4607718"/>
            <a:ext cx="157164" cy="135733"/>
          </a:xfrm>
          <a:custGeom>
            <a:avLst/>
            <a:gdLst/>
            <a:ahLst/>
            <a:cxnLst/>
            <a:rect l="0" t="0" r="0" b="0"/>
            <a:pathLst>
              <a:path w="157164" h="135733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151" y="3793"/>
                </a:lnTo>
                <a:lnTo>
                  <a:pt x="7276" y="4910"/>
                </a:lnTo>
                <a:lnTo>
                  <a:pt x="8819" y="5655"/>
                </a:lnTo>
                <a:lnTo>
                  <a:pt x="10642" y="6151"/>
                </a:lnTo>
                <a:lnTo>
                  <a:pt x="14784" y="8819"/>
                </a:lnTo>
                <a:lnTo>
                  <a:pt x="17000" y="10642"/>
                </a:lnTo>
                <a:lnTo>
                  <a:pt x="19271" y="11857"/>
                </a:lnTo>
                <a:lnTo>
                  <a:pt x="23911" y="13208"/>
                </a:lnTo>
                <a:lnTo>
                  <a:pt x="28618" y="15924"/>
                </a:lnTo>
                <a:lnTo>
                  <a:pt x="33357" y="19778"/>
                </a:lnTo>
                <a:lnTo>
                  <a:pt x="35732" y="21916"/>
                </a:lnTo>
                <a:lnTo>
                  <a:pt x="40487" y="26409"/>
                </a:lnTo>
                <a:lnTo>
                  <a:pt x="45246" y="31052"/>
                </a:lnTo>
                <a:lnTo>
                  <a:pt x="48420" y="32608"/>
                </a:lnTo>
                <a:lnTo>
                  <a:pt x="52124" y="33645"/>
                </a:lnTo>
                <a:lnTo>
                  <a:pt x="56181" y="34337"/>
                </a:lnTo>
                <a:lnTo>
                  <a:pt x="59679" y="35591"/>
                </a:lnTo>
                <a:lnTo>
                  <a:pt x="62805" y="37221"/>
                </a:lnTo>
                <a:lnTo>
                  <a:pt x="65682" y="39102"/>
                </a:lnTo>
                <a:lnTo>
                  <a:pt x="68395" y="41149"/>
                </a:lnTo>
                <a:lnTo>
                  <a:pt x="70996" y="43308"/>
                </a:lnTo>
                <a:lnTo>
                  <a:pt x="73525" y="45541"/>
                </a:lnTo>
                <a:lnTo>
                  <a:pt x="78450" y="50139"/>
                </a:lnTo>
                <a:lnTo>
                  <a:pt x="88080" y="59557"/>
                </a:lnTo>
                <a:lnTo>
                  <a:pt x="91264" y="61930"/>
                </a:lnTo>
                <a:lnTo>
                  <a:pt x="94974" y="64306"/>
                </a:lnTo>
                <a:lnTo>
                  <a:pt x="99035" y="66683"/>
                </a:lnTo>
                <a:lnTo>
                  <a:pt x="102536" y="69062"/>
                </a:lnTo>
                <a:lnTo>
                  <a:pt x="105663" y="71441"/>
                </a:lnTo>
                <a:lnTo>
                  <a:pt x="108542" y="73821"/>
                </a:lnTo>
                <a:lnTo>
                  <a:pt x="111255" y="76996"/>
                </a:lnTo>
                <a:lnTo>
                  <a:pt x="113858" y="80699"/>
                </a:lnTo>
                <a:lnTo>
                  <a:pt x="116386" y="84756"/>
                </a:lnTo>
                <a:lnTo>
                  <a:pt x="118866" y="88254"/>
                </a:lnTo>
                <a:lnTo>
                  <a:pt x="121313" y="91380"/>
                </a:lnTo>
                <a:lnTo>
                  <a:pt x="123738" y="94258"/>
                </a:lnTo>
                <a:lnTo>
                  <a:pt x="126148" y="96970"/>
                </a:lnTo>
                <a:lnTo>
                  <a:pt x="130943" y="102100"/>
                </a:lnTo>
                <a:lnTo>
                  <a:pt x="140489" y="111861"/>
                </a:lnTo>
                <a:lnTo>
                  <a:pt x="153393" y="124816"/>
                </a:lnTo>
                <a:lnTo>
                  <a:pt x="154649" y="126867"/>
                </a:lnTo>
                <a:lnTo>
                  <a:pt x="155487" y="129028"/>
                </a:lnTo>
                <a:lnTo>
                  <a:pt x="157163" y="1357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5" name="SMARTPenAnnotation426"/>
          <p:cNvSpPr/>
          <p:nvPr/>
        </p:nvSpPr>
        <p:spPr>
          <a:xfrm>
            <a:off x="4843462" y="4564856"/>
            <a:ext cx="107157" cy="207170"/>
          </a:xfrm>
          <a:custGeom>
            <a:avLst/>
            <a:gdLst/>
            <a:ahLst/>
            <a:cxnLst/>
            <a:rect l="0" t="0" r="0" b="0"/>
            <a:pathLst>
              <a:path w="107157" h="207170">
                <a:moveTo>
                  <a:pt x="107156" y="0"/>
                </a:moveTo>
                <a:lnTo>
                  <a:pt x="100307" y="0"/>
                </a:lnTo>
                <a:lnTo>
                  <a:pt x="100071" y="5703"/>
                </a:lnTo>
                <a:lnTo>
                  <a:pt x="100038" y="9943"/>
                </a:lnTo>
                <a:lnTo>
                  <a:pt x="99236" y="12185"/>
                </a:lnTo>
                <a:lnTo>
                  <a:pt x="96228" y="16792"/>
                </a:lnTo>
                <a:lnTo>
                  <a:pt x="95108" y="19926"/>
                </a:lnTo>
                <a:lnTo>
                  <a:pt x="94362" y="23603"/>
                </a:lnTo>
                <a:lnTo>
                  <a:pt x="93864" y="27641"/>
                </a:lnTo>
                <a:lnTo>
                  <a:pt x="92739" y="31921"/>
                </a:lnTo>
                <a:lnTo>
                  <a:pt x="91194" y="36362"/>
                </a:lnTo>
                <a:lnTo>
                  <a:pt x="89371" y="40910"/>
                </a:lnTo>
                <a:lnTo>
                  <a:pt x="87362" y="45530"/>
                </a:lnTo>
                <a:lnTo>
                  <a:pt x="83013" y="54896"/>
                </a:lnTo>
                <a:lnTo>
                  <a:pt x="80742" y="60409"/>
                </a:lnTo>
                <a:lnTo>
                  <a:pt x="78434" y="66467"/>
                </a:lnTo>
                <a:lnTo>
                  <a:pt x="76102" y="72886"/>
                </a:lnTo>
                <a:lnTo>
                  <a:pt x="72960" y="78753"/>
                </a:lnTo>
                <a:lnTo>
                  <a:pt x="69278" y="84252"/>
                </a:lnTo>
                <a:lnTo>
                  <a:pt x="65235" y="89506"/>
                </a:lnTo>
                <a:lnTo>
                  <a:pt x="61746" y="95389"/>
                </a:lnTo>
                <a:lnTo>
                  <a:pt x="58627" y="101693"/>
                </a:lnTo>
                <a:lnTo>
                  <a:pt x="53044" y="114252"/>
                </a:lnTo>
                <a:lnTo>
                  <a:pt x="45438" y="130249"/>
                </a:lnTo>
                <a:lnTo>
                  <a:pt x="26202" y="169040"/>
                </a:lnTo>
                <a:lnTo>
                  <a:pt x="23818" y="173019"/>
                </a:lnTo>
                <a:lnTo>
                  <a:pt x="21435" y="176465"/>
                </a:lnTo>
                <a:lnTo>
                  <a:pt x="19052" y="179555"/>
                </a:lnTo>
                <a:lnTo>
                  <a:pt x="16670" y="182410"/>
                </a:lnTo>
                <a:lnTo>
                  <a:pt x="14289" y="185106"/>
                </a:lnTo>
                <a:lnTo>
                  <a:pt x="8555" y="191345"/>
                </a:lnTo>
                <a:lnTo>
                  <a:pt x="1117" y="198897"/>
                </a:lnTo>
                <a:lnTo>
                  <a:pt x="745" y="200067"/>
                </a:lnTo>
                <a:lnTo>
                  <a:pt x="496" y="201640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6" name="SMARTPenAnnotation427"/>
          <p:cNvSpPr/>
          <p:nvPr/>
        </p:nvSpPr>
        <p:spPr>
          <a:xfrm>
            <a:off x="5086350" y="4607718"/>
            <a:ext cx="142876" cy="42864"/>
          </a:xfrm>
          <a:custGeom>
            <a:avLst/>
            <a:gdLst/>
            <a:ahLst/>
            <a:cxnLst/>
            <a:rect l="0" t="0" r="0" b="0"/>
            <a:pathLst>
              <a:path w="142876" h="42864">
                <a:moveTo>
                  <a:pt x="0" y="42863"/>
                </a:moveTo>
                <a:lnTo>
                  <a:pt x="10641" y="42863"/>
                </a:lnTo>
                <a:lnTo>
                  <a:pt x="12651" y="42069"/>
                </a:lnTo>
                <a:lnTo>
                  <a:pt x="14783" y="40746"/>
                </a:lnTo>
                <a:lnTo>
                  <a:pt x="17000" y="39071"/>
                </a:lnTo>
                <a:lnTo>
                  <a:pt x="19270" y="37953"/>
                </a:lnTo>
                <a:lnTo>
                  <a:pt x="21578" y="37208"/>
                </a:lnTo>
                <a:lnTo>
                  <a:pt x="23910" y="36712"/>
                </a:lnTo>
                <a:lnTo>
                  <a:pt x="27052" y="36381"/>
                </a:lnTo>
                <a:lnTo>
                  <a:pt x="30735" y="36160"/>
                </a:lnTo>
                <a:lnTo>
                  <a:pt x="34777" y="36013"/>
                </a:lnTo>
                <a:lnTo>
                  <a:pt x="38266" y="35122"/>
                </a:lnTo>
                <a:lnTo>
                  <a:pt x="41386" y="33733"/>
                </a:lnTo>
                <a:lnTo>
                  <a:pt x="44259" y="32014"/>
                </a:lnTo>
                <a:lnTo>
                  <a:pt x="46968" y="30868"/>
                </a:lnTo>
                <a:lnTo>
                  <a:pt x="49569" y="30103"/>
                </a:lnTo>
                <a:lnTo>
                  <a:pt x="52095" y="29594"/>
                </a:lnTo>
                <a:lnTo>
                  <a:pt x="55367" y="28461"/>
                </a:lnTo>
                <a:lnTo>
                  <a:pt x="59137" y="26911"/>
                </a:lnTo>
                <a:lnTo>
                  <a:pt x="63237" y="25085"/>
                </a:lnTo>
                <a:lnTo>
                  <a:pt x="66764" y="23073"/>
                </a:lnTo>
                <a:lnTo>
                  <a:pt x="69909" y="20939"/>
                </a:lnTo>
                <a:lnTo>
                  <a:pt x="72800" y="18722"/>
                </a:lnTo>
                <a:lnTo>
                  <a:pt x="76314" y="17243"/>
                </a:lnTo>
                <a:lnTo>
                  <a:pt x="80245" y="16259"/>
                </a:lnTo>
                <a:lnTo>
                  <a:pt x="84452" y="15602"/>
                </a:lnTo>
                <a:lnTo>
                  <a:pt x="88051" y="14370"/>
                </a:lnTo>
                <a:lnTo>
                  <a:pt x="91244" y="12755"/>
                </a:lnTo>
                <a:lnTo>
                  <a:pt x="94167" y="10884"/>
                </a:lnTo>
                <a:lnTo>
                  <a:pt x="97703" y="9638"/>
                </a:lnTo>
                <a:lnTo>
                  <a:pt x="101648" y="8807"/>
                </a:lnTo>
                <a:lnTo>
                  <a:pt x="105865" y="8252"/>
                </a:lnTo>
                <a:lnTo>
                  <a:pt x="109470" y="7089"/>
                </a:lnTo>
                <a:lnTo>
                  <a:pt x="112667" y="5520"/>
                </a:lnTo>
                <a:lnTo>
                  <a:pt x="115593" y="3680"/>
                </a:lnTo>
                <a:lnTo>
                  <a:pt x="118336" y="2454"/>
                </a:lnTo>
                <a:lnTo>
                  <a:pt x="120960" y="1636"/>
                </a:lnTo>
                <a:lnTo>
                  <a:pt x="123502" y="1091"/>
                </a:lnTo>
                <a:lnTo>
                  <a:pt x="125991" y="727"/>
                </a:lnTo>
                <a:lnTo>
                  <a:pt x="128444" y="485"/>
                </a:lnTo>
                <a:lnTo>
                  <a:pt x="130873" y="323"/>
                </a:lnTo>
                <a:lnTo>
                  <a:pt x="133286" y="216"/>
                </a:lnTo>
                <a:lnTo>
                  <a:pt x="1428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7" name="SMARTPenAnnotation428"/>
          <p:cNvSpPr/>
          <p:nvPr/>
        </p:nvSpPr>
        <p:spPr>
          <a:xfrm>
            <a:off x="5350668" y="4521994"/>
            <a:ext cx="128491" cy="228600"/>
          </a:xfrm>
          <a:custGeom>
            <a:avLst/>
            <a:gdLst/>
            <a:ahLst/>
            <a:cxnLst/>
            <a:rect l="0" t="0" r="0" b="0"/>
            <a:pathLst>
              <a:path w="128491" h="228600">
                <a:moveTo>
                  <a:pt x="0" y="7143"/>
                </a:moveTo>
                <a:lnTo>
                  <a:pt x="6850" y="7143"/>
                </a:lnTo>
                <a:lnTo>
                  <a:pt x="7057" y="3351"/>
                </a:lnTo>
                <a:lnTo>
                  <a:pt x="7880" y="2233"/>
                </a:lnTo>
                <a:lnTo>
                  <a:pt x="9222" y="1489"/>
                </a:lnTo>
                <a:lnTo>
                  <a:pt x="12830" y="661"/>
                </a:lnTo>
                <a:lnTo>
                  <a:pt x="14903" y="440"/>
                </a:lnTo>
                <a:lnTo>
                  <a:pt x="17079" y="293"/>
                </a:lnTo>
                <a:lnTo>
                  <a:pt x="20118" y="195"/>
                </a:lnTo>
                <a:lnTo>
                  <a:pt x="37143" y="25"/>
                </a:lnTo>
                <a:lnTo>
                  <a:pt x="73725" y="0"/>
                </a:lnTo>
                <a:lnTo>
                  <a:pt x="76137" y="793"/>
                </a:lnTo>
                <a:lnTo>
                  <a:pt x="78540" y="2116"/>
                </a:lnTo>
                <a:lnTo>
                  <a:pt x="80935" y="3792"/>
                </a:lnTo>
                <a:lnTo>
                  <a:pt x="82532" y="5703"/>
                </a:lnTo>
                <a:lnTo>
                  <a:pt x="83596" y="7770"/>
                </a:lnTo>
                <a:lnTo>
                  <a:pt x="84779" y="12184"/>
                </a:lnTo>
                <a:lnTo>
                  <a:pt x="85445" y="19132"/>
                </a:lnTo>
                <a:lnTo>
                  <a:pt x="85600" y="23849"/>
                </a:lnTo>
                <a:lnTo>
                  <a:pt x="83553" y="30707"/>
                </a:lnTo>
                <a:lnTo>
                  <a:pt x="81896" y="34759"/>
                </a:lnTo>
                <a:lnTo>
                  <a:pt x="80791" y="39047"/>
                </a:lnTo>
                <a:lnTo>
                  <a:pt x="80055" y="43494"/>
                </a:lnTo>
                <a:lnTo>
                  <a:pt x="79564" y="48046"/>
                </a:lnTo>
                <a:lnTo>
                  <a:pt x="78442" y="51874"/>
                </a:lnTo>
                <a:lnTo>
                  <a:pt x="75080" y="58244"/>
                </a:lnTo>
                <a:lnTo>
                  <a:pt x="73073" y="61848"/>
                </a:lnTo>
                <a:lnTo>
                  <a:pt x="68725" y="70086"/>
                </a:lnTo>
                <a:lnTo>
                  <a:pt x="66454" y="73711"/>
                </a:lnTo>
                <a:lnTo>
                  <a:pt x="64147" y="76921"/>
                </a:lnTo>
                <a:lnTo>
                  <a:pt x="61815" y="79856"/>
                </a:lnTo>
                <a:lnTo>
                  <a:pt x="58672" y="82606"/>
                </a:lnTo>
                <a:lnTo>
                  <a:pt x="54990" y="85233"/>
                </a:lnTo>
                <a:lnTo>
                  <a:pt x="50948" y="87778"/>
                </a:lnTo>
                <a:lnTo>
                  <a:pt x="47459" y="90269"/>
                </a:lnTo>
                <a:lnTo>
                  <a:pt x="44339" y="92722"/>
                </a:lnTo>
                <a:lnTo>
                  <a:pt x="37422" y="98572"/>
                </a:lnTo>
                <a:lnTo>
                  <a:pt x="36060" y="99052"/>
                </a:lnTo>
                <a:lnTo>
                  <a:pt x="32431" y="99585"/>
                </a:lnTo>
                <a:lnTo>
                  <a:pt x="31146" y="100521"/>
                </a:lnTo>
                <a:lnTo>
                  <a:pt x="30289" y="101939"/>
                </a:lnTo>
                <a:lnTo>
                  <a:pt x="28914" y="106125"/>
                </a:lnTo>
                <a:lnTo>
                  <a:pt x="28801" y="105675"/>
                </a:lnTo>
                <a:lnTo>
                  <a:pt x="28605" y="100914"/>
                </a:lnTo>
                <a:lnTo>
                  <a:pt x="29389" y="100613"/>
                </a:lnTo>
                <a:lnTo>
                  <a:pt x="32377" y="100279"/>
                </a:lnTo>
                <a:lnTo>
                  <a:pt x="33491" y="99397"/>
                </a:lnTo>
                <a:lnTo>
                  <a:pt x="34233" y="98014"/>
                </a:lnTo>
                <a:lnTo>
                  <a:pt x="34729" y="96299"/>
                </a:lnTo>
                <a:lnTo>
                  <a:pt x="37396" y="92276"/>
                </a:lnTo>
                <a:lnTo>
                  <a:pt x="41227" y="87842"/>
                </a:lnTo>
                <a:lnTo>
                  <a:pt x="45575" y="83226"/>
                </a:lnTo>
                <a:lnTo>
                  <a:pt x="47846" y="81678"/>
                </a:lnTo>
                <a:lnTo>
                  <a:pt x="50154" y="80645"/>
                </a:lnTo>
                <a:lnTo>
                  <a:pt x="52486" y="79957"/>
                </a:lnTo>
                <a:lnTo>
                  <a:pt x="54834" y="78705"/>
                </a:lnTo>
                <a:lnTo>
                  <a:pt x="57194" y="77076"/>
                </a:lnTo>
                <a:lnTo>
                  <a:pt x="59561" y="75196"/>
                </a:lnTo>
                <a:lnTo>
                  <a:pt x="62726" y="73943"/>
                </a:lnTo>
                <a:lnTo>
                  <a:pt x="66423" y="73108"/>
                </a:lnTo>
                <a:lnTo>
                  <a:pt x="70476" y="72551"/>
                </a:lnTo>
                <a:lnTo>
                  <a:pt x="73972" y="71386"/>
                </a:lnTo>
                <a:lnTo>
                  <a:pt x="77096" y="69815"/>
                </a:lnTo>
                <a:lnTo>
                  <a:pt x="79973" y="67974"/>
                </a:lnTo>
                <a:lnTo>
                  <a:pt x="83478" y="66748"/>
                </a:lnTo>
                <a:lnTo>
                  <a:pt x="87402" y="65929"/>
                </a:lnTo>
                <a:lnTo>
                  <a:pt x="91606" y="65384"/>
                </a:lnTo>
                <a:lnTo>
                  <a:pt x="95202" y="65020"/>
                </a:lnTo>
                <a:lnTo>
                  <a:pt x="98393" y="64778"/>
                </a:lnTo>
                <a:lnTo>
                  <a:pt x="101314" y="64616"/>
                </a:lnTo>
                <a:lnTo>
                  <a:pt x="106677" y="64437"/>
                </a:lnTo>
                <a:lnTo>
                  <a:pt x="109218" y="64389"/>
                </a:lnTo>
                <a:lnTo>
                  <a:pt x="111706" y="65151"/>
                </a:lnTo>
                <a:lnTo>
                  <a:pt x="114158" y="66452"/>
                </a:lnTo>
                <a:lnTo>
                  <a:pt x="120005" y="70452"/>
                </a:lnTo>
                <a:lnTo>
                  <a:pt x="122921" y="73116"/>
                </a:lnTo>
                <a:lnTo>
                  <a:pt x="124810" y="74938"/>
                </a:lnTo>
                <a:lnTo>
                  <a:pt x="126069" y="76945"/>
                </a:lnTo>
                <a:lnTo>
                  <a:pt x="127468" y="81294"/>
                </a:lnTo>
                <a:lnTo>
                  <a:pt x="128256" y="88204"/>
                </a:lnTo>
                <a:lnTo>
                  <a:pt x="128490" y="95278"/>
                </a:lnTo>
                <a:lnTo>
                  <a:pt x="126428" y="102141"/>
                </a:lnTo>
                <a:lnTo>
                  <a:pt x="124766" y="106194"/>
                </a:lnTo>
                <a:lnTo>
                  <a:pt x="122865" y="110483"/>
                </a:lnTo>
                <a:lnTo>
                  <a:pt x="118636" y="119482"/>
                </a:lnTo>
                <a:lnTo>
                  <a:pt x="117191" y="123311"/>
                </a:lnTo>
                <a:lnTo>
                  <a:pt x="115585" y="129682"/>
                </a:lnTo>
                <a:lnTo>
                  <a:pt x="113569" y="133285"/>
                </a:lnTo>
                <a:lnTo>
                  <a:pt x="110638" y="137275"/>
                </a:lnTo>
                <a:lnTo>
                  <a:pt x="107096" y="141523"/>
                </a:lnTo>
                <a:lnTo>
                  <a:pt x="103941" y="145942"/>
                </a:lnTo>
                <a:lnTo>
                  <a:pt x="101044" y="150476"/>
                </a:lnTo>
                <a:lnTo>
                  <a:pt x="98319" y="155086"/>
                </a:lnTo>
                <a:lnTo>
                  <a:pt x="95709" y="159746"/>
                </a:lnTo>
                <a:lnTo>
                  <a:pt x="90692" y="169158"/>
                </a:lnTo>
                <a:lnTo>
                  <a:pt x="88243" y="173097"/>
                </a:lnTo>
                <a:lnTo>
                  <a:pt x="85816" y="176517"/>
                </a:lnTo>
                <a:lnTo>
                  <a:pt x="83404" y="179590"/>
                </a:lnTo>
                <a:lnTo>
                  <a:pt x="80209" y="182433"/>
                </a:lnTo>
                <a:lnTo>
                  <a:pt x="76492" y="185122"/>
                </a:lnTo>
                <a:lnTo>
                  <a:pt x="72426" y="187708"/>
                </a:lnTo>
                <a:lnTo>
                  <a:pt x="68922" y="191019"/>
                </a:lnTo>
                <a:lnTo>
                  <a:pt x="65792" y="194815"/>
                </a:lnTo>
                <a:lnTo>
                  <a:pt x="62912" y="198932"/>
                </a:lnTo>
                <a:lnTo>
                  <a:pt x="60197" y="202472"/>
                </a:lnTo>
                <a:lnTo>
                  <a:pt x="57594" y="205625"/>
                </a:lnTo>
                <a:lnTo>
                  <a:pt x="55065" y="208521"/>
                </a:lnTo>
                <a:lnTo>
                  <a:pt x="52585" y="211245"/>
                </a:lnTo>
                <a:lnTo>
                  <a:pt x="47713" y="216388"/>
                </a:lnTo>
                <a:lnTo>
                  <a:pt x="45302" y="218077"/>
                </a:lnTo>
                <a:lnTo>
                  <a:pt x="42902" y="219203"/>
                </a:lnTo>
                <a:lnTo>
                  <a:pt x="40508" y="219954"/>
                </a:lnTo>
                <a:lnTo>
                  <a:pt x="38118" y="221249"/>
                </a:lnTo>
                <a:lnTo>
                  <a:pt x="35731" y="222905"/>
                </a:lnTo>
                <a:lnTo>
                  <a:pt x="33346" y="224803"/>
                </a:lnTo>
                <a:lnTo>
                  <a:pt x="30962" y="226068"/>
                </a:lnTo>
                <a:lnTo>
                  <a:pt x="28579" y="226912"/>
                </a:lnTo>
                <a:lnTo>
                  <a:pt x="26196" y="227475"/>
                </a:lnTo>
                <a:lnTo>
                  <a:pt x="23814" y="227849"/>
                </a:lnTo>
                <a:lnTo>
                  <a:pt x="21433" y="228100"/>
                </a:lnTo>
                <a:lnTo>
                  <a:pt x="14288" y="22859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8" name="SMARTPenAnnotation429"/>
          <p:cNvSpPr/>
          <p:nvPr/>
        </p:nvSpPr>
        <p:spPr>
          <a:xfrm>
            <a:off x="4014789" y="4572000"/>
            <a:ext cx="114299" cy="314326"/>
          </a:xfrm>
          <a:custGeom>
            <a:avLst/>
            <a:gdLst/>
            <a:ahLst/>
            <a:cxnLst/>
            <a:rect l="0" t="0" r="0" b="0"/>
            <a:pathLst>
              <a:path w="114299" h="314326">
                <a:moveTo>
                  <a:pt x="114298" y="0"/>
                </a:moveTo>
                <a:lnTo>
                  <a:pt x="94162" y="0"/>
                </a:lnTo>
                <a:lnTo>
                  <a:pt x="91326" y="2116"/>
                </a:lnTo>
                <a:lnTo>
                  <a:pt x="86830" y="6150"/>
                </a:lnTo>
                <a:lnTo>
                  <a:pt x="82259" y="10641"/>
                </a:lnTo>
                <a:lnTo>
                  <a:pt x="80238" y="11857"/>
                </a:lnTo>
                <a:lnTo>
                  <a:pt x="78098" y="12667"/>
                </a:lnTo>
                <a:lnTo>
                  <a:pt x="75877" y="13207"/>
                </a:lnTo>
                <a:lnTo>
                  <a:pt x="74397" y="14361"/>
                </a:lnTo>
                <a:lnTo>
                  <a:pt x="73410" y="15924"/>
                </a:lnTo>
                <a:lnTo>
                  <a:pt x="72751" y="17760"/>
                </a:lnTo>
                <a:lnTo>
                  <a:pt x="70725" y="19777"/>
                </a:lnTo>
                <a:lnTo>
                  <a:pt x="67787" y="21916"/>
                </a:lnTo>
                <a:lnTo>
                  <a:pt x="64241" y="24135"/>
                </a:lnTo>
                <a:lnTo>
                  <a:pt x="61877" y="26409"/>
                </a:lnTo>
                <a:lnTo>
                  <a:pt x="60301" y="28718"/>
                </a:lnTo>
                <a:lnTo>
                  <a:pt x="57755" y="34195"/>
                </a:lnTo>
                <a:lnTo>
                  <a:pt x="53978" y="41920"/>
                </a:lnTo>
                <a:lnTo>
                  <a:pt x="51066" y="45409"/>
                </a:lnTo>
                <a:lnTo>
                  <a:pt x="47537" y="48529"/>
                </a:lnTo>
                <a:lnTo>
                  <a:pt x="43597" y="51402"/>
                </a:lnTo>
                <a:lnTo>
                  <a:pt x="40177" y="54906"/>
                </a:lnTo>
                <a:lnTo>
                  <a:pt x="37102" y="58828"/>
                </a:lnTo>
                <a:lnTo>
                  <a:pt x="34259" y="63031"/>
                </a:lnTo>
                <a:lnTo>
                  <a:pt x="31570" y="67421"/>
                </a:lnTo>
                <a:lnTo>
                  <a:pt x="28984" y="71935"/>
                </a:lnTo>
                <a:lnTo>
                  <a:pt x="26465" y="76531"/>
                </a:lnTo>
                <a:lnTo>
                  <a:pt x="23668" y="85872"/>
                </a:lnTo>
                <a:lnTo>
                  <a:pt x="22921" y="90586"/>
                </a:lnTo>
                <a:lnTo>
                  <a:pt x="20837" y="95315"/>
                </a:lnTo>
                <a:lnTo>
                  <a:pt x="17859" y="100056"/>
                </a:lnTo>
                <a:lnTo>
                  <a:pt x="14287" y="104804"/>
                </a:lnTo>
                <a:lnTo>
                  <a:pt x="11905" y="109556"/>
                </a:lnTo>
                <a:lnTo>
                  <a:pt x="9259" y="119071"/>
                </a:lnTo>
                <a:lnTo>
                  <a:pt x="8083" y="128591"/>
                </a:lnTo>
                <a:lnTo>
                  <a:pt x="6766" y="138114"/>
                </a:lnTo>
                <a:lnTo>
                  <a:pt x="3535" y="147638"/>
                </a:lnTo>
                <a:lnTo>
                  <a:pt x="1570" y="157162"/>
                </a:lnTo>
                <a:lnTo>
                  <a:pt x="696" y="166687"/>
                </a:lnTo>
                <a:lnTo>
                  <a:pt x="308" y="176212"/>
                </a:lnTo>
                <a:lnTo>
                  <a:pt x="90" y="186707"/>
                </a:lnTo>
                <a:lnTo>
                  <a:pt x="0" y="220155"/>
                </a:lnTo>
                <a:lnTo>
                  <a:pt x="2116" y="229080"/>
                </a:lnTo>
                <a:lnTo>
                  <a:pt x="4908" y="237544"/>
                </a:lnTo>
                <a:lnTo>
                  <a:pt x="6149" y="243952"/>
                </a:lnTo>
                <a:lnTo>
                  <a:pt x="8817" y="251562"/>
                </a:lnTo>
                <a:lnTo>
                  <a:pt x="10640" y="255815"/>
                </a:lnTo>
                <a:lnTo>
                  <a:pt x="12649" y="259443"/>
                </a:lnTo>
                <a:lnTo>
                  <a:pt x="14782" y="262656"/>
                </a:lnTo>
                <a:lnTo>
                  <a:pt x="16998" y="265591"/>
                </a:lnTo>
                <a:lnTo>
                  <a:pt x="19269" y="269135"/>
                </a:lnTo>
                <a:lnTo>
                  <a:pt x="21577" y="273086"/>
                </a:lnTo>
                <a:lnTo>
                  <a:pt x="23909" y="277307"/>
                </a:lnTo>
                <a:lnTo>
                  <a:pt x="26257" y="280915"/>
                </a:lnTo>
                <a:lnTo>
                  <a:pt x="28616" y="284114"/>
                </a:lnTo>
                <a:lnTo>
                  <a:pt x="30983" y="287041"/>
                </a:lnTo>
                <a:lnTo>
                  <a:pt x="33355" y="289785"/>
                </a:lnTo>
                <a:lnTo>
                  <a:pt x="35730" y="292409"/>
                </a:lnTo>
                <a:lnTo>
                  <a:pt x="38107" y="294952"/>
                </a:lnTo>
                <a:lnTo>
                  <a:pt x="39692" y="297441"/>
                </a:lnTo>
                <a:lnTo>
                  <a:pt x="42715" y="304736"/>
                </a:lnTo>
                <a:lnTo>
                  <a:pt x="46236" y="309533"/>
                </a:lnTo>
                <a:lnTo>
                  <a:pt x="50004" y="3143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49" name="SMARTPenAnnotation430"/>
          <p:cNvSpPr/>
          <p:nvPr/>
        </p:nvSpPr>
        <p:spPr>
          <a:xfrm>
            <a:off x="3600450" y="4772025"/>
            <a:ext cx="171451" cy="7144"/>
          </a:xfrm>
          <a:custGeom>
            <a:avLst/>
            <a:gdLst/>
            <a:ahLst/>
            <a:cxnLst/>
            <a:rect l="0" t="0" r="0" b="0"/>
            <a:pathLst>
              <a:path w="171451" h="7144">
                <a:moveTo>
                  <a:pt x="0" y="7143"/>
                </a:moveTo>
                <a:lnTo>
                  <a:pt x="83442" y="7143"/>
                </a:lnTo>
                <a:lnTo>
                  <a:pt x="88965" y="6350"/>
                </a:lnTo>
                <a:lnTo>
                  <a:pt x="95029" y="5027"/>
                </a:lnTo>
                <a:lnTo>
                  <a:pt x="101452" y="3351"/>
                </a:lnTo>
                <a:lnTo>
                  <a:pt x="108116" y="2233"/>
                </a:lnTo>
                <a:lnTo>
                  <a:pt x="114940" y="1489"/>
                </a:lnTo>
                <a:lnTo>
                  <a:pt x="121870" y="992"/>
                </a:lnTo>
                <a:lnTo>
                  <a:pt x="128078" y="661"/>
                </a:lnTo>
                <a:lnTo>
                  <a:pt x="139208" y="294"/>
                </a:lnTo>
                <a:lnTo>
                  <a:pt x="162020" y="38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0" name="SMARTPenAnnotation431"/>
          <p:cNvSpPr/>
          <p:nvPr/>
        </p:nvSpPr>
        <p:spPr>
          <a:xfrm>
            <a:off x="3837186" y="4815083"/>
            <a:ext cx="1899246" cy="92674"/>
          </a:xfrm>
          <a:custGeom>
            <a:avLst/>
            <a:gdLst/>
            <a:ahLst/>
            <a:cxnLst/>
            <a:rect l="0" t="0" r="0" b="0"/>
            <a:pathLst>
              <a:path w="1899246" h="92674">
                <a:moveTo>
                  <a:pt x="6151" y="85529"/>
                </a:moveTo>
                <a:lnTo>
                  <a:pt x="0" y="85529"/>
                </a:lnTo>
                <a:lnTo>
                  <a:pt x="19149" y="85529"/>
                </a:lnTo>
                <a:lnTo>
                  <a:pt x="21982" y="87646"/>
                </a:lnTo>
                <a:lnTo>
                  <a:pt x="23849" y="89321"/>
                </a:lnTo>
                <a:lnTo>
                  <a:pt x="25887" y="90439"/>
                </a:lnTo>
                <a:lnTo>
                  <a:pt x="30269" y="91680"/>
                </a:lnTo>
                <a:lnTo>
                  <a:pt x="89609" y="92672"/>
                </a:lnTo>
                <a:lnTo>
                  <a:pt x="154004" y="92673"/>
                </a:lnTo>
                <a:lnTo>
                  <a:pt x="163410" y="90556"/>
                </a:lnTo>
                <a:lnTo>
                  <a:pt x="173674" y="87763"/>
                </a:lnTo>
                <a:lnTo>
                  <a:pt x="232283" y="85555"/>
                </a:lnTo>
                <a:lnTo>
                  <a:pt x="243973" y="83424"/>
                </a:lnTo>
                <a:lnTo>
                  <a:pt x="257106" y="80625"/>
                </a:lnTo>
                <a:lnTo>
                  <a:pt x="309576" y="78472"/>
                </a:lnTo>
                <a:lnTo>
                  <a:pt x="321982" y="76307"/>
                </a:lnTo>
                <a:lnTo>
                  <a:pt x="335433" y="73493"/>
                </a:lnTo>
                <a:lnTo>
                  <a:pt x="399075" y="70506"/>
                </a:lnTo>
                <a:lnTo>
                  <a:pt x="406213" y="69164"/>
                </a:lnTo>
                <a:lnTo>
                  <a:pt x="420494" y="66350"/>
                </a:lnTo>
                <a:lnTo>
                  <a:pt x="476149" y="64230"/>
                </a:lnTo>
                <a:lnTo>
                  <a:pt x="491264" y="63363"/>
                </a:lnTo>
                <a:lnTo>
                  <a:pt x="498629" y="62020"/>
                </a:lnTo>
                <a:lnTo>
                  <a:pt x="513955" y="59206"/>
                </a:lnTo>
                <a:lnTo>
                  <a:pt x="572171" y="57086"/>
                </a:lnTo>
                <a:lnTo>
                  <a:pt x="599575" y="54876"/>
                </a:lnTo>
                <a:lnTo>
                  <a:pt x="617558" y="52062"/>
                </a:lnTo>
                <a:lnTo>
                  <a:pt x="668820" y="50008"/>
                </a:lnTo>
                <a:lnTo>
                  <a:pt x="744365" y="49818"/>
                </a:lnTo>
                <a:lnTo>
                  <a:pt x="763400" y="47697"/>
                </a:lnTo>
                <a:lnTo>
                  <a:pt x="782444" y="44902"/>
                </a:lnTo>
                <a:lnTo>
                  <a:pt x="833857" y="42961"/>
                </a:lnTo>
                <a:lnTo>
                  <a:pt x="884391" y="40589"/>
                </a:lnTo>
                <a:lnTo>
                  <a:pt x="904480" y="37775"/>
                </a:lnTo>
                <a:lnTo>
                  <a:pt x="957632" y="35819"/>
                </a:lnTo>
                <a:lnTo>
                  <a:pt x="979365" y="33538"/>
                </a:lnTo>
                <a:lnTo>
                  <a:pt x="1001459" y="30672"/>
                </a:lnTo>
                <a:lnTo>
                  <a:pt x="1051199" y="28681"/>
                </a:lnTo>
                <a:lnTo>
                  <a:pt x="1143387" y="28387"/>
                </a:lnTo>
                <a:lnTo>
                  <a:pt x="1165110" y="26266"/>
                </a:lnTo>
                <a:lnTo>
                  <a:pt x="1187200" y="23471"/>
                </a:lnTo>
                <a:lnTo>
                  <a:pt x="1236937" y="21530"/>
                </a:lnTo>
                <a:lnTo>
                  <a:pt x="1326767" y="21243"/>
                </a:lnTo>
                <a:lnTo>
                  <a:pt x="1347683" y="19122"/>
                </a:lnTo>
                <a:lnTo>
                  <a:pt x="1368356" y="16327"/>
                </a:lnTo>
                <a:lnTo>
                  <a:pt x="1436709" y="13494"/>
                </a:lnTo>
                <a:lnTo>
                  <a:pt x="1447219" y="12106"/>
                </a:lnTo>
                <a:lnTo>
                  <a:pt x="1468157" y="9240"/>
                </a:lnTo>
                <a:lnTo>
                  <a:pt x="1521899" y="7250"/>
                </a:lnTo>
                <a:lnTo>
                  <a:pt x="1586211" y="6974"/>
                </a:lnTo>
                <a:lnTo>
                  <a:pt x="1605867" y="4843"/>
                </a:lnTo>
                <a:lnTo>
                  <a:pt x="1625186" y="2043"/>
                </a:lnTo>
                <a:lnTo>
                  <a:pt x="1681738" y="0"/>
                </a:lnTo>
                <a:lnTo>
                  <a:pt x="1706211" y="656"/>
                </a:lnTo>
                <a:lnTo>
                  <a:pt x="1714993" y="1960"/>
                </a:lnTo>
                <a:lnTo>
                  <a:pt x="1732424" y="4731"/>
                </a:lnTo>
                <a:lnTo>
                  <a:pt x="1755624" y="7085"/>
                </a:lnTo>
                <a:lnTo>
                  <a:pt x="1763017" y="8626"/>
                </a:lnTo>
                <a:lnTo>
                  <a:pt x="1770326" y="10449"/>
                </a:lnTo>
                <a:lnTo>
                  <a:pt x="1798373" y="14166"/>
                </a:lnTo>
                <a:lnTo>
                  <a:pt x="1804216" y="15728"/>
                </a:lnTo>
                <a:lnTo>
                  <a:pt x="1809698" y="17565"/>
                </a:lnTo>
                <a:lnTo>
                  <a:pt x="1829904" y="21304"/>
                </a:lnTo>
                <a:lnTo>
                  <a:pt x="1834761" y="22868"/>
                </a:lnTo>
                <a:lnTo>
                  <a:pt x="1839587" y="24706"/>
                </a:lnTo>
                <a:lnTo>
                  <a:pt x="1843598" y="26724"/>
                </a:lnTo>
                <a:lnTo>
                  <a:pt x="1847066" y="28863"/>
                </a:lnTo>
                <a:lnTo>
                  <a:pt x="1850171" y="31083"/>
                </a:lnTo>
                <a:lnTo>
                  <a:pt x="1857855" y="33550"/>
                </a:lnTo>
                <a:lnTo>
                  <a:pt x="1862127" y="34207"/>
                </a:lnTo>
                <a:lnTo>
                  <a:pt x="1868989" y="37055"/>
                </a:lnTo>
                <a:lnTo>
                  <a:pt x="1871931" y="38926"/>
                </a:lnTo>
                <a:lnTo>
                  <a:pt x="1874685" y="40966"/>
                </a:lnTo>
                <a:lnTo>
                  <a:pt x="1877315" y="43120"/>
                </a:lnTo>
                <a:lnTo>
                  <a:pt x="1879863" y="45350"/>
                </a:lnTo>
                <a:lnTo>
                  <a:pt x="1882355" y="46837"/>
                </a:lnTo>
                <a:lnTo>
                  <a:pt x="1887240" y="48489"/>
                </a:lnTo>
                <a:lnTo>
                  <a:pt x="1888861" y="49723"/>
                </a:lnTo>
                <a:lnTo>
                  <a:pt x="1889941" y="51340"/>
                </a:lnTo>
                <a:lnTo>
                  <a:pt x="1890661" y="53211"/>
                </a:lnTo>
                <a:lnTo>
                  <a:pt x="1891934" y="54459"/>
                </a:lnTo>
                <a:lnTo>
                  <a:pt x="1893578" y="55291"/>
                </a:lnTo>
                <a:lnTo>
                  <a:pt x="1899245" y="569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1" name="SMARTPenAnnotation432"/>
          <p:cNvSpPr/>
          <p:nvPr/>
        </p:nvSpPr>
        <p:spPr>
          <a:xfrm>
            <a:off x="5557837" y="4457700"/>
            <a:ext cx="128559" cy="278607"/>
          </a:xfrm>
          <a:custGeom>
            <a:avLst/>
            <a:gdLst/>
            <a:ahLst/>
            <a:cxnLst/>
            <a:rect l="0" t="0" r="0" b="0"/>
            <a:pathLst>
              <a:path w="128559" h="278607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6"/>
                </a:lnTo>
                <a:lnTo>
                  <a:pt x="13000" y="6150"/>
                </a:lnTo>
                <a:lnTo>
                  <a:pt x="15832" y="6702"/>
                </a:lnTo>
                <a:lnTo>
                  <a:pt x="17699" y="6849"/>
                </a:lnTo>
                <a:lnTo>
                  <a:pt x="19736" y="7741"/>
                </a:lnTo>
                <a:lnTo>
                  <a:pt x="21889" y="9129"/>
                </a:lnTo>
                <a:lnTo>
                  <a:pt x="24118" y="10848"/>
                </a:lnTo>
                <a:lnTo>
                  <a:pt x="26397" y="12788"/>
                </a:lnTo>
                <a:lnTo>
                  <a:pt x="28711" y="14876"/>
                </a:lnTo>
                <a:lnTo>
                  <a:pt x="31047" y="17060"/>
                </a:lnTo>
                <a:lnTo>
                  <a:pt x="34191" y="18517"/>
                </a:lnTo>
                <a:lnTo>
                  <a:pt x="37876" y="19488"/>
                </a:lnTo>
                <a:lnTo>
                  <a:pt x="41920" y="20136"/>
                </a:lnTo>
                <a:lnTo>
                  <a:pt x="46203" y="21361"/>
                </a:lnTo>
                <a:lnTo>
                  <a:pt x="50645" y="22972"/>
                </a:lnTo>
                <a:lnTo>
                  <a:pt x="55195" y="24839"/>
                </a:lnTo>
                <a:lnTo>
                  <a:pt x="59021" y="26878"/>
                </a:lnTo>
                <a:lnTo>
                  <a:pt x="62367" y="29031"/>
                </a:lnTo>
                <a:lnTo>
                  <a:pt x="65390" y="31260"/>
                </a:lnTo>
                <a:lnTo>
                  <a:pt x="68993" y="33540"/>
                </a:lnTo>
                <a:lnTo>
                  <a:pt x="72983" y="35854"/>
                </a:lnTo>
                <a:lnTo>
                  <a:pt x="77231" y="38189"/>
                </a:lnTo>
                <a:lnTo>
                  <a:pt x="80856" y="41335"/>
                </a:lnTo>
                <a:lnTo>
                  <a:pt x="84066" y="45019"/>
                </a:lnTo>
                <a:lnTo>
                  <a:pt x="87001" y="49063"/>
                </a:lnTo>
                <a:lnTo>
                  <a:pt x="90544" y="52552"/>
                </a:lnTo>
                <a:lnTo>
                  <a:pt x="94494" y="55672"/>
                </a:lnTo>
                <a:lnTo>
                  <a:pt x="98715" y="58546"/>
                </a:lnTo>
                <a:lnTo>
                  <a:pt x="102322" y="62049"/>
                </a:lnTo>
                <a:lnTo>
                  <a:pt x="105521" y="65972"/>
                </a:lnTo>
                <a:lnTo>
                  <a:pt x="108447" y="70175"/>
                </a:lnTo>
                <a:lnTo>
                  <a:pt x="111192" y="73771"/>
                </a:lnTo>
                <a:lnTo>
                  <a:pt x="113816" y="76962"/>
                </a:lnTo>
                <a:lnTo>
                  <a:pt x="116358" y="79883"/>
                </a:lnTo>
                <a:lnTo>
                  <a:pt x="118053" y="83418"/>
                </a:lnTo>
                <a:lnTo>
                  <a:pt x="121233" y="95977"/>
                </a:lnTo>
                <a:lnTo>
                  <a:pt x="122891" y="100497"/>
                </a:lnTo>
                <a:lnTo>
                  <a:pt x="124790" y="105098"/>
                </a:lnTo>
                <a:lnTo>
                  <a:pt x="126055" y="109752"/>
                </a:lnTo>
                <a:lnTo>
                  <a:pt x="126900" y="114443"/>
                </a:lnTo>
                <a:lnTo>
                  <a:pt x="127462" y="119158"/>
                </a:lnTo>
                <a:lnTo>
                  <a:pt x="127838" y="123888"/>
                </a:lnTo>
                <a:lnTo>
                  <a:pt x="128088" y="128630"/>
                </a:lnTo>
                <a:lnTo>
                  <a:pt x="128365" y="138131"/>
                </a:lnTo>
                <a:lnTo>
                  <a:pt x="128558" y="161927"/>
                </a:lnTo>
                <a:lnTo>
                  <a:pt x="127774" y="167483"/>
                </a:lnTo>
                <a:lnTo>
                  <a:pt x="126458" y="173567"/>
                </a:lnTo>
                <a:lnTo>
                  <a:pt x="124786" y="180005"/>
                </a:lnTo>
                <a:lnTo>
                  <a:pt x="123672" y="185884"/>
                </a:lnTo>
                <a:lnTo>
                  <a:pt x="122929" y="191392"/>
                </a:lnTo>
                <a:lnTo>
                  <a:pt x="122434" y="196651"/>
                </a:lnTo>
                <a:lnTo>
                  <a:pt x="122104" y="201744"/>
                </a:lnTo>
                <a:lnTo>
                  <a:pt x="121884" y="206727"/>
                </a:lnTo>
                <a:lnTo>
                  <a:pt x="121737" y="211637"/>
                </a:lnTo>
                <a:lnTo>
                  <a:pt x="120845" y="215703"/>
                </a:lnTo>
                <a:lnTo>
                  <a:pt x="117739" y="222339"/>
                </a:lnTo>
                <a:lnTo>
                  <a:pt x="111527" y="234329"/>
                </a:lnTo>
                <a:lnTo>
                  <a:pt x="109276" y="237976"/>
                </a:lnTo>
                <a:lnTo>
                  <a:pt x="106982" y="241200"/>
                </a:lnTo>
                <a:lnTo>
                  <a:pt x="104659" y="244144"/>
                </a:lnTo>
                <a:lnTo>
                  <a:pt x="102316" y="246900"/>
                </a:lnTo>
                <a:lnTo>
                  <a:pt x="99961" y="249531"/>
                </a:lnTo>
                <a:lnTo>
                  <a:pt x="97597" y="252079"/>
                </a:lnTo>
                <a:lnTo>
                  <a:pt x="96021" y="254572"/>
                </a:lnTo>
                <a:lnTo>
                  <a:pt x="93009" y="261871"/>
                </a:lnTo>
                <a:lnTo>
                  <a:pt x="89491" y="266670"/>
                </a:lnTo>
                <a:lnTo>
                  <a:pt x="85675" y="271309"/>
                </a:lnTo>
                <a:lnTo>
                  <a:pt x="79672" y="277488"/>
                </a:lnTo>
                <a:lnTo>
                  <a:pt x="78515" y="277860"/>
                </a:lnTo>
                <a:lnTo>
                  <a:pt x="75112" y="278274"/>
                </a:lnTo>
                <a:lnTo>
                  <a:pt x="71438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2" name="SMARTPenAnnotation433"/>
          <p:cNvSpPr/>
          <p:nvPr/>
        </p:nvSpPr>
        <p:spPr>
          <a:xfrm>
            <a:off x="5186452" y="4900620"/>
            <a:ext cx="149922" cy="242881"/>
          </a:xfrm>
          <a:custGeom>
            <a:avLst/>
            <a:gdLst/>
            <a:ahLst/>
            <a:cxnLst/>
            <a:rect l="0" t="0" r="0" b="0"/>
            <a:pathLst>
              <a:path w="149922" h="242881">
                <a:moveTo>
                  <a:pt x="142785" y="7136"/>
                </a:moveTo>
                <a:lnTo>
                  <a:pt x="97453" y="7136"/>
                </a:lnTo>
                <a:lnTo>
                  <a:pt x="95101" y="6342"/>
                </a:lnTo>
                <a:lnTo>
                  <a:pt x="92740" y="5019"/>
                </a:lnTo>
                <a:lnTo>
                  <a:pt x="87038" y="985"/>
                </a:lnTo>
                <a:lnTo>
                  <a:pt x="84983" y="654"/>
                </a:lnTo>
                <a:lnTo>
                  <a:pt x="82026" y="433"/>
                </a:lnTo>
                <a:lnTo>
                  <a:pt x="75300" y="188"/>
                </a:lnTo>
                <a:lnTo>
                  <a:pt x="65822" y="18"/>
                </a:lnTo>
                <a:lnTo>
                  <a:pt x="60891" y="0"/>
                </a:lnTo>
                <a:lnTo>
                  <a:pt x="58820" y="791"/>
                </a:lnTo>
                <a:lnTo>
                  <a:pt x="54403" y="3787"/>
                </a:lnTo>
                <a:lnTo>
                  <a:pt x="51246" y="6144"/>
                </a:lnTo>
                <a:lnTo>
                  <a:pt x="48391" y="6695"/>
                </a:lnTo>
                <a:lnTo>
                  <a:pt x="46518" y="6842"/>
                </a:lnTo>
                <a:lnTo>
                  <a:pt x="44475" y="7733"/>
                </a:lnTo>
                <a:lnTo>
                  <a:pt x="40090" y="10841"/>
                </a:lnTo>
                <a:lnTo>
                  <a:pt x="35495" y="14868"/>
                </a:lnTo>
                <a:lnTo>
                  <a:pt x="30807" y="19303"/>
                </a:lnTo>
                <a:lnTo>
                  <a:pt x="26077" y="23921"/>
                </a:lnTo>
                <a:lnTo>
                  <a:pt x="24499" y="26264"/>
                </a:lnTo>
                <a:lnTo>
                  <a:pt x="22744" y="30982"/>
                </a:lnTo>
                <a:lnTo>
                  <a:pt x="21483" y="32559"/>
                </a:lnTo>
                <a:lnTo>
                  <a:pt x="19848" y="33610"/>
                </a:lnTo>
                <a:lnTo>
                  <a:pt x="17965" y="34310"/>
                </a:lnTo>
                <a:lnTo>
                  <a:pt x="15915" y="36364"/>
                </a:lnTo>
                <a:lnTo>
                  <a:pt x="11522" y="42880"/>
                </a:lnTo>
                <a:lnTo>
                  <a:pt x="9039" y="48951"/>
                </a:lnTo>
                <a:lnTo>
                  <a:pt x="7936" y="54296"/>
                </a:lnTo>
                <a:lnTo>
                  <a:pt x="7446" y="59316"/>
                </a:lnTo>
                <a:lnTo>
                  <a:pt x="6521" y="61767"/>
                </a:lnTo>
                <a:lnTo>
                  <a:pt x="2222" y="69008"/>
                </a:lnTo>
                <a:lnTo>
                  <a:pt x="938" y="73793"/>
                </a:lnTo>
                <a:lnTo>
                  <a:pt x="214" y="80949"/>
                </a:lnTo>
                <a:lnTo>
                  <a:pt x="0" y="88097"/>
                </a:lnTo>
                <a:lnTo>
                  <a:pt x="764" y="89685"/>
                </a:lnTo>
                <a:lnTo>
                  <a:pt x="2067" y="90743"/>
                </a:lnTo>
                <a:lnTo>
                  <a:pt x="3729" y="91449"/>
                </a:lnTo>
                <a:lnTo>
                  <a:pt x="7693" y="94350"/>
                </a:lnTo>
                <a:lnTo>
                  <a:pt x="12913" y="98888"/>
                </a:lnTo>
                <a:lnTo>
                  <a:pt x="15743" y="99508"/>
                </a:lnTo>
                <a:lnTo>
                  <a:pt x="17609" y="99674"/>
                </a:lnTo>
                <a:lnTo>
                  <a:pt x="18853" y="100577"/>
                </a:lnTo>
                <a:lnTo>
                  <a:pt x="19682" y="101974"/>
                </a:lnTo>
                <a:lnTo>
                  <a:pt x="20236" y="103699"/>
                </a:lnTo>
                <a:lnTo>
                  <a:pt x="21398" y="104849"/>
                </a:lnTo>
                <a:lnTo>
                  <a:pt x="22966" y="105615"/>
                </a:lnTo>
                <a:lnTo>
                  <a:pt x="26826" y="106467"/>
                </a:lnTo>
                <a:lnTo>
                  <a:pt x="31187" y="106846"/>
                </a:lnTo>
                <a:lnTo>
                  <a:pt x="35545" y="107089"/>
                </a:lnTo>
                <a:lnTo>
                  <a:pt x="39031" y="107122"/>
                </a:lnTo>
                <a:lnTo>
                  <a:pt x="41866" y="106337"/>
                </a:lnTo>
                <a:lnTo>
                  <a:pt x="45343" y="105020"/>
                </a:lnTo>
                <a:lnTo>
                  <a:pt x="49249" y="103348"/>
                </a:lnTo>
                <a:lnTo>
                  <a:pt x="52646" y="102233"/>
                </a:lnTo>
                <a:lnTo>
                  <a:pt x="55705" y="101490"/>
                </a:lnTo>
                <a:lnTo>
                  <a:pt x="58538" y="100995"/>
                </a:lnTo>
                <a:lnTo>
                  <a:pt x="60426" y="99871"/>
                </a:lnTo>
                <a:lnTo>
                  <a:pt x="61686" y="98328"/>
                </a:lnTo>
                <a:lnTo>
                  <a:pt x="62525" y="96506"/>
                </a:lnTo>
                <a:lnTo>
                  <a:pt x="65575" y="92364"/>
                </a:lnTo>
                <a:lnTo>
                  <a:pt x="67499" y="90149"/>
                </a:lnTo>
                <a:lnTo>
                  <a:pt x="70369" y="87877"/>
                </a:lnTo>
                <a:lnTo>
                  <a:pt x="73870" y="85570"/>
                </a:lnTo>
                <a:lnTo>
                  <a:pt x="77792" y="83238"/>
                </a:lnTo>
                <a:lnTo>
                  <a:pt x="81200" y="80889"/>
                </a:lnTo>
                <a:lnTo>
                  <a:pt x="84266" y="78530"/>
                </a:lnTo>
                <a:lnTo>
                  <a:pt x="87104" y="76163"/>
                </a:lnTo>
                <a:lnTo>
                  <a:pt x="89789" y="73791"/>
                </a:lnTo>
                <a:lnTo>
                  <a:pt x="94889" y="69040"/>
                </a:lnTo>
                <a:lnTo>
                  <a:pt x="104632" y="59521"/>
                </a:lnTo>
                <a:lnTo>
                  <a:pt x="130878" y="33330"/>
                </a:lnTo>
                <a:lnTo>
                  <a:pt x="132466" y="30948"/>
                </a:lnTo>
                <a:lnTo>
                  <a:pt x="135494" y="23805"/>
                </a:lnTo>
                <a:lnTo>
                  <a:pt x="139015" y="19042"/>
                </a:lnTo>
                <a:lnTo>
                  <a:pt x="141668" y="15690"/>
                </a:lnTo>
                <a:lnTo>
                  <a:pt x="142289" y="12790"/>
                </a:lnTo>
                <a:lnTo>
                  <a:pt x="142782" y="7165"/>
                </a:lnTo>
                <a:lnTo>
                  <a:pt x="148935" y="13289"/>
                </a:lnTo>
                <a:lnTo>
                  <a:pt x="149488" y="15956"/>
                </a:lnTo>
                <a:lnTo>
                  <a:pt x="149733" y="20581"/>
                </a:lnTo>
                <a:lnTo>
                  <a:pt x="149871" y="32110"/>
                </a:lnTo>
                <a:lnTo>
                  <a:pt x="149921" y="54914"/>
                </a:lnTo>
                <a:lnTo>
                  <a:pt x="149130" y="59625"/>
                </a:lnTo>
                <a:lnTo>
                  <a:pt x="147809" y="64354"/>
                </a:lnTo>
                <a:lnTo>
                  <a:pt x="146134" y="69094"/>
                </a:lnTo>
                <a:lnTo>
                  <a:pt x="145018" y="73841"/>
                </a:lnTo>
                <a:lnTo>
                  <a:pt x="144274" y="78594"/>
                </a:lnTo>
                <a:lnTo>
                  <a:pt x="143777" y="83349"/>
                </a:lnTo>
                <a:lnTo>
                  <a:pt x="143447" y="88107"/>
                </a:lnTo>
                <a:lnTo>
                  <a:pt x="143226" y="92867"/>
                </a:lnTo>
                <a:lnTo>
                  <a:pt x="142981" y="102389"/>
                </a:lnTo>
                <a:lnTo>
                  <a:pt x="142785" y="193933"/>
                </a:lnTo>
                <a:lnTo>
                  <a:pt x="141991" y="196755"/>
                </a:lnTo>
                <a:lnTo>
                  <a:pt x="138993" y="202007"/>
                </a:lnTo>
                <a:lnTo>
                  <a:pt x="137131" y="206987"/>
                </a:lnTo>
                <a:lnTo>
                  <a:pt x="136082" y="214253"/>
                </a:lnTo>
                <a:lnTo>
                  <a:pt x="135772" y="221433"/>
                </a:lnTo>
                <a:lnTo>
                  <a:pt x="135728" y="223819"/>
                </a:lnTo>
                <a:lnTo>
                  <a:pt x="134906" y="226204"/>
                </a:lnTo>
                <a:lnTo>
                  <a:pt x="130749" y="232559"/>
                </a:lnTo>
                <a:lnTo>
                  <a:pt x="129498" y="234324"/>
                </a:lnTo>
                <a:lnTo>
                  <a:pt x="128942" y="237225"/>
                </a:lnTo>
                <a:lnTo>
                  <a:pt x="128498" y="2428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3" name="SMARTPenAnnotation434"/>
          <p:cNvSpPr/>
          <p:nvPr/>
        </p:nvSpPr>
        <p:spPr>
          <a:xfrm>
            <a:off x="5729401" y="2443162"/>
            <a:ext cx="99900" cy="78553"/>
          </a:xfrm>
          <a:custGeom>
            <a:avLst/>
            <a:gdLst/>
            <a:ahLst/>
            <a:cxnLst/>
            <a:rect l="0" t="0" r="0" b="0"/>
            <a:pathLst>
              <a:path w="99900" h="78553">
                <a:moveTo>
                  <a:pt x="14174" y="0"/>
                </a:moveTo>
                <a:lnTo>
                  <a:pt x="14174" y="23911"/>
                </a:lnTo>
                <a:lnTo>
                  <a:pt x="14968" y="26259"/>
                </a:lnTo>
                <a:lnTo>
                  <a:pt x="16290" y="28619"/>
                </a:lnTo>
                <a:lnTo>
                  <a:pt x="17966" y="30985"/>
                </a:lnTo>
                <a:lnTo>
                  <a:pt x="19083" y="33357"/>
                </a:lnTo>
                <a:lnTo>
                  <a:pt x="19828" y="35732"/>
                </a:lnTo>
                <a:lnTo>
                  <a:pt x="20324" y="38109"/>
                </a:lnTo>
                <a:lnTo>
                  <a:pt x="20655" y="40487"/>
                </a:lnTo>
                <a:lnTo>
                  <a:pt x="20876" y="42866"/>
                </a:lnTo>
                <a:lnTo>
                  <a:pt x="21023" y="45246"/>
                </a:lnTo>
                <a:lnTo>
                  <a:pt x="21186" y="50007"/>
                </a:lnTo>
                <a:lnTo>
                  <a:pt x="21292" y="59532"/>
                </a:lnTo>
                <a:lnTo>
                  <a:pt x="21317" y="77464"/>
                </a:lnTo>
                <a:lnTo>
                  <a:pt x="20523" y="77837"/>
                </a:lnTo>
                <a:lnTo>
                  <a:pt x="17525" y="78250"/>
                </a:lnTo>
                <a:lnTo>
                  <a:pt x="14468" y="78552"/>
                </a:lnTo>
                <a:lnTo>
                  <a:pt x="12188" y="76452"/>
                </a:lnTo>
                <a:lnTo>
                  <a:pt x="4256" y="68636"/>
                </a:lnTo>
                <a:lnTo>
                  <a:pt x="2799" y="66394"/>
                </a:lnTo>
                <a:lnTo>
                  <a:pt x="1829" y="64107"/>
                </a:lnTo>
                <a:lnTo>
                  <a:pt x="1181" y="61788"/>
                </a:lnTo>
                <a:lnTo>
                  <a:pt x="750" y="59448"/>
                </a:lnTo>
                <a:lnTo>
                  <a:pt x="462" y="57095"/>
                </a:lnTo>
                <a:lnTo>
                  <a:pt x="270" y="54732"/>
                </a:lnTo>
                <a:lnTo>
                  <a:pt x="142" y="52363"/>
                </a:lnTo>
                <a:lnTo>
                  <a:pt x="0" y="47614"/>
                </a:lnTo>
                <a:lnTo>
                  <a:pt x="755" y="44443"/>
                </a:lnTo>
                <a:lnTo>
                  <a:pt x="2053" y="40741"/>
                </a:lnTo>
                <a:lnTo>
                  <a:pt x="3712" y="36686"/>
                </a:lnTo>
                <a:lnTo>
                  <a:pt x="5612" y="33188"/>
                </a:lnTo>
                <a:lnTo>
                  <a:pt x="7672" y="30063"/>
                </a:lnTo>
                <a:lnTo>
                  <a:pt x="9839" y="27186"/>
                </a:lnTo>
                <a:lnTo>
                  <a:pt x="11284" y="24474"/>
                </a:lnTo>
                <a:lnTo>
                  <a:pt x="12247" y="21872"/>
                </a:lnTo>
                <a:lnTo>
                  <a:pt x="12889" y="19344"/>
                </a:lnTo>
                <a:lnTo>
                  <a:pt x="14111" y="16865"/>
                </a:lnTo>
                <a:lnTo>
                  <a:pt x="15720" y="14418"/>
                </a:lnTo>
                <a:lnTo>
                  <a:pt x="17585" y="11993"/>
                </a:lnTo>
                <a:lnTo>
                  <a:pt x="20417" y="9583"/>
                </a:lnTo>
                <a:lnTo>
                  <a:pt x="23892" y="7183"/>
                </a:lnTo>
                <a:lnTo>
                  <a:pt x="27796" y="4788"/>
                </a:lnTo>
                <a:lnTo>
                  <a:pt x="31193" y="3192"/>
                </a:lnTo>
                <a:lnTo>
                  <a:pt x="34251" y="2128"/>
                </a:lnTo>
                <a:lnTo>
                  <a:pt x="37084" y="1419"/>
                </a:lnTo>
                <a:lnTo>
                  <a:pt x="39766" y="946"/>
                </a:lnTo>
                <a:lnTo>
                  <a:pt x="42347" y="631"/>
                </a:lnTo>
                <a:lnTo>
                  <a:pt x="44862" y="420"/>
                </a:lnTo>
                <a:lnTo>
                  <a:pt x="47333" y="280"/>
                </a:lnTo>
                <a:lnTo>
                  <a:pt x="52194" y="124"/>
                </a:lnTo>
                <a:lnTo>
                  <a:pt x="63186" y="37"/>
                </a:lnTo>
                <a:lnTo>
                  <a:pt x="66692" y="818"/>
                </a:lnTo>
                <a:lnTo>
                  <a:pt x="69824" y="2133"/>
                </a:lnTo>
                <a:lnTo>
                  <a:pt x="72705" y="3803"/>
                </a:lnTo>
                <a:lnTo>
                  <a:pt x="75419" y="4917"/>
                </a:lnTo>
                <a:lnTo>
                  <a:pt x="78023" y="5659"/>
                </a:lnTo>
                <a:lnTo>
                  <a:pt x="80552" y="6154"/>
                </a:lnTo>
                <a:lnTo>
                  <a:pt x="83032" y="7278"/>
                </a:lnTo>
                <a:lnTo>
                  <a:pt x="85479" y="8820"/>
                </a:lnTo>
                <a:lnTo>
                  <a:pt x="87905" y="10643"/>
                </a:lnTo>
                <a:lnTo>
                  <a:pt x="89521" y="12652"/>
                </a:lnTo>
                <a:lnTo>
                  <a:pt x="90599" y="14784"/>
                </a:lnTo>
                <a:lnTo>
                  <a:pt x="91318" y="17000"/>
                </a:lnTo>
                <a:lnTo>
                  <a:pt x="91797" y="19271"/>
                </a:lnTo>
                <a:lnTo>
                  <a:pt x="92116" y="21578"/>
                </a:lnTo>
                <a:lnTo>
                  <a:pt x="92329" y="23911"/>
                </a:lnTo>
                <a:lnTo>
                  <a:pt x="93264" y="25465"/>
                </a:lnTo>
                <a:lnTo>
                  <a:pt x="94683" y="26502"/>
                </a:lnTo>
                <a:lnTo>
                  <a:pt x="96421" y="27193"/>
                </a:lnTo>
                <a:lnTo>
                  <a:pt x="97580" y="28447"/>
                </a:lnTo>
                <a:lnTo>
                  <a:pt x="98353" y="30078"/>
                </a:lnTo>
                <a:lnTo>
                  <a:pt x="99899" y="357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4" name="SMARTPenAnnotation435"/>
          <p:cNvSpPr/>
          <p:nvPr/>
        </p:nvSpPr>
        <p:spPr>
          <a:xfrm>
            <a:off x="5907910" y="2364583"/>
            <a:ext cx="120396" cy="221444"/>
          </a:xfrm>
          <a:custGeom>
            <a:avLst/>
            <a:gdLst/>
            <a:ahLst/>
            <a:cxnLst/>
            <a:rect l="0" t="0" r="0" b="0"/>
            <a:pathLst>
              <a:path w="120396" h="221444">
                <a:moveTo>
                  <a:pt x="99983" y="21429"/>
                </a:moveTo>
                <a:lnTo>
                  <a:pt x="99983" y="14579"/>
                </a:lnTo>
                <a:lnTo>
                  <a:pt x="97867" y="12299"/>
                </a:lnTo>
                <a:lnTo>
                  <a:pt x="86776" y="1080"/>
                </a:lnTo>
                <a:lnTo>
                  <a:pt x="85622" y="719"/>
                </a:lnTo>
                <a:lnTo>
                  <a:pt x="82224" y="318"/>
                </a:lnTo>
                <a:lnTo>
                  <a:pt x="80206" y="212"/>
                </a:lnTo>
                <a:lnTo>
                  <a:pt x="75848" y="93"/>
                </a:lnTo>
                <a:lnTo>
                  <a:pt x="58523" y="0"/>
                </a:lnTo>
                <a:lnTo>
                  <a:pt x="55628" y="2115"/>
                </a:lnTo>
                <a:lnTo>
                  <a:pt x="53744" y="3791"/>
                </a:lnTo>
                <a:lnTo>
                  <a:pt x="50901" y="4908"/>
                </a:lnTo>
                <a:lnTo>
                  <a:pt x="47418" y="5652"/>
                </a:lnTo>
                <a:lnTo>
                  <a:pt x="43509" y="6149"/>
                </a:lnTo>
                <a:lnTo>
                  <a:pt x="40109" y="7273"/>
                </a:lnTo>
                <a:lnTo>
                  <a:pt x="37048" y="8817"/>
                </a:lnTo>
                <a:lnTo>
                  <a:pt x="34214" y="10640"/>
                </a:lnTo>
                <a:lnTo>
                  <a:pt x="31531" y="12649"/>
                </a:lnTo>
                <a:lnTo>
                  <a:pt x="28948" y="14782"/>
                </a:lnTo>
                <a:lnTo>
                  <a:pt x="26433" y="16997"/>
                </a:lnTo>
                <a:lnTo>
                  <a:pt x="21521" y="21576"/>
                </a:lnTo>
                <a:lnTo>
                  <a:pt x="8532" y="34314"/>
                </a:lnTo>
                <a:lnTo>
                  <a:pt x="5628" y="39327"/>
                </a:lnTo>
                <a:lnTo>
                  <a:pt x="2485" y="46052"/>
                </a:lnTo>
                <a:lnTo>
                  <a:pt x="1088" y="51687"/>
                </a:lnTo>
                <a:lnTo>
                  <a:pt x="467" y="56837"/>
                </a:lnTo>
                <a:lnTo>
                  <a:pt x="192" y="61772"/>
                </a:lnTo>
                <a:lnTo>
                  <a:pt x="0" y="70006"/>
                </a:lnTo>
                <a:lnTo>
                  <a:pt x="2100" y="72917"/>
                </a:lnTo>
                <a:lnTo>
                  <a:pt x="6124" y="77461"/>
                </a:lnTo>
                <a:lnTo>
                  <a:pt x="10614" y="82040"/>
                </a:lnTo>
                <a:lnTo>
                  <a:pt x="12622" y="83267"/>
                </a:lnTo>
                <a:lnTo>
                  <a:pt x="14755" y="84086"/>
                </a:lnTo>
                <a:lnTo>
                  <a:pt x="16971" y="84632"/>
                </a:lnTo>
                <a:lnTo>
                  <a:pt x="19242" y="84995"/>
                </a:lnTo>
                <a:lnTo>
                  <a:pt x="21549" y="85238"/>
                </a:lnTo>
                <a:lnTo>
                  <a:pt x="23882" y="85400"/>
                </a:lnTo>
                <a:lnTo>
                  <a:pt x="26230" y="85507"/>
                </a:lnTo>
                <a:lnTo>
                  <a:pt x="30956" y="85627"/>
                </a:lnTo>
                <a:lnTo>
                  <a:pt x="33328" y="84865"/>
                </a:lnTo>
                <a:lnTo>
                  <a:pt x="35703" y="83564"/>
                </a:lnTo>
                <a:lnTo>
                  <a:pt x="38080" y="81902"/>
                </a:lnTo>
                <a:lnTo>
                  <a:pt x="40458" y="80794"/>
                </a:lnTo>
                <a:lnTo>
                  <a:pt x="42837" y="80056"/>
                </a:lnTo>
                <a:lnTo>
                  <a:pt x="45217" y="79563"/>
                </a:lnTo>
                <a:lnTo>
                  <a:pt x="47598" y="78442"/>
                </a:lnTo>
                <a:lnTo>
                  <a:pt x="49978" y="76900"/>
                </a:lnTo>
                <a:lnTo>
                  <a:pt x="52359" y="75078"/>
                </a:lnTo>
                <a:lnTo>
                  <a:pt x="54740" y="73070"/>
                </a:lnTo>
                <a:lnTo>
                  <a:pt x="57121" y="70938"/>
                </a:lnTo>
                <a:lnTo>
                  <a:pt x="59502" y="68722"/>
                </a:lnTo>
                <a:lnTo>
                  <a:pt x="62677" y="66452"/>
                </a:lnTo>
                <a:lnTo>
                  <a:pt x="66381" y="64144"/>
                </a:lnTo>
                <a:lnTo>
                  <a:pt x="70439" y="61812"/>
                </a:lnTo>
                <a:lnTo>
                  <a:pt x="73937" y="59464"/>
                </a:lnTo>
                <a:lnTo>
                  <a:pt x="77063" y="57104"/>
                </a:lnTo>
                <a:lnTo>
                  <a:pt x="79940" y="54737"/>
                </a:lnTo>
                <a:lnTo>
                  <a:pt x="82653" y="52366"/>
                </a:lnTo>
                <a:lnTo>
                  <a:pt x="85255" y="49991"/>
                </a:lnTo>
                <a:lnTo>
                  <a:pt x="87782" y="47614"/>
                </a:lnTo>
                <a:lnTo>
                  <a:pt x="89468" y="45236"/>
                </a:lnTo>
                <a:lnTo>
                  <a:pt x="91841" y="38890"/>
                </a:lnTo>
                <a:lnTo>
                  <a:pt x="92396" y="37127"/>
                </a:lnTo>
                <a:lnTo>
                  <a:pt x="94759" y="34227"/>
                </a:lnTo>
                <a:lnTo>
                  <a:pt x="96501" y="32342"/>
                </a:lnTo>
                <a:lnTo>
                  <a:pt x="97661" y="30292"/>
                </a:lnTo>
                <a:lnTo>
                  <a:pt x="98951" y="25897"/>
                </a:lnTo>
                <a:lnTo>
                  <a:pt x="99524" y="21298"/>
                </a:lnTo>
                <a:lnTo>
                  <a:pt x="99982" y="14301"/>
                </a:lnTo>
                <a:lnTo>
                  <a:pt x="99983" y="14290"/>
                </a:lnTo>
                <a:lnTo>
                  <a:pt x="99983" y="14289"/>
                </a:lnTo>
                <a:lnTo>
                  <a:pt x="99983" y="14286"/>
                </a:lnTo>
                <a:lnTo>
                  <a:pt x="99983" y="24228"/>
                </a:lnTo>
                <a:lnTo>
                  <a:pt x="100777" y="26470"/>
                </a:lnTo>
                <a:lnTo>
                  <a:pt x="103776" y="31078"/>
                </a:lnTo>
                <a:lnTo>
                  <a:pt x="105638" y="35772"/>
                </a:lnTo>
                <a:lnTo>
                  <a:pt x="106465" y="40504"/>
                </a:lnTo>
                <a:lnTo>
                  <a:pt x="106833" y="45253"/>
                </a:lnTo>
                <a:lnTo>
                  <a:pt x="109113" y="52125"/>
                </a:lnTo>
                <a:lnTo>
                  <a:pt x="110832" y="56181"/>
                </a:lnTo>
                <a:lnTo>
                  <a:pt x="111979" y="60472"/>
                </a:lnTo>
                <a:lnTo>
                  <a:pt x="112743" y="64920"/>
                </a:lnTo>
                <a:lnTo>
                  <a:pt x="113252" y="69473"/>
                </a:lnTo>
                <a:lnTo>
                  <a:pt x="113591" y="74096"/>
                </a:lnTo>
                <a:lnTo>
                  <a:pt x="113818" y="78765"/>
                </a:lnTo>
                <a:lnTo>
                  <a:pt x="113969" y="83466"/>
                </a:lnTo>
                <a:lnTo>
                  <a:pt x="114863" y="88187"/>
                </a:lnTo>
                <a:lnTo>
                  <a:pt x="116253" y="92922"/>
                </a:lnTo>
                <a:lnTo>
                  <a:pt x="117974" y="97666"/>
                </a:lnTo>
                <a:lnTo>
                  <a:pt x="119120" y="102416"/>
                </a:lnTo>
                <a:lnTo>
                  <a:pt x="119886" y="107170"/>
                </a:lnTo>
                <a:lnTo>
                  <a:pt x="120395" y="111928"/>
                </a:lnTo>
                <a:lnTo>
                  <a:pt x="119941" y="116686"/>
                </a:lnTo>
                <a:lnTo>
                  <a:pt x="118845" y="121447"/>
                </a:lnTo>
                <a:lnTo>
                  <a:pt x="117320" y="126207"/>
                </a:lnTo>
                <a:lnTo>
                  <a:pt x="116304" y="130969"/>
                </a:lnTo>
                <a:lnTo>
                  <a:pt x="115626" y="135731"/>
                </a:lnTo>
                <a:lnTo>
                  <a:pt x="115174" y="140492"/>
                </a:lnTo>
                <a:lnTo>
                  <a:pt x="114873" y="145255"/>
                </a:lnTo>
                <a:lnTo>
                  <a:pt x="114539" y="154779"/>
                </a:lnTo>
                <a:lnTo>
                  <a:pt x="113656" y="159542"/>
                </a:lnTo>
                <a:lnTo>
                  <a:pt x="112273" y="164304"/>
                </a:lnTo>
                <a:lnTo>
                  <a:pt x="110558" y="169067"/>
                </a:lnTo>
                <a:lnTo>
                  <a:pt x="109414" y="173829"/>
                </a:lnTo>
                <a:lnTo>
                  <a:pt x="108652" y="178592"/>
                </a:lnTo>
                <a:lnTo>
                  <a:pt x="108143" y="183354"/>
                </a:lnTo>
                <a:lnTo>
                  <a:pt x="107011" y="187323"/>
                </a:lnTo>
                <a:lnTo>
                  <a:pt x="103636" y="193849"/>
                </a:lnTo>
                <a:lnTo>
                  <a:pt x="101606" y="199395"/>
                </a:lnTo>
                <a:lnTo>
                  <a:pt x="100705" y="204507"/>
                </a:lnTo>
                <a:lnTo>
                  <a:pt x="100304" y="209424"/>
                </a:lnTo>
                <a:lnTo>
                  <a:pt x="100126" y="214255"/>
                </a:lnTo>
                <a:lnTo>
                  <a:pt x="99984" y="221417"/>
                </a:lnTo>
                <a:lnTo>
                  <a:pt x="99984" y="221443"/>
                </a:lnTo>
                <a:lnTo>
                  <a:pt x="99983" y="2143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5" name="SMARTPenAnnotation436"/>
          <p:cNvSpPr/>
          <p:nvPr/>
        </p:nvSpPr>
        <p:spPr>
          <a:xfrm>
            <a:off x="2150562" y="3071841"/>
            <a:ext cx="492626" cy="64263"/>
          </a:xfrm>
          <a:custGeom>
            <a:avLst/>
            <a:gdLst/>
            <a:ahLst/>
            <a:cxnLst/>
            <a:rect l="0" t="0" r="0" b="0"/>
            <a:pathLst>
              <a:path w="492626" h="64263">
                <a:moveTo>
                  <a:pt x="6850" y="7115"/>
                </a:moveTo>
                <a:lnTo>
                  <a:pt x="0" y="7115"/>
                </a:lnTo>
                <a:lnTo>
                  <a:pt x="5883" y="7115"/>
                </a:lnTo>
                <a:lnTo>
                  <a:pt x="6205" y="7909"/>
                </a:lnTo>
                <a:lnTo>
                  <a:pt x="6420" y="9231"/>
                </a:lnTo>
                <a:lnTo>
                  <a:pt x="6564" y="10907"/>
                </a:lnTo>
                <a:lnTo>
                  <a:pt x="7453" y="12024"/>
                </a:lnTo>
                <a:lnTo>
                  <a:pt x="8839" y="12769"/>
                </a:lnTo>
                <a:lnTo>
                  <a:pt x="10558" y="13266"/>
                </a:lnTo>
                <a:lnTo>
                  <a:pt x="11703" y="14390"/>
                </a:lnTo>
                <a:lnTo>
                  <a:pt x="12467" y="15934"/>
                </a:lnTo>
                <a:lnTo>
                  <a:pt x="13692" y="20322"/>
                </a:lnTo>
                <a:lnTo>
                  <a:pt x="14586" y="21476"/>
                </a:lnTo>
                <a:lnTo>
                  <a:pt x="15976" y="23039"/>
                </a:lnTo>
                <a:lnTo>
                  <a:pt x="17697" y="24875"/>
                </a:lnTo>
                <a:lnTo>
                  <a:pt x="19637" y="26098"/>
                </a:lnTo>
                <a:lnTo>
                  <a:pt x="23910" y="27458"/>
                </a:lnTo>
                <a:lnTo>
                  <a:pt x="25367" y="28615"/>
                </a:lnTo>
                <a:lnTo>
                  <a:pt x="26339" y="30179"/>
                </a:lnTo>
                <a:lnTo>
                  <a:pt x="26986" y="32016"/>
                </a:lnTo>
                <a:lnTo>
                  <a:pt x="27418" y="34034"/>
                </a:lnTo>
                <a:lnTo>
                  <a:pt x="27706" y="36174"/>
                </a:lnTo>
                <a:lnTo>
                  <a:pt x="28168" y="41518"/>
                </a:lnTo>
                <a:lnTo>
                  <a:pt x="28999" y="42750"/>
                </a:lnTo>
                <a:lnTo>
                  <a:pt x="30347" y="44365"/>
                </a:lnTo>
                <a:lnTo>
                  <a:pt x="34422" y="48869"/>
                </a:lnTo>
                <a:lnTo>
                  <a:pt x="41488" y="56031"/>
                </a:lnTo>
                <a:lnTo>
                  <a:pt x="41848" y="57188"/>
                </a:lnTo>
                <a:lnTo>
                  <a:pt x="42088" y="58753"/>
                </a:lnTo>
                <a:lnTo>
                  <a:pt x="42474" y="63176"/>
                </a:lnTo>
                <a:lnTo>
                  <a:pt x="43299" y="63539"/>
                </a:lnTo>
                <a:lnTo>
                  <a:pt x="48711" y="64169"/>
                </a:lnTo>
                <a:lnTo>
                  <a:pt x="63411" y="64259"/>
                </a:lnTo>
                <a:lnTo>
                  <a:pt x="67178" y="64262"/>
                </a:lnTo>
                <a:lnTo>
                  <a:pt x="69293" y="63469"/>
                </a:lnTo>
                <a:lnTo>
                  <a:pt x="71498" y="62147"/>
                </a:lnTo>
                <a:lnTo>
                  <a:pt x="73761" y="60472"/>
                </a:lnTo>
                <a:lnTo>
                  <a:pt x="76064" y="58561"/>
                </a:lnTo>
                <a:lnTo>
                  <a:pt x="78392" y="56494"/>
                </a:lnTo>
                <a:lnTo>
                  <a:pt x="83097" y="52080"/>
                </a:lnTo>
                <a:lnTo>
                  <a:pt x="87833" y="47472"/>
                </a:lnTo>
                <a:lnTo>
                  <a:pt x="90208" y="45926"/>
                </a:lnTo>
                <a:lnTo>
                  <a:pt x="94962" y="44208"/>
                </a:lnTo>
                <a:lnTo>
                  <a:pt x="97342" y="42956"/>
                </a:lnTo>
                <a:lnTo>
                  <a:pt x="99722" y="41328"/>
                </a:lnTo>
                <a:lnTo>
                  <a:pt x="102102" y="39448"/>
                </a:lnTo>
                <a:lnTo>
                  <a:pt x="104482" y="37402"/>
                </a:lnTo>
                <a:lnTo>
                  <a:pt x="106863" y="35244"/>
                </a:lnTo>
                <a:lnTo>
                  <a:pt x="111625" y="30729"/>
                </a:lnTo>
                <a:lnTo>
                  <a:pt x="123531" y="18995"/>
                </a:lnTo>
                <a:lnTo>
                  <a:pt x="125913" y="17416"/>
                </a:lnTo>
                <a:lnTo>
                  <a:pt x="130675" y="15662"/>
                </a:lnTo>
                <a:lnTo>
                  <a:pt x="134026" y="14674"/>
                </a:lnTo>
                <a:lnTo>
                  <a:pt x="147540" y="14283"/>
                </a:lnTo>
                <a:lnTo>
                  <a:pt x="167389" y="14259"/>
                </a:lnTo>
                <a:lnTo>
                  <a:pt x="168645" y="15052"/>
                </a:lnTo>
                <a:lnTo>
                  <a:pt x="169482" y="16375"/>
                </a:lnTo>
                <a:lnTo>
                  <a:pt x="170040" y="18051"/>
                </a:lnTo>
                <a:lnTo>
                  <a:pt x="172000" y="19168"/>
                </a:lnTo>
                <a:lnTo>
                  <a:pt x="183360" y="21108"/>
                </a:lnTo>
                <a:lnTo>
                  <a:pt x="184848" y="22000"/>
                </a:lnTo>
                <a:lnTo>
                  <a:pt x="186634" y="23388"/>
                </a:lnTo>
                <a:lnTo>
                  <a:pt x="188619" y="25107"/>
                </a:lnTo>
                <a:lnTo>
                  <a:pt x="189942" y="27047"/>
                </a:lnTo>
                <a:lnTo>
                  <a:pt x="190824" y="29134"/>
                </a:lnTo>
                <a:lnTo>
                  <a:pt x="191412" y="31319"/>
                </a:lnTo>
                <a:lnTo>
                  <a:pt x="192597" y="32776"/>
                </a:lnTo>
                <a:lnTo>
                  <a:pt x="194182" y="33747"/>
                </a:lnTo>
                <a:lnTo>
                  <a:pt x="196031" y="34395"/>
                </a:lnTo>
                <a:lnTo>
                  <a:pt x="197265" y="35620"/>
                </a:lnTo>
                <a:lnTo>
                  <a:pt x="198087" y="37231"/>
                </a:lnTo>
                <a:lnTo>
                  <a:pt x="198635" y="39098"/>
                </a:lnTo>
                <a:lnTo>
                  <a:pt x="199794" y="41137"/>
                </a:lnTo>
                <a:lnTo>
                  <a:pt x="201361" y="43290"/>
                </a:lnTo>
                <a:lnTo>
                  <a:pt x="203199" y="45519"/>
                </a:lnTo>
                <a:lnTo>
                  <a:pt x="204424" y="47799"/>
                </a:lnTo>
                <a:lnTo>
                  <a:pt x="205241" y="50113"/>
                </a:lnTo>
                <a:lnTo>
                  <a:pt x="205786" y="52449"/>
                </a:lnTo>
                <a:lnTo>
                  <a:pt x="206943" y="54006"/>
                </a:lnTo>
                <a:lnTo>
                  <a:pt x="208508" y="55044"/>
                </a:lnTo>
                <a:lnTo>
                  <a:pt x="212363" y="56198"/>
                </a:lnTo>
                <a:lnTo>
                  <a:pt x="216722" y="56711"/>
                </a:lnTo>
                <a:lnTo>
                  <a:pt x="218203" y="57641"/>
                </a:lnTo>
                <a:lnTo>
                  <a:pt x="219189" y="59055"/>
                </a:lnTo>
                <a:lnTo>
                  <a:pt x="219847" y="60792"/>
                </a:lnTo>
                <a:lnTo>
                  <a:pt x="221079" y="61949"/>
                </a:lnTo>
                <a:lnTo>
                  <a:pt x="222694" y="62721"/>
                </a:lnTo>
                <a:lnTo>
                  <a:pt x="227198" y="63960"/>
                </a:lnTo>
                <a:lnTo>
                  <a:pt x="231770" y="64174"/>
                </a:lnTo>
                <a:lnTo>
                  <a:pt x="233790" y="63411"/>
                </a:lnTo>
                <a:lnTo>
                  <a:pt x="235931" y="62108"/>
                </a:lnTo>
                <a:lnTo>
                  <a:pt x="241278" y="58106"/>
                </a:lnTo>
                <a:lnTo>
                  <a:pt x="241716" y="56984"/>
                </a:lnTo>
                <a:lnTo>
                  <a:pt x="242009" y="55442"/>
                </a:lnTo>
                <a:lnTo>
                  <a:pt x="242204" y="53621"/>
                </a:lnTo>
                <a:lnTo>
                  <a:pt x="243128" y="51612"/>
                </a:lnTo>
                <a:lnTo>
                  <a:pt x="244537" y="49480"/>
                </a:lnTo>
                <a:lnTo>
                  <a:pt x="246271" y="47264"/>
                </a:lnTo>
                <a:lnTo>
                  <a:pt x="248220" y="44994"/>
                </a:lnTo>
                <a:lnTo>
                  <a:pt x="250313" y="42686"/>
                </a:lnTo>
                <a:lnTo>
                  <a:pt x="252503" y="40354"/>
                </a:lnTo>
                <a:lnTo>
                  <a:pt x="255550" y="38006"/>
                </a:lnTo>
                <a:lnTo>
                  <a:pt x="259169" y="35646"/>
                </a:lnTo>
                <a:lnTo>
                  <a:pt x="263169" y="33279"/>
                </a:lnTo>
                <a:lnTo>
                  <a:pt x="266629" y="30908"/>
                </a:lnTo>
                <a:lnTo>
                  <a:pt x="269730" y="28533"/>
                </a:lnTo>
                <a:lnTo>
                  <a:pt x="272591" y="26156"/>
                </a:lnTo>
                <a:lnTo>
                  <a:pt x="275292" y="23778"/>
                </a:lnTo>
                <a:lnTo>
                  <a:pt x="280409" y="19018"/>
                </a:lnTo>
                <a:lnTo>
                  <a:pt x="287753" y="11876"/>
                </a:lnTo>
                <a:lnTo>
                  <a:pt x="290956" y="10289"/>
                </a:lnTo>
                <a:lnTo>
                  <a:pt x="298749" y="8526"/>
                </a:lnTo>
                <a:lnTo>
                  <a:pt x="302255" y="7262"/>
                </a:lnTo>
                <a:lnTo>
                  <a:pt x="305387" y="5625"/>
                </a:lnTo>
                <a:lnTo>
                  <a:pt x="308268" y="3740"/>
                </a:lnTo>
                <a:lnTo>
                  <a:pt x="310983" y="2484"/>
                </a:lnTo>
                <a:lnTo>
                  <a:pt x="316116" y="1088"/>
                </a:lnTo>
                <a:lnTo>
                  <a:pt x="330674" y="69"/>
                </a:lnTo>
                <a:lnTo>
                  <a:pt x="337836" y="0"/>
                </a:lnTo>
                <a:lnTo>
                  <a:pt x="340220" y="784"/>
                </a:lnTo>
                <a:lnTo>
                  <a:pt x="342603" y="2101"/>
                </a:lnTo>
                <a:lnTo>
                  <a:pt x="344985" y="3772"/>
                </a:lnTo>
                <a:lnTo>
                  <a:pt x="347367" y="5680"/>
                </a:lnTo>
                <a:lnTo>
                  <a:pt x="349749" y="7746"/>
                </a:lnTo>
                <a:lnTo>
                  <a:pt x="352131" y="9917"/>
                </a:lnTo>
                <a:lnTo>
                  <a:pt x="356894" y="14446"/>
                </a:lnTo>
                <a:lnTo>
                  <a:pt x="359275" y="16765"/>
                </a:lnTo>
                <a:lnTo>
                  <a:pt x="361656" y="18310"/>
                </a:lnTo>
                <a:lnTo>
                  <a:pt x="366419" y="20028"/>
                </a:lnTo>
                <a:lnTo>
                  <a:pt x="368006" y="21280"/>
                </a:lnTo>
                <a:lnTo>
                  <a:pt x="369065" y="22908"/>
                </a:lnTo>
                <a:lnTo>
                  <a:pt x="369770" y="24788"/>
                </a:lnTo>
                <a:lnTo>
                  <a:pt x="371034" y="26834"/>
                </a:lnTo>
                <a:lnTo>
                  <a:pt x="372671" y="28992"/>
                </a:lnTo>
                <a:lnTo>
                  <a:pt x="374555" y="31225"/>
                </a:lnTo>
                <a:lnTo>
                  <a:pt x="375812" y="33507"/>
                </a:lnTo>
                <a:lnTo>
                  <a:pt x="376650" y="35822"/>
                </a:lnTo>
                <a:lnTo>
                  <a:pt x="377208" y="38159"/>
                </a:lnTo>
                <a:lnTo>
                  <a:pt x="378374" y="39717"/>
                </a:lnTo>
                <a:lnTo>
                  <a:pt x="379945" y="40756"/>
                </a:lnTo>
                <a:lnTo>
                  <a:pt x="383808" y="41910"/>
                </a:lnTo>
                <a:lnTo>
                  <a:pt x="388170" y="42423"/>
                </a:lnTo>
                <a:lnTo>
                  <a:pt x="390445" y="43354"/>
                </a:lnTo>
                <a:lnTo>
                  <a:pt x="392755" y="44768"/>
                </a:lnTo>
                <a:lnTo>
                  <a:pt x="395089" y="46504"/>
                </a:lnTo>
                <a:lnTo>
                  <a:pt x="399798" y="48434"/>
                </a:lnTo>
                <a:lnTo>
                  <a:pt x="406913" y="49520"/>
                </a:lnTo>
                <a:lnTo>
                  <a:pt x="421189" y="49937"/>
                </a:lnTo>
                <a:lnTo>
                  <a:pt x="423570" y="49951"/>
                </a:lnTo>
                <a:lnTo>
                  <a:pt x="425951" y="49166"/>
                </a:lnTo>
                <a:lnTo>
                  <a:pt x="428332" y="47849"/>
                </a:lnTo>
                <a:lnTo>
                  <a:pt x="430713" y="46177"/>
                </a:lnTo>
                <a:lnTo>
                  <a:pt x="435475" y="44319"/>
                </a:lnTo>
                <a:lnTo>
                  <a:pt x="437856" y="43824"/>
                </a:lnTo>
                <a:lnTo>
                  <a:pt x="440238" y="42700"/>
                </a:lnTo>
                <a:lnTo>
                  <a:pt x="442619" y="41157"/>
                </a:lnTo>
                <a:lnTo>
                  <a:pt x="445000" y="39335"/>
                </a:lnTo>
                <a:lnTo>
                  <a:pt x="447381" y="38120"/>
                </a:lnTo>
                <a:lnTo>
                  <a:pt x="452144" y="36770"/>
                </a:lnTo>
                <a:lnTo>
                  <a:pt x="455319" y="35616"/>
                </a:lnTo>
                <a:lnTo>
                  <a:pt x="459023" y="34053"/>
                </a:lnTo>
                <a:lnTo>
                  <a:pt x="463080" y="32217"/>
                </a:lnTo>
                <a:lnTo>
                  <a:pt x="466578" y="30994"/>
                </a:lnTo>
                <a:lnTo>
                  <a:pt x="475294" y="29271"/>
                </a:lnTo>
                <a:lnTo>
                  <a:pt x="485350" y="28689"/>
                </a:lnTo>
                <a:lnTo>
                  <a:pt x="492625" y="2854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56" name="SMARTPenAnnotation437"/>
          <p:cNvSpPr/>
          <p:nvPr/>
        </p:nvSpPr>
        <p:spPr>
          <a:xfrm>
            <a:off x="750388" y="3064668"/>
            <a:ext cx="521200" cy="121436"/>
          </a:xfrm>
          <a:custGeom>
            <a:avLst/>
            <a:gdLst/>
            <a:ahLst/>
            <a:cxnLst/>
            <a:rect l="0" t="0" r="0" b="0"/>
            <a:pathLst>
              <a:path w="521200" h="121436">
                <a:moveTo>
                  <a:pt x="6849" y="0"/>
                </a:moveTo>
                <a:lnTo>
                  <a:pt x="698" y="0"/>
                </a:lnTo>
                <a:lnTo>
                  <a:pt x="367" y="794"/>
                </a:lnTo>
                <a:lnTo>
                  <a:pt x="0" y="3793"/>
                </a:lnTo>
                <a:lnTo>
                  <a:pt x="695" y="5704"/>
                </a:lnTo>
                <a:lnTo>
                  <a:pt x="1953" y="7771"/>
                </a:lnTo>
                <a:lnTo>
                  <a:pt x="3585" y="9943"/>
                </a:lnTo>
                <a:lnTo>
                  <a:pt x="5467" y="11391"/>
                </a:lnTo>
                <a:lnTo>
                  <a:pt x="7515" y="12357"/>
                </a:lnTo>
                <a:lnTo>
                  <a:pt x="9674" y="13001"/>
                </a:lnTo>
                <a:lnTo>
                  <a:pt x="11114" y="14223"/>
                </a:lnTo>
                <a:lnTo>
                  <a:pt x="12073" y="15832"/>
                </a:lnTo>
                <a:lnTo>
                  <a:pt x="12713" y="17699"/>
                </a:lnTo>
                <a:lnTo>
                  <a:pt x="13140" y="19737"/>
                </a:lnTo>
                <a:lnTo>
                  <a:pt x="13424" y="21889"/>
                </a:lnTo>
                <a:lnTo>
                  <a:pt x="13614" y="24118"/>
                </a:lnTo>
                <a:lnTo>
                  <a:pt x="13740" y="26397"/>
                </a:lnTo>
                <a:lnTo>
                  <a:pt x="13880" y="31047"/>
                </a:lnTo>
                <a:lnTo>
                  <a:pt x="13960" y="38127"/>
                </a:lnTo>
                <a:lnTo>
                  <a:pt x="14764" y="41293"/>
                </a:lnTo>
                <a:lnTo>
                  <a:pt x="16095" y="44991"/>
                </a:lnTo>
                <a:lnTo>
                  <a:pt x="17775" y="49044"/>
                </a:lnTo>
                <a:lnTo>
                  <a:pt x="18896" y="52540"/>
                </a:lnTo>
                <a:lnTo>
                  <a:pt x="19643" y="55664"/>
                </a:lnTo>
                <a:lnTo>
                  <a:pt x="20141" y="58541"/>
                </a:lnTo>
                <a:lnTo>
                  <a:pt x="20473" y="61252"/>
                </a:lnTo>
                <a:lnTo>
                  <a:pt x="20694" y="63854"/>
                </a:lnTo>
                <a:lnTo>
                  <a:pt x="20841" y="66382"/>
                </a:lnTo>
                <a:lnTo>
                  <a:pt x="21005" y="71307"/>
                </a:lnTo>
                <a:lnTo>
                  <a:pt x="21049" y="73732"/>
                </a:lnTo>
                <a:lnTo>
                  <a:pt x="21872" y="76143"/>
                </a:lnTo>
                <a:lnTo>
                  <a:pt x="23214" y="78543"/>
                </a:lnTo>
                <a:lnTo>
                  <a:pt x="24903" y="80937"/>
                </a:lnTo>
                <a:lnTo>
                  <a:pt x="26029" y="83327"/>
                </a:lnTo>
                <a:lnTo>
                  <a:pt x="26779" y="85714"/>
                </a:lnTo>
                <a:lnTo>
                  <a:pt x="27280" y="88099"/>
                </a:lnTo>
                <a:lnTo>
                  <a:pt x="27613" y="91276"/>
                </a:lnTo>
                <a:lnTo>
                  <a:pt x="27836" y="94982"/>
                </a:lnTo>
                <a:lnTo>
                  <a:pt x="28083" y="102540"/>
                </a:lnTo>
                <a:lnTo>
                  <a:pt x="28192" y="108544"/>
                </a:lnTo>
                <a:lnTo>
                  <a:pt x="29015" y="110463"/>
                </a:lnTo>
                <a:lnTo>
                  <a:pt x="30358" y="111742"/>
                </a:lnTo>
                <a:lnTo>
                  <a:pt x="32047" y="112595"/>
                </a:lnTo>
                <a:lnTo>
                  <a:pt x="33172" y="113957"/>
                </a:lnTo>
                <a:lnTo>
                  <a:pt x="33923" y="115659"/>
                </a:lnTo>
                <a:lnTo>
                  <a:pt x="35336" y="121105"/>
                </a:lnTo>
                <a:lnTo>
                  <a:pt x="49894" y="121431"/>
                </a:lnTo>
                <a:lnTo>
                  <a:pt x="52214" y="121435"/>
                </a:lnTo>
                <a:lnTo>
                  <a:pt x="54555" y="120644"/>
                </a:lnTo>
                <a:lnTo>
                  <a:pt x="59273" y="117649"/>
                </a:lnTo>
                <a:lnTo>
                  <a:pt x="64015" y="115789"/>
                </a:lnTo>
                <a:lnTo>
                  <a:pt x="66391" y="115292"/>
                </a:lnTo>
                <a:lnTo>
                  <a:pt x="71147" y="112625"/>
                </a:lnTo>
                <a:lnTo>
                  <a:pt x="73527" y="110802"/>
                </a:lnTo>
                <a:lnTo>
                  <a:pt x="75907" y="108793"/>
                </a:lnTo>
                <a:lnTo>
                  <a:pt x="78288" y="106660"/>
                </a:lnTo>
                <a:lnTo>
                  <a:pt x="83050" y="102173"/>
                </a:lnTo>
                <a:lnTo>
                  <a:pt x="94955" y="90459"/>
                </a:lnTo>
                <a:lnTo>
                  <a:pt x="97337" y="87293"/>
                </a:lnTo>
                <a:lnTo>
                  <a:pt x="99718" y="83596"/>
                </a:lnTo>
                <a:lnTo>
                  <a:pt x="102099" y="79543"/>
                </a:lnTo>
                <a:lnTo>
                  <a:pt x="105274" y="76048"/>
                </a:lnTo>
                <a:lnTo>
                  <a:pt x="108978" y="72924"/>
                </a:lnTo>
                <a:lnTo>
                  <a:pt x="113035" y="70047"/>
                </a:lnTo>
                <a:lnTo>
                  <a:pt x="116533" y="67336"/>
                </a:lnTo>
                <a:lnTo>
                  <a:pt x="119659" y="64734"/>
                </a:lnTo>
                <a:lnTo>
                  <a:pt x="122537" y="62206"/>
                </a:lnTo>
                <a:lnTo>
                  <a:pt x="127851" y="57281"/>
                </a:lnTo>
                <a:lnTo>
                  <a:pt x="135306" y="50045"/>
                </a:lnTo>
                <a:lnTo>
                  <a:pt x="144936" y="40489"/>
                </a:lnTo>
                <a:lnTo>
                  <a:pt x="147326" y="38899"/>
                </a:lnTo>
                <a:lnTo>
                  <a:pt x="152098" y="37132"/>
                </a:lnTo>
                <a:lnTo>
                  <a:pt x="162600" y="35843"/>
                </a:lnTo>
                <a:lnTo>
                  <a:pt x="167386" y="35756"/>
                </a:lnTo>
                <a:lnTo>
                  <a:pt x="168642" y="36537"/>
                </a:lnTo>
                <a:lnTo>
                  <a:pt x="169480" y="37852"/>
                </a:lnTo>
                <a:lnTo>
                  <a:pt x="170038" y="39522"/>
                </a:lnTo>
                <a:lnTo>
                  <a:pt x="171204" y="40636"/>
                </a:lnTo>
                <a:lnTo>
                  <a:pt x="172775" y="41378"/>
                </a:lnTo>
                <a:lnTo>
                  <a:pt x="174617" y="41873"/>
                </a:lnTo>
                <a:lnTo>
                  <a:pt x="178779" y="44540"/>
                </a:lnTo>
                <a:lnTo>
                  <a:pt x="181000" y="46362"/>
                </a:lnTo>
                <a:lnTo>
                  <a:pt x="182481" y="48371"/>
                </a:lnTo>
                <a:lnTo>
                  <a:pt x="183468" y="50503"/>
                </a:lnTo>
                <a:lnTo>
                  <a:pt x="184127" y="52719"/>
                </a:lnTo>
                <a:lnTo>
                  <a:pt x="184565" y="54990"/>
                </a:lnTo>
                <a:lnTo>
                  <a:pt x="184858" y="57298"/>
                </a:lnTo>
                <a:lnTo>
                  <a:pt x="185053" y="59630"/>
                </a:lnTo>
                <a:lnTo>
                  <a:pt x="185976" y="61978"/>
                </a:lnTo>
                <a:lnTo>
                  <a:pt x="187386" y="64338"/>
                </a:lnTo>
                <a:lnTo>
                  <a:pt x="191559" y="70035"/>
                </a:lnTo>
                <a:lnTo>
                  <a:pt x="196363" y="72931"/>
                </a:lnTo>
                <a:lnTo>
                  <a:pt x="199867" y="74814"/>
                </a:lnTo>
                <a:lnTo>
                  <a:pt x="202203" y="76864"/>
                </a:lnTo>
                <a:lnTo>
                  <a:pt x="203760" y="79024"/>
                </a:lnTo>
                <a:lnTo>
                  <a:pt x="204798" y="81258"/>
                </a:lnTo>
                <a:lnTo>
                  <a:pt x="206284" y="82747"/>
                </a:lnTo>
                <a:lnTo>
                  <a:pt x="208068" y="83740"/>
                </a:lnTo>
                <a:lnTo>
                  <a:pt x="212842" y="85333"/>
                </a:lnTo>
                <a:lnTo>
                  <a:pt x="217462" y="85609"/>
                </a:lnTo>
                <a:lnTo>
                  <a:pt x="219489" y="84854"/>
                </a:lnTo>
                <a:lnTo>
                  <a:pt x="223858" y="81899"/>
                </a:lnTo>
                <a:lnTo>
                  <a:pt x="230562" y="80056"/>
                </a:lnTo>
                <a:lnTo>
                  <a:pt x="234572" y="79565"/>
                </a:lnTo>
                <a:lnTo>
                  <a:pt x="238040" y="78443"/>
                </a:lnTo>
                <a:lnTo>
                  <a:pt x="244009" y="75081"/>
                </a:lnTo>
                <a:lnTo>
                  <a:pt x="246712" y="73072"/>
                </a:lnTo>
                <a:lnTo>
                  <a:pt x="249307" y="70940"/>
                </a:lnTo>
                <a:lnTo>
                  <a:pt x="251832" y="68725"/>
                </a:lnTo>
                <a:lnTo>
                  <a:pt x="254308" y="65660"/>
                </a:lnTo>
                <a:lnTo>
                  <a:pt x="256753" y="62030"/>
                </a:lnTo>
                <a:lnTo>
                  <a:pt x="259177" y="58022"/>
                </a:lnTo>
                <a:lnTo>
                  <a:pt x="262380" y="54557"/>
                </a:lnTo>
                <a:lnTo>
                  <a:pt x="266103" y="51452"/>
                </a:lnTo>
                <a:lnTo>
                  <a:pt x="270173" y="48589"/>
                </a:lnTo>
                <a:lnTo>
                  <a:pt x="273679" y="45887"/>
                </a:lnTo>
                <a:lnTo>
                  <a:pt x="276811" y="43291"/>
                </a:lnTo>
                <a:lnTo>
                  <a:pt x="279692" y="40767"/>
                </a:lnTo>
                <a:lnTo>
                  <a:pt x="282407" y="38291"/>
                </a:lnTo>
                <a:lnTo>
                  <a:pt x="287540" y="33422"/>
                </a:lnTo>
                <a:lnTo>
                  <a:pt x="290020" y="31807"/>
                </a:lnTo>
                <a:lnTo>
                  <a:pt x="294892" y="30012"/>
                </a:lnTo>
                <a:lnTo>
                  <a:pt x="302098" y="29001"/>
                </a:lnTo>
                <a:lnTo>
                  <a:pt x="316553" y="28659"/>
                </a:lnTo>
                <a:lnTo>
                  <a:pt x="322560" y="28612"/>
                </a:lnTo>
                <a:lnTo>
                  <a:pt x="325273" y="29394"/>
                </a:lnTo>
                <a:lnTo>
                  <a:pt x="330404" y="32379"/>
                </a:lnTo>
                <a:lnTo>
                  <a:pt x="332884" y="34286"/>
                </a:lnTo>
                <a:lnTo>
                  <a:pt x="335331" y="36351"/>
                </a:lnTo>
                <a:lnTo>
                  <a:pt x="337755" y="38522"/>
                </a:lnTo>
                <a:lnTo>
                  <a:pt x="342566" y="43050"/>
                </a:lnTo>
                <a:lnTo>
                  <a:pt x="344961" y="45369"/>
                </a:lnTo>
                <a:lnTo>
                  <a:pt x="346557" y="48502"/>
                </a:lnTo>
                <a:lnTo>
                  <a:pt x="347621" y="52179"/>
                </a:lnTo>
                <a:lnTo>
                  <a:pt x="348330" y="56217"/>
                </a:lnTo>
                <a:lnTo>
                  <a:pt x="349597" y="59703"/>
                </a:lnTo>
                <a:lnTo>
                  <a:pt x="351235" y="62821"/>
                </a:lnTo>
                <a:lnTo>
                  <a:pt x="353121" y="65693"/>
                </a:lnTo>
                <a:lnTo>
                  <a:pt x="354378" y="68402"/>
                </a:lnTo>
                <a:lnTo>
                  <a:pt x="355216" y="71001"/>
                </a:lnTo>
                <a:lnTo>
                  <a:pt x="355775" y="73528"/>
                </a:lnTo>
                <a:lnTo>
                  <a:pt x="356941" y="76006"/>
                </a:lnTo>
                <a:lnTo>
                  <a:pt x="358513" y="78452"/>
                </a:lnTo>
                <a:lnTo>
                  <a:pt x="360354" y="80877"/>
                </a:lnTo>
                <a:lnTo>
                  <a:pt x="362375" y="83287"/>
                </a:lnTo>
                <a:lnTo>
                  <a:pt x="364517" y="85687"/>
                </a:lnTo>
                <a:lnTo>
                  <a:pt x="366738" y="88081"/>
                </a:lnTo>
                <a:lnTo>
                  <a:pt x="369012" y="89677"/>
                </a:lnTo>
                <a:lnTo>
                  <a:pt x="373656" y="91450"/>
                </a:lnTo>
                <a:lnTo>
                  <a:pt x="380733" y="92449"/>
                </a:lnTo>
                <a:lnTo>
                  <a:pt x="383105" y="91795"/>
                </a:lnTo>
                <a:lnTo>
                  <a:pt x="387857" y="88952"/>
                </a:lnTo>
                <a:lnTo>
                  <a:pt x="391030" y="87083"/>
                </a:lnTo>
                <a:lnTo>
                  <a:pt x="394732" y="85043"/>
                </a:lnTo>
                <a:lnTo>
                  <a:pt x="398788" y="82889"/>
                </a:lnTo>
                <a:lnTo>
                  <a:pt x="402285" y="80659"/>
                </a:lnTo>
                <a:lnTo>
                  <a:pt x="405411" y="78379"/>
                </a:lnTo>
                <a:lnTo>
                  <a:pt x="408288" y="76065"/>
                </a:lnTo>
                <a:lnTo>
                  <a:pt x="411000" y="73729"/>
                </a:lnTo>
                <a:lnTo>
                  <a:pt x="413602" y="71378"/>
                </a:lnTo>
                <a:lnTo>
                  <a:pt x="416130" y="69017"/>
                </a:lnTo>
                <a:lnTo>
                  <a:pt x="419403" y="66649"/>
                </a:lnTo>
                <a:lnTo>
                  <a:pt x="423173" y="64276"/>
                </a:lnTo>
                <a:lnTo>
                  <a:pt x="427273" y="61901"/>
                </a:lnTo>
                <a:lnTo>
                  <a:pt x="433946" y="59262"/>
                </a:lnTo>
                <a:lnTo>
                  <a:pt x="442165" y="57776"/>
                </a:lnTo>
                <a:lnTo>
                  <a:pt x="444697" y="57567"/>
                </a:lnTo>
                <a:lnTo>
                  <a:pt x="447179" y="56635"/>
                </a:lnTo>
                <a:lnTo>
                  <a:pt x="452053" y="53481"/>
                </a:lnTo>
                <a:lnTo>
                  <a:pt x="454464" y="53117"/>
                </a:lnTo>
                <a:lnTo>
                  <a:pt x="456865" y="53668"/>
                </a:lnTo>
                <a:lnTo>
                  <a:pt x="461650" y="55602"/>
                </a:lnTo>
                <a:lnTo>
                  <a:pt x="468806" y="56692"/>
                </a:lnTo>
                <a:lnTo>
                  <a:pt x="473572" y="56946"/>
                </a:lnTo>
                <a:lnTo>
                  <a:pt x="475954" y="56221"/>
                </a:lnTo>
                <a:lnTo>
                  <a:pt x="480717" y="53298"/>
                </a:lnTo>
                <a:lnTo>
                  <a:pt x="485480" y="51469"/>
                </a:lnTo>
                <a:lnTo>
                  <a:pt x="495005" y="50296"/>
                </a:lnTo>
                <a:lnTo>
                  <a:pt x="497386" y="49405"/>
                </a:lnTo>
                <a:lnTo>
                  <a:pt x="502149" y="46300"/>
                </a:lnTo>
                <a:lnTo>
                  <a:pt x="506912" y="44390"/>
                </a:lnTo>
                <a:lnTo>
                  <a:pt x="514055" y="43315"/>
                </a:lnTo>
                <a:lnTo>
                  <a:pt x="521199" y="428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71" name="Group 12370"/>
          <p:cNvGrpSpPr/>
          <p:nvPr/>
        </p:nvGrpSpPr>
        <p:grpSpPr>
          <a:xfrm>
            <a:off x="3457882" y="1893181"/>
            <a:ext cx="5007462" cy="764287"/>
            <a:chOff x="3457882" y="1893181"/>
            <a:chExt cx="5007462" cy="764287"/>
          </a:xfrm>
        </p:grpSpPr>
        <p:sp>
          <p:nvSpPr>
            <p:cNvPr id="12357" name="SMARTPenAnnotation438"/>
            <p:cNvSpPr/>
            <p:nvPr/>
          </p:nvSpPr>
          <p:spPr>
            <a:xfrm>
              <a:off x="6679406" y="1921668"/>
              <a:ext cx="206166" cy="207168"/>
            </a:xfrm>
            <a:custGeom>
              <a:avLst/>
              <a:gdLst/>
              <a:ahLst/>
              <a:cxnLst/>
              <a:rect l="0" t="0" r="0" b="0"/>
              <a:pathLst>
                <a:path w="206166" h="207168">
                  <a:moveTo>
                    <a:pt x="0" y="14288"/>
                  </a:moveTo>
                  <a:lnTo>
                    <a:pt x="0" y="8137"/>
                  </a:lnTo>
                  <a:lnTo>
                    <a:pt x="794" y="7806"/>
                  </a:lnTo>
                  <a:lnTo>
                    <a:pt x="5703" y="7340"/>
                  </a:lnTo>
                  <a:lnTo>
                    <a:pt x="9943" y="7231"/>
                  </a:lnTo>
                  <a:lnTo>
                    <a:pt x="12185" y="6408"/>
                  </a:lnTo>
                  <a:lnTo>
                    <a:pt x="16793" y="3377"/>
                  </a:lnTo>
                  <a:lnTo>
                    <a:pt x="21486" y="1501"/>
                  </a:lnTo>
                  <a:lnTo>
                    <a:pt x="27011" y="667"/>
                  </a:lnTo>
                  <a:lnTo>
                    <a:pt x="30708" y="445"/>
                  </a:lnTo>
                  <a:lnTo>
                    <a:pt x="39048" y="198"/>
                  </a:lnTo>
                  <a:lnTo>
                    <a:pt x="76237" y="8"/>
                  </a:lnTo>
                  <a:lnTo>
                    <a:pt x="119762" y="0"/>
                  </a:lnTo>
                  <a:lnTo>
                    <a:pt x="124291" y="794"/>
                  </a:lnTo>
                  <a:lnTo>
                    <a:pt x="128898" y="2117"/>
                  </a:lnTo>
                  <a:lnTo>
                    <a:pt x="133557" y="3793"/>
                  </a:lnTo>
                  <a:lnTo>
                    <a:pt x="138250" y="5704"/>
                  </a:lnTo>
                  <a:lnTo>
                    <a:pt x="142967" y="7771"/>
                  </a:lnTo>
                  <a:lnTo>
                    <a:pt x="147699" y="9943"/>
                  </a:lnTo>
                  <a:lnTo>
                    <a:pt x="151647" y="12185"/>
                  </a:lnTo>
                  <a:lnTo>
                    <a:pt x="155072" y="14474"/>
                  </a:lnTo>
                  <a:lnTo>
                    <a:pt x="158151" y="16793"/>
                  </a:lnTo>
                  <a:lnTo>
                    <a:pt x="161790" y="19133"/>
                  </a:lnTo>
                  <a:lnTo>
                    <a:pt x="165804" y="21487"/>
                  </a:lnTo>
                  <a:lnTo>
                    <a:pt x="170067" y="23849"/>
                  </a:lnTo>
                  <a:lnTo>
                    <a:pt x="172909" y="26219"/>
                  </a:lnTo>
                  <a:lnTo>
                    <a:pt x="174804" y="28592"/>
                  </a:lnTo>
                  <a:lnTo>
                    <a:pt x="177703" y="34139"/>
                  </a:lnTo>
                  <a:lnTo>
                    <a:pt x="181638" y="41896"/>
                  </a:lnTo>
                  <a:lnTo>
                    <a:pt x="183798" y="45393"/>
                  </a:lnTo>
                  <a:lnTo>
                    <a:pt x="188315" y="51396"/>
                  </a:lnTo>
                  <a:lnTo>
                    <a:pt x="189837" y="54902"/>
                  </a:lnTo>
                  <a:lnTo>
                    <a:pt x="190852" y="58826"/>
                  </a:lnTo>
                  <a:lnTo>
                    <a:pt x="191528" y="63030"/>
                  </a:lnTo>
                  <a:lnTo>
                    <a:pt x="191980" y="67420"/>
                  </a:lnTo>
                  <a:lnTo>
                    <a:pt x="192279" y="71934"/>
                  </a:lnTo>
                  <a:lnTo>
                    <a:pt x="192614" y="80390"/>
                  </a:lnTo>
                  <a:lnTo>
                    <a:pt x="192762" y="86793"/>
                  </a:lnTo>
                  <a:lnTo>
                    <a:pt x="192870" y="108429"/>
                  </a:lnTo>
                  <a:lnTo>
                    <a:pt x="192080" y="111974"/>
                  </a:lnTo>
                  <a:lnTo>
                    <a:pt x="190759" y="115924"/>
                  </a:lnTo>
                  <a:lnTo>
                    <a:pt x="189085" y="120146"/>
                  </a:lnTo>
                  <a:lnTo>
                    <a:pt x="187176" y="124547"/>
                  </a:lnTo>
                  <a:lnTo>
                    <a:pt x="182937" y="133671"/>
                  </a:lnTo>
                  <a:lnTo>
                    <a:pt x="180696" y="137533"/>
                  </a:lnTo>
                  <a:lnTo>
                    <a:pt x="176088" y="143940"/>
                  </a:lnTo>
                  <a:lnTo>
                    <a:pt x="171395" y="149434"/>
                  </a:lnTo>
                  <a:lnTo>
                    <a:pt x="165869" y="155315"/>
                  </a:lnTo>
                  <a:lnTo>
                    <a:pt x="148626" y="172804"/>
                  </a:lnTo>
                  <a:lnTo>
                    <a:pt x="145122" y="175528"/>
                  </a:lnTo>
                  <a:lnTo>
                    <a:pt x="141198" y="178137"/>
                  </a:lnTo>
                  <a:lnTo>
                    <a:pt x="136994" y="180671"/>
                  </a:lnTo>
                  <a:lnTo>
                    <a:pt x="132605" y="183154"/>
                  </a:lnTo>
                  <a:lnTo>
                    <a:pt x="123494" y="188029"/>
                  </a:lnTo>
                  <a:lnTo>
                    <a:pt x="119635" y="189646"/>
                  </a:lnTo>
                  <a:lnTo>
                    <a:pt x="113232" y="191444"/>
                  </a:lnTo>
                  <a:lnTo>
                    <a:pt x="109619" y="191923"/>
                  </a:lnTo>
                  <a:lnTo>
                    <a:pt x="105623" y="192243"/>
                  </a:lnTo>
                  <a:lnTo>
                    <a:pt x="97743" y="192598"/>
                  </a:lnTo>
                  <a:lnTo>
                    <a:pt x="91596" y="192755"/>
                  </a:lnTo>
                  <a:lnTo>
                    <a:pt x="58443" y="192878"/>
                  </a:lnTo>
                  <a:lnTo>
                    <a:pt x="54837" y="192086"/>
                  </a:lnTo>
                  <a:lnTo>
                    <a:pt x="45969" y="187972"/>
                  </a:lnTo>
                  <a:lnTo>
                    <a:pt x="40803" y="186731"/>
                  </a:lnTo>
                  <a:lnTo>
                    <a:pt x="37521" y="185606"/>
                  </a:lnTo>
                  <a:lnTo>
                    <a:pt x="33745" y="184062"/>
                  </a:lnTo>
                  <a:lnTo>
                    <a:pt x="29641" y="182240"/>
                  </a:lnTo>
                  <a:lnTo>
                    <a:pt x="26111" y="180231"/>
                  </a:lnTo>
                  <a:lnTo>
                    <a:pt x="20071" y="175882"/>
                  </a:lnTo>
                  <a:lnTo>
                    <a:pt x="14741" y="173420"/>
                  </a:lnTo>
                  <a:lnTo>
                    <a:pt x="12209" y="172763"/>
                  </a:lnTo>
                  <a:lnTo>
                    <a:pt x="10521" y="171532"/>
                  </a:lnTo>
                  <a:lnTo>
                    <a:pt x="9395" y="169917"/>
                  </a:lnTo>
                  <a:lnTo>
                    <a:pt x="8144" y="166006"/>
                  </a:lnTo>
                  <a:lnTo>
                    <a:pt x="7440" y="160136"/>
                  </a:lnTo>
                  <a:lnTo>
                    <a:pt x="7183" y="153762"/>
                  </a:lnTo>
                  <a:lnTo>
                    <a:pt x="7155" y="147336"/>
                  </a:lnTo>
                  <a:lnTo>
                    <a:pt x="8739" y="145055"/>
                  </a:lnTo>
                  <a:lnTo>
                    <a:pt x="14731" y="140404"/>
                  </a:lnTo>
                  <a:lnTo>
                    <a:pt x="20571" y="137809"/>
                  </a:lnTo>
                  <a:lnTo>
                    <a:pt x="23239" y="137116"/>
                  </a:lnTo>
                  <a:lnTo>
                    <a:pt x="28321" y="134230"/>
                  </a:lnTo>
                  <a:lnTo>
                    <a:pt x="30786" y="132350"/>
                  </a:lnTo>
                  <a:lnTo>
                    <a:pt x="34018" y="131096"/>
                  </a:lnTo>
                  <a:lnTo>
                    <a:pt x="37759" y="130260"/>
                  </a:lnTo>
                  <a:lnTo>
                    <a:pt x="41841" y="129702"/>
                  </a:lnTo>
                  <a:lnTo>
                    <a:pt x="46150" y="129331"/>
                  </a:lnTo>
                  <a:lnTo>
                    <a:pt x="50611" y="129083"/>
                  </a:lnTo>
                  <a:lnTo>
                    <a:pt x="59800" y="128808"/>
                  </a:lnTo>
                  <a:lnTo>
                    <a:pt x="79586" y="128617"/>
                  </a:lnTo>
                  <a:lnTo>
                    <a:pt x="84014" y="129401"/>
                  </a:lnTo>
                  <a:lnTo>
                    <a:pt x="89347" y="130717"/>
                  </a:lnTo>
                  <a:lnTo>
                    <a:pt x="95283" y="132389"/>
                  </a:lnTo>
                  <a:lnTo>
                    <a:pt x="100035" y="134297"/>
                  </a:lnTo>
                  <a:lnTo>
                    <a:pt x="103997" y="136362"/>
                  </a:lnTo>
                  <a:lnTo>
                    <a:pt x="107430" y="138533"/>
                  </a:lnTo>
                  <a:lnTo>
                    <a:pt x="111308" y="140775"/>
                  </a:lnTo>
                  <a:lnTo>
                    <a:pt x="119850" y="145381"/>
                  </a:lnTo>
                  <a:lnTo>
                    <a:pt x="133583" y="152437"/>
                  </a:lnTo>
                  <a:lnTo>
                    <a:pt x="137474" y="154806"/>
                  </a:lnTo>
                  <a:lnTo>
                    <a:pt x="143914" y="159555"/>
                  </a:lnTo>
                  <a:lnTo>
                    <a:pt x="147536" y="161933"/>
                  </a:lnTo>
                  <a:lnTo>
                    <a:pt x="151539" y="164312"/>
                  </a:lnTo>
                  <a:lnTo>
                    <a:pt x="155794" y="166691"/>
                  </a:lnTo>
                  <a:lnTo>
                    <a:pt x="159425" y="169071"/>
                  </a:lnTo>
                  <a:lnTo>
                    <a:pt x="165576" y="173832"/>
                  </a:lnTo>
                  <a:lnTo>
                    <a:pt x="170956" y="178594"/>
                  </a:lnTo>
                  <a:lnTo>
                    <a:pt x="175993" y="183357"/>
                  </a:lnTo>
                  <a:lnTo>
                    <a:pt x="184297" y="191471"/>
                  </a:lnTo>
                  <a:lnTo>
                    <a:pt x="184777" y="192735"/>
                  </a:lnTo>
                  <a:lnTo>
                    <a:pt x="185310" y="196256"/>
                  </a:lnTo>
                  <a:lnTo>
                    <a:pt x="186247" y="197512"/>
                  </a:lnTo>
                  <a:lnTo>
                    <a:pt x="187664" y="198350"/>
                  </a:lnTo>
                  <a:lnTo>
                    <a:pt x="189404" y="198908"/>
                  </a:lnTo>
                  <a:lnTo>
                    <a:pt x="193452" y="201645"/>
                  </a:lnTo>
                  <a:lnTo>
                    <a:pt x="199911" y="207073"/>
                  </a:lnTo>
                  <a:lnTo>
                    <a:pt x="206165" y="207161"/>
                  </a:lnTo>
                  <a:lnTo>
                    <a:pt x="203079" y="207167"/>
                  </a:lnTo>
                  <a:lnTo>
                    <a:pt x="202061" y="206374"/>
                  </a:lnTo>
                  <a:lnTo>
                    <a:pt x="201382" y="205051"/>
                  </a:lnTo>
                  <a:lnTo>
                    <a:pt x="200025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58" name="SMARTPenAnnotation439"/>
            <p:cNvSpPr/>
            <p:nvPr/>
          </p:nvSpPr>
          <p:spPr>
            <a:xfrm>
              <a:off x="6950868" y="1943100"/>
              <a:ext cx="157164" cy="178297"/>
            </a:xfrm>
            <a:custGeom>
              <a:avLst/>
              <a:gdLst/>
              <a:ahLst/>
              <a:cxnLst/>
              <a:rect l="0" t="0" r="0" b="0"/>
              <a:pathLst>
                <a:path w="157164" h="178297">
                  <a:moveTo>
                    <a:pt x="0" y="0"/>
                  </a:moveTo>
                  <a:lnTo>
                    <a:pt x="0" y="6150"/>
                  </a:lnTo>
                  <a:lnTo>
                    <a:pt x="3793" y="10641"/>
                  </a:lnTo>
                  <a:lnTo>
                    <a:pt x="4910" y="12650"/>
                  </a:lnTo>
                  <a:lnTo>
                    <a:pt x="6151" y="16999"/>
                  </a:lnTo>
                  <a:lnTo>
                    <a:pt x="7276" y="18476"/>
                  </a:lnTo>
                  <a:lnTo>
                    <a:pt x="8820" y="19461"/>
                  </a:lnTo>
                  <a:lnTo>
                    <a:pt x="10643" y="20118"/>
                  </a:lnTo>
                  <a:lnTo>
                    <a:pt x="11858" y="21349"/>
                  </a:lnTo>
                  <a:lnTo>
                    <a:pt x="12668" y="22964"/>
                  </a:lnTo>
                  <a:lnTo>
                    <a:pt x="13208" y="24834"/>
                  </a:lnTo>
                  <a:lnTo>
                    <a:pt x="15925" y="29029"/>
                  </a:lnTo>
                  <a:lnTo>
                    <a:pt x="17760" y="31259"/>
                  </a:lnTo>
                  <a:lnTo>
                    <a:pt x="18984" y="34333"/>
                  </a:lnTo>
                  <a:lnTo>
                    <a:pt x="19800" y="37970"/>
                  </a:lnTo>
                  <a:lnTo>
                    <a:pt x="20344" y="41982"/>
                  </a:lnTo>
                  <a:lnTo>
                    <a:pt x="21500" y="45450"/>
                  </a:lnTo>
                  <a:lnTo>
                    <a:pt x="23065" y="48556"/>
                  </a:lnTo>
                  <a:lnTo>
                    <a:pt x="26920" y="54124"/>
                  </a:lnTo>
                  <a:lnTo>
                    <a:pt x="31279" y="59244"/>
                  </a:lnTo>
                  <a:lnTo>
                    <a:pt x="33553" y="62515"/>
                  </a:lnTo>
                  <a:lnTo>
                    <a:pt x="35862" y="66283"/>
                  </a:lnTo>
                  <a:lnTo>
                    <a:pt x="38196" y="70382"/>
                  </a:lnTo>
                  <a:lnTo>
                    <a:pt x="40545" y="73909"/>
                  </a:lnTo>
                  <a:lnTo>
                    <a:pt x="42905" y="77054"/>
                  </a:lnTo>
                  <a:lnTo>
                    <a:pt x="45273" y="79944"/>
                  </a:lnTo>
                  <a:lnTo>
                    <a:pt x="50019" y="85272"/>
                  </a:lnTo>
                  <a:lnTo>
                    <a:pt x="54774" y="90286"/>
                  </a:lnTo>
                  <a:lnTo>
                    <a:pt x="66677" y="102367"/>
                  </a:lnTo>
                  <a:lnTo>
                    <a:pt x="69851" y="104757"/>
                  </a:lnTo>
                  <a:lnTo>
                    <a:pt x="73555" y="107144"/>
                  </a:lnTo>
                  <a:lnTo>
                    <a:pt x="77612" y="109529"/>
                  </a:lnTo>
                  <a:lnTo>
                    <a:pt x="81110" y="111913"/>
                  </a:lnTo>
                  <a:lnTo>
                    <a:pt x="84235" y="114296"/>
                  </a:lnTo>
                  <a:lnTo>
                    <a:pt x="87114" y="116678"/>
                  </a:lnTo>
                  <a:lnTo>
                    <a:pt x="90620" y="119060"/>
                  </a:lnTo>
                  <a:lnTo>
                    <a:pt x="94545" y="121442"/>
                  </a:lnTo>
                  <a:lnTo>
                    <a:pt x="98748" y="123824"/>
                  </a:lnTo>
                  <a:lnTo>
                    <a:pt x="102345" y="126205"/>
                  </a:lnTo>
                  <a:lnTo>
                    <a:pt x="105536" y="128587"/>
                  </a:lnTo>
                  <a:lnTo>
                    <a:pt x="108457" y="130968"/>
                  </a:lnTo>
                  <a:lnTo>
                    <a:pt x="111199" y="133350"/>
                  </a:lnTo>
                  <a:lnTo>
                    <a:pt x="113820" y="135731"/>
                  </a:lnTo>
                  <a:lnTo>
                    <a:pt x="116362" y="138112"/>
                  </a:lnTo>
                  <a:lnTo>
                    <a:pt x="118056" y="140493"/>
                  </a:lnTo>
                  <a:lnTo>
                    <a:pt x="119938" y="145256"/>
                  </a:lnTo>
                  <a:lnTo>
                    <a:pt x="122892" y="150018"/>
                  </a:lnTo>
                  <a:lnTo>
                    <a:pt x="124790" y="152400"/>
                  </a:lnTo>
                  <a:lnTo>
                    <a:pt x="126850" y="153987"/>
                  </a:lnTo>
                  <a:lnTo>
                    <a:pt x="129017" y="155045"/>
                  </a:lnTo>
                  <a:lnTo>
                    <a:pt x="131255" y="155751"/>
                  </a:lnTo>
                  <a:lnTo>
                    <a:pt x="132747" y="157015"/>
                  </a:lnTo>
                  <a:lnTo>
                    <a:pt x="133742" y="158651"/>
                  </a:lnTo>
                  <a:lnTo>
                    <a:pt x="134405" y="160536"/>
                  </a:lnTo>
                  <a:lnTo>
                    <a:pt x="137259" y="164747"/>
                  </a:lnTo>
                  <a:lnTo>
                    <a:pt x="139131" y="166981"/>
                  </a:lnTo>
                  <a:lnTo>
                    <a:pt x="141172" y="168471"/>
                  </a:lnTo>
                  <a:lnTo>
                    <a:pt x="145559" y="170126"/>
                  </a:lnTo>
                  <a:lnTo>
                    <a:pt x="150153" y="170861"/>
                  </a:lnTo>
                  <a:lnTo>
                    <a:pt x="155778" y="171333"/>
                  </a:lnTo>
                  <a:lnTo>
                    <a:pt x="156240" y="172166"/>
                  </a:lnTo>
                  <a:lnTo>
                    <a:pt x="157042" y="177590"/>
                  </a:lnTo>
                  <a:lnTo>
                    <a:pt x="157126" y="178296"/>
                  </a:lnTo>
                  <a:lnTo>
                    <a:pt x="157160" y="172416"/>
                  </a:lnTo>
                  <a:lnTo>
                    <a:pt x="157163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59" name="SMARTPenAnnotation440"/>
            <p:cNvSpPr/>
            <p:nvPr/>
          </p:nvSpPr>
          <p:spPr>
            <a:xfrm>
              <a:off x="6979443" y="1971675"/>
              <a:ext cx="114301" cy="164307"/>
            </a:xfrm>
            <a:custGeom>
              <a:avLst/>
              <a:gdLst/>
              <a:ahLst/>
              <a:cxnLst/>
              <a:rect l="0" t="0" r="0" b="0"/>
              <a:pathLst>
                <a:path w="114301" h="164307">
                  <a:moveTo>
                    <a:pt x="114300" y="0"/>
                  </a:moveTo>
                  <a:lnTo>
                    <a:pt x="107451" y="0"/>
                  </a:lnTo>
                  <a:lnTo>
                    <a:pt x="107243" y="3792"/>
                  </a:lnTo>
                  <a:lnTo>
                    <a:pt x="107164" y="16792"/>
                  </a:lnTo>
                  <a:lnTo>
                    <a:pt x="106368" y="19132"/>
                  </a:lnTo>
                  <a:lnTo>
                    <a:pt x="103367" y="23849"/>
                  </a:lnTo>
                  <a:lnTo>
                    <a:pt x="101455" y="26218"/>
                  </a:lnTo>
                  <a:lnTo>
                    <a:pt x="99386" y="28591"/>
                  </a:lnTo>
                  <a:lnTo>
                    <a:pt x="97214" y="30967"/>
                  </a:lnTo>
                  <a:lnTo>
                    <a:pt x="94972" y="34138"/>
                  </a:lnTo>
                  <a:lnTo>
                    <a:pt x="92684" y="37840"/>
                  </a:lnTo>
                  <a:lnTo>
                    <a:pt x="90365" y="41895"/>
                  </a:lnTo>
                  <a:lnTo>
                    <a:pt x="88024" y="45392"/>
                  </a:lnTo>
                  <a:lnTo>
                    <a:pt x="85670" y="48518"/>
                  </a:lnTo>
                  <a:lnTo>
                    <a:pt x="83308" y="51395"/>
                  </a:lnTo>
                  <a:lnTo>
                    <a:pt x="80938" y="54107"/>
                  </a:lnTo>
                  <a:lnTo>
                    <a:pt x="78565" y="56709"/>
                  </a:lnTo>
                  <a:lnTo>
                    <a:pt x="76189" y="59237"/>
                  </a:lnTo>
                  <a:lnTo>
                    <a:pt x="73812" y="62510"/>
                  </a:lnTo>
                  <a:lnTo>
                    <a:pt x="71433" y="66279"/>
                  </a:lnTo>
                  <a:lnTo>
                    <a:pt x="69053" y="70380"/>
                  </a:lnTo>
                  <a:lnTo>
                    <a:pt x="64292" y="79169"/>
                  </a:lnTo>
                  <a:lnTo>
                    <a:pt x="61911" y="83736"/>
                  </a:lnTo>
                  <a:lnTo>
                    <a:pt x="59531" y="87574"/>
                  </a:lnTo>
                  <a:lnTo>
                    <a:pt x="57149" y="90926"/>
                  </a:lnTo>
                  <a:lnTo>
                    <a:pt x="54769" y="93955"/>
                  </a:lnTo>
                  <a:lnTo>
                    <a:pt x="52388" y="97561"/>
                  </a:lnTo>
                  <a:lnTo>
                    <a:pt x="50007" y="101553"/>
                  </a:lnTo>
                  <a:lnTo>
                    <a:pt x="47625" y="105802"/>
                  </a:lnTo>
                  <a:lnTo>
                    <a:pt x="45244" y="109428"/>
                  </a:lnTo>
                  <a:lnTo>
                    <a:pt x="42863" y="112640"/>
                  </a:lnTo>
                  <a:lnTo>
                    <a:pt x="40482" y="115574"/>
                  </a:lnTo>
                  <a:lnTo>
                    <a:pt x="38100" y="118324"/>
                  </a:lnTo>
                  <a:lnTo>
                    <a:pt x="35719" y="120951"/>
                  </a:lnTo>
                  <a:lnTo>
                    <a:pt x="33338" y="123497"/>
                  </a:lnTo>
                  <a:lnTo>
                    <a:pt x="30957" y="126781"/>
                  </a:lnTo>
                  <a:lnTo>
                    <a:pt x="28575" y="130558"/>
                  </a:lnTo>
                  <a:lnTo>
                    <a:pt x="26194" y="134664"/>
                  </a:lnTo>
                  <a:lnTo>
                    <a:pt x="23813" y="137400"/>
                  </a:lnTo>
                  <a:lnTo>
                    <a:pt x="21432" y="139225"/>
                  </a:lnTo>
                  <a:lnTo>
                    <a:pt x="19050" y="140442"/>
                  </a:lnTo>
                  <a:lnTo>
                    <a:pt x="16669" y="142046"/>
                  </a:lnTo>
                  <a:lnTo>
                    <a:pt x="14288" y="143910"/>
                  </a:lnTo>
                  <a:lnTo>
                    <a:pt x="11907" y="145946"/>
                  </a:lnTo>
                  <a:lnTo>
                    <a:pt x="10319" y="148097"/>
                  </a:lnTo>
                  <a:lnTo>
                    <a:pt x="8556" y="152604"/>
                  </a:lnTo>
                  <a:lnTo>
                    <a:pt x="7562" y="155812"/>
                  </a:lnTo>
                  <a:lnTo>
                    <a:pt x="5213" y="158679"/>
                  </a:lnTo>
                  <a:lnTo>
                    <a:pt x="18" y="164287"/>
                  </a:lnTo>
                  <a:lnTo>
                    <a:pt x="0" y="1643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0" name="SMARTPenAnnotation441"/>
            <p:cNvSpPr/>
            <p:nvPr/>
          </p:nvSpPr>
          <p:spPr>
            <a:xfrm>
              <a:off x="7129462" y="1893181"/>
              <a:ext cx="135580" cy="114204"/>
            </a:xfrm>
            <a:custGeom>
              <a:avLst/>
              <a:gdLst/>
              <a:ahLst/>
              <a:cxnLst/>
              <a:rect l="0" t="0" r="0" b="0"/>
              <a:pathLst>
                <a:path w="135580" h="114204">
                  <a:moveTo>
                    <a:pt x="0" y="14200"/>
                  </a:moveTo>
                  <a:lnTo>
                    <a:pt x="6151" y="14200"/>
                  </a:lnTo>
                  <a:lnTo>
                    <a:pt x="6482" y="13406"/>
                  </a:lnTo>
                  <a:lnTo>
                    <a:pt x="6850" y="10408"/>
                  </a:lnTo>
                  <a:lnTo>
                    <a:pt x="7741" y="9290"/>
                  </a:lnTo>
                  <a:lnTo>
                    <a:pt x="9130" y="8545"/>
                  </a:lnTo>
                  <a:lnTo>
                    <a:pt x="13269" y="7350"/>
                  </a:lnTo>
                  <a:lnTo>
                    <a:pt x="15196" y="7252"/>
                  </a:lnTo>
                  <a:lnTo>
                    <a:pt x="21570" y="7143"/>
                  </a:lnTo>
                  <a:lnTo>
                    <a:pt x="24698" y="6320"/>
                  </a:lnTo>
                  <a:lnTo>
                    <a:pt x="27579" y="4978"/>
                  </a:lnTo>
                  <a:lnTo>
                    <a:pt x="30292" y="3289"/>
                  </a:lnTo>
                  <a:lnTo>
                    <a:pt x="33688" y="2164"/>
                  </a:lnTo>
                  <a:lnTo>
                    <a:pt x="37540" y="1413"/>
                  </a:lnTo>
                  <a:lnTo>
                    <a:pt x="41696" y="913"/>
                  </a:lnTo>
                  <a:lnTo>
                    <a:pt x="45260" y="579"/>
                  </a:lnTo>
                  <a:lnTo>
                    <a:pt x="48430" y="357"/>
                  </a:lnTo>
                  <a:lnTo>
                    <a:pt x="51336" y="209"/>
                  </a:lnTo>
                  <a:lnTo>
                    <a:pt x="58800" y="44"/>
                  </a:lnTo>
                  <a:lnTo>
                    <a:pt x="63012" y="0"/>
                  </a:lnTo>
                  <a:lnTo>
                    <a:pt x="66615" y="765"/>
                  </a:lnTo>
                  <a:lnTo>
                    <a:pt x="69810" y="2068"/>
                  </a:lnTo>
                  <a:lnTo>
                    <a:pt x="72734" y="3731"/>
                  </a:lnTo>
                  <a:lnTo>
                    <a:pt x="75477" y="4839"/>
                  </a:lnTo>
                  <a:lnTo>
                    <a:pt x="78099" y="5578"/>
                  </a:lnTo>
                  <a:lnTo>
                    <a:pt x="84219" y="6764"/>
                  </a:lnTo>
                  <a:lnTo>
                    <a:pt x="87172" y="9043"/>
                  </a:lnTo>
                  <a:lnTo>
                    <a:pt x="91744" y="13181"/>
                  </a:lnTo>
                  <a:lnTo>
                    <a:pt x="91325" y="14314"/>
                  </a:lnTo>
                  <a:lnTo>
                    <a:pt x="88743" y="17690"/>
                  </a:lnTo>
                  <a:lnTo>
                    <a:pt x="87737" y="19702"/>
                  </a:lnTo>
                  <a:lnTo>
                    <a:pt x="87066" y="21836"/>
                  </a:lnTo>
                  <a:lnTo>
                    <a:pt x="86619" y="24053"/>
                  </a:lnTo>
                  <a:lnTo>
                    <a:pt x="85527" y="25531"/>
                  </a:lnTo>
                  <a:lnTo>
                    <a:pt x="84006" y="26517"/>
                  </a:lnTo>
                  <a:lnTo>
                    <a:pt x="82197" y="27174"/>
                  </a:lnTo>
                  <a:lnTo>
                    <a:pt x="78072" y="30020"/>
                  </a:lnTo>
                  <a:lnTo>
                    <a:pt x="75860" y="31890"/>
                  </a:lnTo>
                  <a:lnTo>
                    <a:pt x="74386" y="33931"/>
                  </a:lnTo>
                  <a:lnTo>
                    <a:pt x="73403" y="36085"/>
                  </a:lnTo>
                  <a:lnTo>
                    <a:pt x="72748" y="38315"/>
                  </a:lnTo>
                  <a:lnTo>
                    <a:pt x="71517" y="39802"/>
                  </a:lnTo>
                  <a:lnTo>
                    <a:pt x="69903" y="40793"/>
                  </a:lnTo>
                  <a:lnTo>
                    <a:pt x="64302" y="42772"/>
                  </a:lnTo>
                  <a:lnTo>
                    <a:pt x="64296" y="42774"/>
                  </a:lnTo>
                  <a:lnTo>
                    <a:pt x="87237" y="42775"/>
                  </a:lnTo>
                  <a:lnTo>
                    <a:pt x="90701" y="43569"/>
                  </a:lnTo>
                  <a:lnTo>
                    <a:pt x="94600" y="44891"/>
                  </a:lnTo>
                  <a:lnTo>
                    <a:pt x="98785" y="46567"/>
                  </a:lnTo>
                  <a:lnTo>
                    <a:pt x="102369" y="47684"/>
                  </a:lnTo>
                  <a:lnTo>
                    <a:pt x="105552" y="48429"/>
                  </a:lnTo>
                  <a:lnTo>
                    <a:pt x="108469" y="48926"/>
                  </a:lnTo>
                  <a:lnTo>
                    <a:pt x="111999" y="50050"/>
                  </a:lnTo>
                  <a:lnTo>
                    <a:pt x="115942" y="51594"/>
                  </a:lnTo>
                  <a:lnTo>
                    <a:pt x="120157" y="53417"/>
                  </a:lnTo>
                  <a:lnTo>
                    <a:pt x="123761" y="55426"/>
                  </a:lnTo>
                  <a:lnTo>
                    <a:pt x="126957" y="57559"/>
                  </a:lnTo>
                  <a:lnTo>
                    <a:pt x="129882" y="59774"/>
                  </a:lnTo>
                  <a:lnTo>
                    <a:pt x="131832" y="62045"/>
                  </a:lnTo>
                  <a:lnTo>
                    <a:pt x="133131" y="64353"/>
                  </a:lnTo>
                  <a:lnTo>
                    <a:pt x="135217" y="69968"/>
                  </a:lnTo>
                  <a:lnTo>
                    <a:pt x="135503" y="72852"/>
                  </a:lnTo>
                  <a:lnTo>
                    <a:pt x="135579" y="74733"/>
                  </a:lnTo>
                  <a:lnTo>
                    <a:pt x="134836" y="76780"/>
                  </a:lnTo>
                  <a:lnTo>
                    <a:pt x="133547" y="78939"/>
                  </a:lnTo>
                  <a:lnTo>
                    <a:pt x="131893" y="81172"/>
                  </a:lnTo>
                  <a:lnTo>
                    <a:pt x="129998" y="83454"/>
                  </a:lnTo>
                  <a:lnTo>
                    <a:pt x="127940" y="85769"/>
                  </a:lnTo>
                  <a:lnTo>
                    <a:pt x="125774" y="88106"/>
                  </a:lnTo>
                  <a:lnTo>
                    <a:pt x="123537" y="91252"/>
                  </a:lnTo>
                  <a:lnTo>
                    <a:pt x="121252" y="94937"/>
                  </a:lnTo>
                  <a:lnTo>
                    <a:pt x="118935" y="98981"/>
                  </a:lnTo>
                  <a:lnTo>
                    <a:pt x="115802" y="101677"/>
                  </a:lnTo>
                  <a:lnTo>
                    <a:pt x="112126" y="103474"/>
                  </a:lnTo>
                  <a:lnTo>
                    <a:pt x="108089" y="104672"/>
                  </a:lnTo>
                  <a:lnTo>
                    <a:pt x="103809" y="106265"/>
                  </a:lnTo>
                  <a:lnTo>
                    <a:pt x="99368" y="108120"/>
                  </a:lnTo>
                  <a:lnTo>
                    <a:pt x="94821" y="110151"/>
                  </a:lnTo>
                  <a:lnTo>
                    <a:pt x="90995" y="111505"/>
                  </a:lnTo>
                  <a:lnTo>
                    <a:pt x="87651" y="112407"/>
                  </a:lnTo>
                  <a:lnTo>
                    <a:pt x="84628" y="113009"/>
                  </a:lnTo>
                  <a:lnTo>
                    <a:pt x="81025" y="113410"/>
                  </a:lnTo>
                  <a:lnTo>
                    <a:pt x="77036" y="113677"/>
                  </a:lnTo>
                  <a:lnTo>
                    <a:pt x="69163" y="113975"/>
                  </a:lnTo>
                  <a:lnTo>
                    <a:pt x="58889" y="114181"/>
                  </a:lnTo>
                  <a:lnTo>
                    <a:pt x="53873" y="114203"/>
                  </a:lnTo>
                  <a:lnTo>
                    <a:pt x="51790" y="113412"/>
                  </a:lnTo>
                  <a:lnTo>
                    <a:pt x="49608" y="112091"/>
                  </a:lnTo>
                  <a:lnTo>
                    <a:pt x="44195" y="108061"/>
                  </a:lnTo>
                  <a:lnTo>
                    <a:pt x="41339" y="107510"/>
                  </a:lnTo>
                  <a:lnTo>
                    <a:pt x="36829" y="107156"/>
                  </a:lnTo>
                  <a:lnTo>
                    <a:pt x="36459" y="106333"/>
                  </a:lnTo>
                  <a:lnTo>
                    <a:pt x="36213" y="104991"/>
                  </a:lnTo>
                  <a:lnTo>
                    <a:pt x="35719" y="999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1" name="SMARTPenAnnotation442"/>
            <p:cNvSpPr/>
            <p:nvPr/>
          </p:nvSpPr>
          <p:spPr>
            <a:xfrm>
              <a:off x="6693693" y="2200275"/>
              <a:ext cx="592933" cy="21429"/>
            </a:xfrm>
            <a:custGeom>
              <a:avLst/>
              <a:gdLst/>
              <a:ahLst/>
              <a:cxnLst/>
              <a:rect l="0" t="0" r="0" b="0"/>
              <a:pathLst>
                <a:path w="592933" h="21429">
                  <a:moveTo>
                    <a:pt x="0" y="7143"/>
                  </a:moveTo>
                  <a:lnTo>
                    <a:pt x="0" y="3027"/>
                  </a:lnTo>
                  <a:lnTo>
                    <a:pt x="0" y="6444"/>
                  </a:lnTo>
                  <a:lnTo>
                    <a:pt x="794" y="6677"/>
                  </a:lnTo>
                  <a:lnTo>
                    <a:pt x="10910" y="7142"/>
                  </a:lnTo>
                  <a:lnTo>
                    <a:pt x="12830" y="7936"/>
                  </a:lnTo>
                  <a:lnTo>
                    <a:pt x="14903" y="9259"/>
                  </a:lnTo>
                  <a:lnTo>
                    <a:pt x="17079" y="10935"/>
                  </a:lnTo>
                  <a:lnTo>
                    <a:pt x="19324" y="12052"/>
                  </a:lnTo>
                  <a:lnTo>
                    <a:pt x="21614" y="12797"/>
                  </a:lnTo>
                  <a:lnTo>
                    <a:pt x="23934" y="13294"/>
                  </a:lnTo>
                  <a:lnTo>
                    <a:pt x="28630" y="13846"/>
                  </a:lnTo>
                  <a:lnTo>
                    <a:pt x="30992" y="13993"/>
                  </a:lnTo>
                  <a:lnTo>
                    <a:pt x="34156" y="14885"/>
                  </a:lnTo>
                  <a:lnTo>
                    <a:pt x="37852" y="16273"/>
                  </a:lnTo>
                  <a:lnTo>
                    <a:pt x="41903" y="17992"/>
                  </a:lnTo>
                  <a:lnTo>
                    <a:pt x="45398" y="19138"/>
                  </a:lnTo>
                  <a:lnTo>
                    <a:pt x="48522" y="19903"/>
                  </a:lnTo>
                  <a:lnTo>
                    <a:pt x="51399" y="20412"/>
                  </a:lnTo>
                  <a:lnTo>
                    <a:pt x="58827" y="20978"/>
                  </a:lnTo>
                  <a:lnTo>
                    <a:pt x="76531" y="21341"/>
                  </a:lnTo>
                  <a:lnTo>
                    <a:pt x="122864" y="21428"/>
                  </a:lnTo>
                  <a:lnTo>
                    <a:pt x="128740" y="20635"/>
                  </a:lnTo>
                  <a:lnTo>
                    <a:pt x="134246" y="19313"/>
                  </a:lnTo>
                  <a:lnTo>
                    <a:pt x="139503" y="17638"/>
                  </a:lnTo>
                  <a:lnTo>
                    <a:pt x="145390" y="16521"/>
                  </a:lnTo>
                  <a:lnTo>
                    <a:pt x="151696" y="15776"/>
                  </a:lnTo>
                  <a:lnTo>
                    <a:pt x="158281" y="15280"/>
                  </a:lnTo>
                  <a:lnTo>
                    <a:pt x="174064" y="14728"/>
                  </a:lnTo>
                  <a:lnTo>
                    <a:pt x="214510" y="14345"/>
                  </a:lnTo>
                  <a:lnTo>
                    <a:pt x="232128" y="14313"/>
                  </a:lnTo>
                  <a:lnTo>
                    <a:pt x="240477" y="13510"/>
                  </a:lnTo>
                  <a:lnTo>
                    <a:pt x="248425" y="12182"/>
                  </a:lnTo>
                  <a:lnTo>
                    <a:pt x="256104" y="10502"/>
                  </a:lnTo>
                  <a:lnTo>
                    <a:pt x="264399" y="9383"/>
                  </a:lnTo>
                  <a:lnTo>
                    <a:pt x="273104" y="8636"/>
                  </a:lnTo>
                  <a:lnTo>
                    <a:pt x="282081" y="8139"/>
                  </a:lnTo>
                  <a:lnTo>
                    <a:pt x="300524" y="7586"/>
                  </a:lnTo>
                  <a:lnTo>
                    <a:pt x="351576" y="7182"/>
                  </a:lnTo>
                  <a:lnTo>
                    <a:pt x="384654" y="7151"/>
                  </a:lnTo>
                  <a:lnTo>
                    <a:pt x="392168" y="6355"/>
                  </a:lnTo>
                  <a:lnTo>
                    <a:pt x="399557" y="5030"/>
                  </a:lnTo>
                  <a:lnTo>
                    <a:pt x="406866" y="3353"/>
                  </a:lnTo>
                  <a:lnTo>
                    <a:pt x="414119" y="2235"/>
                  </a:lnTo>
                  <a:lnTo>
                    <a:pt x="421336" y="1490"/>
                  </a:lnTo>
                  <a:lnTo>
                    <a:pt x="428528" y="993"/>
                  </a:lnTo>
                  <a:lnTo>
                    <a:pt x="442869" y="441"/>
                  </a:lnTo>
                  <a:lnTo>
                    <a:pt x="464332" y="130"/>
                  </a:lnTo>
                  <a:lnTo>
                    <a:pt x="579897" y="0"/>
                  </a:lnTo>
                  <a:lnTo>
                    <a:pt x="581861" y="793"/>
                  </a:lnTo>
                  <a:lnTo>
                    <a:pt x="583170" y="2116"/>
                  </a:lnTo>
                  <a:lnTo>
                    <a:pt x="585271" y="6150"/>
                  </a:lnTo>
                  <a:lnTo>
                    <a:pt x="586237" y="6481"/>
                  </a:lnTo>
                  <a:lnTo>
                    <a:pt x="592932" y="71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2" name="SMARTPenAnnotation443"/>
            <p:cNvSpPr/>
            <p:nvPr/>
          </p:nvSpPr>
          <p:spPr>
            <a:xfrm>
              <a:off x="6915150" y="2286000"/>
              <a:ext cx="200026" cy="114301"/>
            </a:xfrm>
            <a:custGeom>
              <a:avLst/>
              <a:gdLst/>
              <a:ahLst/>
              <a:cxnLst/>
              <a:rect l="0" t="0" r="0" b="0"/>
              <a:pathLst>
                <a:path w="200026" h="114301">
                  <a:moveTo>
                    <a:pt x="0" y="0"/>
                  </a:moveTo>
                  <a:lnTo>
                    <a:pt x="6150" y="0"/>
                  </a:lnTo>
                  <a:lnTo>
                    <a:pt x="8819" y="2116"/>
                  </a:lnTo>
                  <a:lnTo>
                    <a:pt x="10642" y="3792"/>
                  </a:lnTo>
                  <a:lnTo>
                    <a:pt x="11857" y="5703"/>
                  </a:lnTo>
                  <a:lnTo>
                    <a:pt x="12667" y="7771"/>
                  </a:lnTo>
                  <a:lnTo>
                    <a:pt x="13207" y="9943"/>
                  </a:lnTo>
                  <a:lnTo>
                    <a:pt x="14361" y="11391"/>
                  </a:lnTo>
                  <a:lnTo>
                    <a:pt x="15924" y="12356"/>
                  </a:lnTo>
                  <a:lnTo>
                    <a:pt x="20570" y="14223"/>
                  </a:lnTo>
                  <a:lnTo>
                    <a:pt x="27927" y="17698"/>
                  </a:lnTo>
                  <a:lnTo>
                    <a:pt x="40995" y="24117"/>
                  </a:lnTo>
                  <a:lnTo>
                    <a:pt x="44792" y="26397"/>
                  </a:lnTo>
                  <a:lnTo>
                    <a:pt x="48117" y="28710"/>
                  </a:lnTo>
                  <a:lnTo>
                    <a:pt x="51128" y="31046"/>
                  </a:lnTo>
                  <a:lnTo>
                    <a:pt x="54723" y="34191"/>
                  </a:lnTo>
                  <a:lnTo>
                    <a:pt x="58707" y="37875"/>
                  </a:lnTo>
                  <a:lnTo>
                    <a:pt x="62951" y="41919"/>
                  </a:lnTo>
                  <a:lnTo>
                    <a:pt x="67367" y="45408"/>
                  </a:lnTo>
                  <a:lnTo>
                    <a:pt x="71898" y="48528"/>
                  </a:lnTo>
                  <a:lnTo>
                    <a:pt x="76507" y="51402"/>
                  </a:lnTo>
                  <a:lnTo>
                    <a:pt x="80373" y="54112"/>
                  </a:lnTo>
                  <a:lnTo>
                    <a:pt x="83745" y="56712"/>
                  </a:lnTo>
                  <a:lnTo>
                    <a:pt x="86786" y="59239"/>
                  </a:lnTo>
                  <a:lnTo>
                    <a:pt x="90401" y="61717"/>
                  </a:lnTo>
                  <a:lnTo>
                    <a:pt x="94398" y="64164"/>
                  </a:lnTo>
                  <a:lnTo>
                    <a:pt x="98651" y="66588"/>
                  </a:lnTo>
                  <a:lnTo>
                    <a:pt x="107609" y="71399"/>
                  </a:lnTo>
                  <a:lnTo>
                    <a:pt x="112221" y="73793"/>
                  </a:lnTo>
                  <a:lnTo>
                    <a:pt x="116089" y="76182"/>
                  </a:lnTo>
                  <a:lnTo>
                    <a:pt x="119461" y="78570"/>
                  </a:lnTo>
                  <a:lnTo>
                    <a:pt x="122503" y="80954"/>
                  </a:lnTo>
                  <a:lnTo>
                    <a:pt x="126119" y="83338"/>
                  </a:lnTo>
                  <a:lnTo>
                    <a:pt x="130116" y="85721"/>
                  </a:lnTo>
                  <a:lnTo>
                    <a:pt x="134369" y="88104"/>
                  </a:lnTo>
                  <a:lnTo>
                    <a:pt x="137998" y="89692"/>
                  </a:lnTo>
                  <a:lnTo>
                    <a:pt x="144147" y="91456"/>
                  </a:lnTo>
                  <a:lnTo>
                    <a:pt x="147691" y="92721"/>
                  </a:lnTo>
                  <a:lnTo>
                    <a:pt x="151642" y="94358"/>
                  </a:lnTo>
                  <a:lnTo>
                    <a:pt x="155864" y="96242"/>
                  </a:lnTo>
                  <a:lnTo>
                    <a:pt x="159471" y="98293"/>
                  </a:lnTo>
                  <a:lnTo>
                    <a:pt x="162670" y="100453"/>
                  </a:lnTo>
                  <a:lnTo>
                    <a:pt x="165597" y="102687"/>
                  </a:lnTo>
                  <a:lnTo>
                    <a:pt x="170965" y="105170"/>
                  </a:lnTo>
                  <a:lnTo>
                    <a:pt x="177086" y="106764"/>
                  </a:lnTo>
                  <a:lnTo>
                    <a:pt x="180040" y="109098"/>
                  </a:lnTo>
                  <a:lnTo>
                    <a:pt x="181940" y="110832"/>
                  </a:lnTo>
                  <a:lnTo>
                    <a:pt x="183999" y="111988"/>
                  </a:lnTo>
                  <a:lnTo>
                    <a:pt x="189896" y="113614"/>
                  </a:lnTo>
                  <a:lnTo>
                    <a:pt x="192790" y="114097"/>
                  </a:lnTo>
                  <a:lnTo>
                    <a:pt x="198915" y="114273"/>
                  </a:lnTo>
                  <a:lnTo>
                    <a:pt x="200025" y="11430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3" name="SMARTPenAnnotation444"/>
            <p:cNvSpPr/>
            <p:nvPr/>
          </p:nvSpPr>
          <p:spPr>
            <a:xfrm>
              <a:off x="6929437" y="2293143"/>
              <a:ext cx="142876" cy="142876"/>
            </a:xfrm>
            <a:custGeom>
              <a:avLst/>
              <a:gdLst/>
              <a:ahLst/>
              <a:cxnLst/>
              <a:rect l="0" t="0" r="0" b="0"/>
              <a:pathLst>
                <a:path w="142876" h="142876">
                  <a:moveTo>
                    <a:pt x="142875" y="0"/>
                  </a:moveTo>
                  <a:lnTo>
                    <a:pt x="142875" y="3793"/>
                  </a:lnTo>
                  <a:lnTo>
                    <a:pt x="142081" y="4910"/>
                  </a:lnTo>
                  <a:lnTo>
                    <a:pt x="140759" y="5655"/>
                  </a:lnTo>
                  <a:lnTo>
                    <a:pt x="139082" y="6151"/>
                  </a:lnTo>
                  <a:lnTo>
                    <a:pt x="135104" y="8819"/>
                  </a:lnTo>
                  <a:lnTo>
                    <a:pt x="132932" y="10642"/>
                  </a:lnTo>
                  <a:lnTo>
                    <a:pt x="129897" y="13445"/>
                  </a:lnTo>
                  <a:lnTo>
                    <a:pt x="118833" y="24180"/>
                  </a:lnTo>
                  <a:lnTo>
                    <a:pt x="112875" y="30062"/>
                  </a:lnTo>
                  <a:lnTo>
                    <a:pt x="109382" y="32741"/>
                  </a:lnTo>
                  <a:lnTo>
                    <a:pt x="105465" y="35321"/>
                  </a:lnTo>
                  <a:lnTo>
                    <a:pt x="101266" y="37835"/>
                  </a:lnTo>
                  <a:lnTo>
                    <a:pt x="96879" y="41099"/>
                  </a:lnTo>
                  <a:lnTo>
                    <a:pt x="92368" y="44862"/>
                  </a:lnTo>
                  <a:lnTo>
                    <a:pt x="87773" y="48958"/>
                  </a:lnTo>
                  <a:lnTo>
                    <a:pt x="83915" y="53276"/>
                  </a:lnTo>
                  <a:lnTo>
                    <a:pt x="80549" y="57743"/>
                  </a:lnTo>
                  <a:lnTo>
                    <a:pt x="77512" y="62307"/>
                  </a:lnTo>
                  <a:lnTo>
                    <a:pt x="73899" y="66145"/>
                  </a:lnTo>
                  <a:lnTo>
                    <a:pt x="69904" y="69497"/>
                  </a:lnTo>
                  <a:lnTo>
                    <a:pt x="65653" y="72525"/>
                  </a:lnTo>
                  <a:lnTo>
                    <a:pt x="61231" y="76131"/>
                  </a:lnTo>
                  <a:lnTo>
                    <a:pt x="56696" y="80123"/>
                  </a:lnTo>
                  <a:lnTo>
                    <a:pt x="48217" y="87998"/>
                  </a:lnTo>
                  <a:lnTo>
                    <a:pt x="41803" y="94144"/>
                  </a:lnTo>
                  <a:lnTo>
                    <a:pt x="12235" y="123502"/>
                  </a:lnTo>
                  <a:lnTo>
                    <a:pt x="10537" y="125991"/>
                  </a:lnTo>
                  <a:lnTo>
                    <a:pt x="9406" y="128444"/>
                  </a:lnTo>
                  <a:lnTo>
                    <a:pt x="8652" y="130873"/>
                  </a:lnTo>
                  <a:lnTo>
                    <a:pt x="7355" y="132493"/>
                  </a:lnTo>
                  <a:lnTo>
                    <a:pt x="5697" y="133572"/>
                  </a:lnTo>
                  <a:lnTo>
                    <a:pt x="3798" y="134292"/>
                  </a:lnTo>
                  <a:lnTo>
                    <a:pt x="2532" y="135566"/>
                  </a:lnTo>
                  <a:lnTo>
                    <a:pt x="1688" y="137209"/>
                  </a:lnTo>
                  <a:lnTo>
                    <a:pt x="0" y="1428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4" name="SMARTPenAnnotation445"/>
            <p:cNvSpPr/>
            <p:nvPr/>
          </p:nvSpPr>
          <p:spPr>
            <a:xfrm>
              <a:off x="7422356" y="2185987"/>
              <a:ext cx="128588" cy="7143"/>
            </a:xfrm>
            <a:custGeom>
              <a:avLst/>
              <a:gdLst/>
              <a:ahLst/>
              <a:cxnLst/>
              <a:rect l="0" t="0" r="0" b="0"/>
              <a:pathLst>
                <a:path w="128588" h="7143">
                  <a:moveTo>
                    <a:pt x="0" y="0"/>
                  </a:moveTo>
                  <a:lnTo>
                    <a:pt x="10643" y="0"/>
                  </a:lnTo>
                  <a:lnTo>
                    <a:pt x="12652" y="794"/>
                  </a:lnTo>
                  <a:lnTo>
                    <a:pt x="14784" y="2117"/>
                  </a:lnTo>
                  <a:lnTo>
                    <a:pt x="17000" y="3792"/>
                  </a:lnTo>
                  <a:lnTo>
                    <a:pt x="19271" y="4910"/>
                  </a:lnTo>
                  <a:lnTo>
                    <a:pt x="21578" y="5654"/>
                  </a:lnTo>
                  <a:lnTo>
                    <a:pt x="23910" y="6151"/>
                  </a:lnTo>
                  <a:lnTo>
                    <a:pt x="26259" y="6482"/>
                  </a:lnTo>
                  <a:lnTo>
                    <a:pt x="28618" y="6702"/>
                  </a:lnTo>
                  <a:lnTo>
                    <a:pt x="30985" y="6850"/>
                  </a:lnTo>
                  <a:lnTo>
                    <a:pt x="35732" y="7013"/>
                  </a:lnTo>
                  <a:lnTo>
                    <a:pt x="44983" y="7105"/>
                  </a:lnTo>
                  <a:lnTo>
                    <a:pt x="70174" y="7142"/>
                  </a:lnTo>
                  <a:lnTo>
                    <a:pt x="74563" y="6348"/>
                  </a:lnTo>
                  <a:lnTo>
                    <a:pt x="79078" y="5026"/>
                  </a:lnTo>
                  <a:lnTo>
                    <a:pt x="83674" y="3351"/>
                  </a:lnTo>
                  <a:lnTo>
                    <a:pt x="87533" y="2234"/>
                  </a:lnTo>
                  <a:lnTo>
                    <a:pt x="90900" y="1489"/>
                  </a:lnTo>
                  <a:lnTo>
                    <a:pt x="93937" y="993"/>
                  </a:lnTo>
                  <a:lnTo>
                    <a:pt x="97550" y="662"/>
                  </a:lnTo>
                  <a:lnTo>
                    <a:pt x="101545" y="441"/>
                  </a:lnTo>
                  <a:lnTo>
                    <a:pt x="109425" y="196"/>
                  </a:lnTo>
                  <a:lnTo>
                    <a:pt x="120951" y="39"/>
                  </a:lnTo>
                  <a:lnTo>
                    <a:pt x="12858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5" name="SMARTPenAnnotation446"/>
            <p:cNvSpPr/>
            <p:nvPr/>
          </p:nvSpPr>
          <p:spPr>
            <a:xfrm>
              <a:off x="7429500" y="2228850"/>
              <a:ext cx="185738" cy="28576"/>
            </a:xfrm>
            <a:custGeom>
              <a:avLst/>
              <a:gdLst/>
              <a:ahLst/>
              <a:cxnLst/>
              <a:rect l="0" t="0" r="0" b="0"/>
              <a:pathLst>
                <a:path w="185738" h="28576">
                  <a:moveTo>
                    <a:pt x="0" y="28575"/>
                  </a:moveTo>
                  <a:lnTo>
                    <a:pt x="20853" y="28575"/>
                  </a:lnTo>
                  <a:lnTo>
                    <a:pt x="25014" y="27781"/>
                  </a:lnTo>
                  <a:lnTo>
                    <a:pt x="29376" y="26458"/>
                  </a:lnTo>
                  <a:lnTo>
                    <a:pt x="33871" y="24782"/>
                  </a:lnTo>
                  <a:lnTo>
                    <a:pt x="39249" y="23665"/>
                  </a:lnTo>
                  <a:lnTo>
                    <a:pt x="45217" y="22920"/>
                  </a:lnTo>
                  <a:lnTo>
                    <a:pt x="51575" y="22424"/>
                  </a:lnTo>
                  <a:lnTo>
                    <a:pt x="57402" y="21299"/>
                  </a:lnTo>
                  <a:lnTo>
                    <a:pt x="62875" y="19755"/>
                  </a:lnTo>
                  <a:lnTo>
                    <a:pt x="68109" y="17933"/>
                  </a:lnTo>
                  <a:lnTo>
                    <a:pt x="74775" y="16717"/>
                  </a:lnTo>
                  <a:lnTo>
                    <a:pt x="82393" y="15907"/>
                  </a:lnTo>
                  <a:lnTo>
                    <a:pt x="90648" y="15367"/>
                  </a:lnTo>
                  <a:lnTo>
                    <a:pt x="98531" y="14213"/>
                  </a:lnTo>
                  <a:lnTo>
                    <a:pt x="106168" y="12650"/>
                  </a:lnTo>
                  <a:lnTo>
                    <a:pt x="113642" y="10815"/>
                  </a:lnTo>
                  <a:lnTo>
                    <a:pt x="120211" y="9591"/>
                  </a:lnTo>
                  <a:lnTo>
                    <a:pt x="126179" y="8775"/>
                  </a:lnTo>
                  <a:lnTo>
                    <a:pt x="131743" y="8231"/>
                  </a:lnTo>
                  <a:lnTo>
                    <a:pt x="137835" y="7075"/>
                  </a:lnTo>
                  <a:lnTo>
                    <a:pt x="144278" y="5510"/>
                  </a:lnTo>
                  <a:lnTo>
                    <a:pt x="150954" y="3673"/>
                  </a:lnTo>
                  <a:lnTo>
                    <a:pt x="156992" y="2449"/>
                  </a:lnTo>
                  <a:lnTo>
                    <a:pt x="162605" y="1632"/>
                  </a:lnTo>
                  <a:lnTo>
                    <a:pt x="167934" y="1088"/>
                  </a:lnTo>
                  <a:lnTo>
                    <a:pt x="172281" y="725"/>
                  </a:lnTo>
                  <a:lnTo>
                    <a:pt x="175972" y="483"/>
                  </a:lnTo>
                  <a:lnTo>
                    <a:pt x="185737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6" name="SMARTPenAnnotation447"/>
            <p:cNvSpPr/>
            <p:nvPr/>
          </p:nvSpPr>
          <p:spPr>
            <a:xfrm>
              <a:off x="7793831" y="2050259"/>
              <a:ext cx="221457" cy="185735"/>
            </a:xfrm>
            <a:custGeom>
              <a:avLst/>
              <a:gdLst/>
              <a:ahLst/>
              <a:cxnLst/>
              <a:rect l="0" t="0" r="0" b="0"/>
              <a:pathLst>
                <a:path w="221457" h="185735">
                  <a:moveTo>
                    <a:pt x="0" y="28572"/>
                  </a:moveTo>
                  <a:lnTo>
                    <a:pt x="0" y="24780"/>
                  </a:lnTo>
                  <a:lnTo>
                    <a:pt x="794" y="23662"/>
                  </a:lnTo>
                  <a:lnTo>
                    <a:pt x="2116" y="22917"/>
                  </a:lnTo>
                  <a:lnTo>
                    <a:pt x="6151" y="21722"/>
                  </a:lnTo>
                  <a:lnTo>
                    <a:pt x="10643" y="17723"/>
                  </a:lnTo>
                  <a:lnTo>
                    <a:pt x="19271" y="9260"/>
                  </a:lnTo>
                  <a:lnTo>
                    <a:pt x="23910" y="4643"/>
                  </a:lnTo>
                  <a:lnTo>
                    <a:pt x="26259" y="3094"/>
                  </a:lnTo>
                  <a:lnTo>
                    <a:pt x="30985" y="1373"/>
                  </a:lnTo>
                  <a:lnTo>
                    <a:pt x="37848" y="609"/>
                  </a:lnTo>
                  <a:lnTo>
                    <a:pt x="45396" y="269"/>
                  </a:lnTo>
                  <a:lnTo>
                    <a:pt x="51397" y="117"/>
                  </a:lnTo>
                  <a:lnTo>
                    <a:pt x="90586" y="0"/>
                  </a:lnTo>
                  <a:lnTo>
                    <a:pt x="95316" y="792"/>
                  </a:lnTo>
                  <a:lnTo>
                    <a:pt x="100056" y="2115"/>
                  </a:lnTo>
                  <a:lnTo>
                    <a:pt x="104804" y="3790"/>
                  </a:lnTo>
                  <a:lnTo>
                    <a:pt x="109557" y="5700"/>
                  </a:lnTo>
                  <a:lnTo>
                    <a:pt x="114313" y="7768"/>
                  </a:lnTo>
                  <a:lnTo>
                    <a:pt x="119071" y="9940"/>
                  </a:lnTo>
                  <a:lnTo>
                    <a:pt x="123036" y="12976"/>
                  </a:lnTo>
                  <a:lnTo>
                    <a:pt x="126474" y="16587"/>
                  </a:lnTo>
                  <a:lnTo>
                    <a:pt x="129559" y="20582"/>
                  </a:lnTo>
                  <a:lnTo>
                    <a:pt x="132410" y="24039"/>
                  </a:lnTo>
                  <a:lnTo>
                    <a:pt x="135105" y="27138"/>
                  </a:lnTo>
                  <a:lnTo>
                    <a:pt x="140215" y="32697"/>
                  </a:lnTo>
                  <a:lnTo>
                    <a:pt x="145133" y="37813"/>
                  </a:lnTo>
                  <a:lnTo>
                    <a:pt x="147555" y="41083"/>
                  </a:lnTo>
                  <a:lnTo>
                    <a:pt x="149963" y="44850"/>
                  </a:lnTo>
                  <a:lnTo>
                    <a:pt x="152363" y="48949"/>
                  </a:lnTo>
                  <a:lnTo>
                    <a:pt x="153962" y="53269"/>
                  </a:lnTo>
                  <a:lnTo>
                    <a:pt x="155029" y="57737"/>
                  </a:lnTo>
                  <a:lnTo>
                    <a:pt x="155740" y="62302"/>
                  </a:lnTo>
                  <a:lnTo>
                    <a:pt x="156214" y="66934"/>
                  </a:lnTo>
                  <a:lnTo>
                    <a:pt x="156530" y="71609"/>
                  </a:lnTo>
                  <a:lnTo>
                    <a:pt x="156741" y="76313"/>
                  </a:lnTo>
                  <a:lnTo>
                    <a:pt x="156088" y="80243"/>
                  </a:lnTo>
                  <a:lnTo>
                    <a:pt x="154859" y="83657"/>
                  </a:lnTo>
                  <a:lnTo>
                    <a:pt x="149336" y="94370"/>
                  </a:lnTo>
                  <a:lnTo>
                    <a:pt x="140359" y="112213"/>
                  </a:lnTo>
                  <a:lnTo>
                    <a:pt x="138816" y="116082"/>
                  </a:lnTo>
                  <a:lnTo>
                    <a:pt x="137788" y="119456"/>
                  </a:lnTo>
                  <a:lnTo>
                    <a:pt x="137101" y="122499"/>
                  </a:lnTo>
                  <a:lnTo>
                    <a:pt x="135058" y="126115"/>
                  </a:lnTo>
                  <a:lnTo>
                    <a:pt x="132106" y="130113"/>
                  </a:lnTo>
                  <a:lnTo>
                    <a:pt x="128552" y="134366"/>
                  </a:lnTo>
                  <a:lnTo>
                    <a:pt x="125390" y="137995"/>
                  </a:lnTo>
                  <a:lnTo>
                    <a:pt x="119758" y="144144"/>
                  </a:lnTo>
                  <a:lnTo>
                    <a:pt x="116351" y="146895"/>
                  </a:lnTo>
                  <a:lnTo>
                    <a:pt x="112492" y="149523"/>
                  </a:lnTo>
                  <a:lnTo>
                    <a:pt x="108333" y="152068"/>
                  </a:lnTo>
                  <a:lnTo>
                    <a:pt x="103972" y="154559"/>
                  </a:lnTo>
                  <a:lnTo>
                    <a:pt x="94892" y="159443"/>
                  </a:lnTo>
                  <a:lnTo>
                    <a:pt x="91043" y="161857"/>
                  </a:lnTo>
                  <a:lnTo>
                    <a:pt x="84649" y="166656"/>
                  </a:lnTo>
                  <a:lnTo>
                    <a:pt x="81038" y="168252"/>
                  </a:lnTo>
                  <a:lnTo>
                    <a:pt x="77045" y="169317"/>
                  </a:lnTo>
                  <a:lnTo>
                    <a:pt x="72794" y="170027"/>
                  </a:lnTo>
                  <a:lnTo>
                    <a:pt x="65955" y="170816"/>
                  </a:lnTo>
                  <a:lnTo>
                    <a:pt x="63019" y="171026"/>
                  </a:lnTo>
                  <a:lnTo>
                    <a:pt x="59475" y="171960"/>
                  </a:lnTo>
                  <a:lnTo>
                    <a:pt x="55525" y="173376"/>
                  </a:lnTo>
                  <a:lnTo>
                    <a:pt x="51304" y="175115"/>
                  </a:lnTo>
                  <a:lnTo>
                    <a:pt x="44497" y="177046"/>
                  </a:lnTo>
                  <a:lnTo>
                    <a:pt x="41572" y="177561"/>
                  </a:lnTo>
                  <a:lnTo>
                    <a:pt x="38827" y="177110"/>
                  </a:lnTo>
                  <a:lnTo>
                    <a:pt x="31171" y="173477"/>
                  </a:lnTo>
                  <a:lnTo>
                    <a:pt x="26289" y="172349"/>
                  </a:lnTo>
                  <a:lnTo>
                    <a:pt x="21474" y="171848"/>
                  </a:lnTo>
                  <a:lnTo>
                    <a:pt x="19078" y="171714"/>
                  </a:lnTo>
                  <a:lnTo>
                    <a:pt x="17482" y="170831"/>
                  </a:lnTo>
                  <a:lnTo>
                    <a:pt x="16417" y="169449"/>
                  </a:lnTo>
                  <a:lnTo>
                    <a:pt x="15707" y="167734"/>
                  </a:lnTo>
                  <a:lnTo>
                    <a:pt x="12801" y="163711"/>
                  </a:lnTo>
                  <a:lnTo>
                    <a:pt x="10915" y="161527"/>
                  </a:lnTo>
                  <a:lnTo>
                    <a:pt x="9658" y="159277"/>
                  </a:lnTo>
                  <a:lnTo>
                    <a:pt x="8261" y="154661"/>
                  </a:lnTo>
                  <a:lnTo>
                    <a:pt x="7475" y="151392"/>
                  </a:lnTo>
                  <a:lnTo>
                    <a:pt x="8159" y="150140"/>
                  </a:lnTo>
                  <a:lnTo>
                    <a:pt x="12912" y="144584"/>
                  </a:lnTo>
                  <a:lnTo>
                    <a:pt x="17117" y="140193"/>
                  </a:lnTo>
                  <a:lnTo>
                    <a:pt x="19349" y="138705"/>
                  </a:lnTo>
                  <a:lnTo>
                    <a:pt x="23945" y="137051"/>
                  </a:lnTo>
                  <a:lnTo>
                    <a:pt x="28634" y="136316"/>
                  </a:lnTo>
                  <a:lnTo>
                    <a:pt x="34951" y="135196"/>
                  </a:lnTo>
                  <a:lnTo>
                    <a:pt x="39969" y="133785"/>
                  </a:lnTo>
                  <a:lnTo>
                    <a:pt x="45696" y="132052"/>
                  </a:lnTo>
                  <a:lnTo>
                    <a:pt x="50308" y="130896"/>
                  </a:lnTo>
                  <a:lnTo>
                    <a:pt x="54176" y="130125"/>
                  </a:lnTo>
                  <a:lnTo>
                    <a:pt x="57549" y="129612"/>
                  </a:lnTo>
                  <a:lnTo>
                    <a:pt x="62178" y="129269"/>
                  </a:lnTo>
                  <a:lnTo>
                    <a:pt x="67645" y="129041"/>
                  </a:lnTo>
                  <a:lnTo>
                    <a:pt x="84602" y="128720"/>
                  </a:lnTo>
                  <a:lnTo>
                    <a:pt x="89738" y="128675"/>
                  </a:lnTo>
                  <a:lnTo>
                    <a:pt x="94751" y="129438"/>
                  </a:lnTo>
                  <a:lnTo>
                    <a:pt x="99680" y="130741"/>
                  </a:lnTo>
                  <a:lnTo>
                    <a:pt x="104553" y="132403"/>
                  </a:lnTo>
                  <a:lnTo>
                    <a:pt x="109389" y="133512"/>
                  </a:lnTo>
                  <a:lnTo>
                    <a:pt x="114201" y="134250"/>
                  </a:lnTo>
                  <a:lnTo>
                    <a:pt x="118996" y="134743"/>
                  </a:lnTo>
                  <a:lnTo>
                    <a:pt x="123781" y="135865"/>
                  </a:lnTo>
                  <a:lnTo>
                    <a:pt x="128559" y="137407"/>
                  </a:lnTo>
                  <a:lnTo>
                    <a:pt x="133330" y="139228"/>
                  </a:lnTo>
                  <a:lnTo>
                    <a:pt x="137305" y="141237"/>
                  </a:lnTo>
                  <a:lnTo>
                    <a:pt x="147486" y="147856"/>
                  </a:lnTo>
                  <a:lnTo>
                    <a:pt x="151505" y="150163"/>
                  </a:lnTo>
                  <a:lnTo>
                    <a:pt x="155772" y="152495"/>
                  </a:lnTo>
                  <a:lnTo>
                    <a:pt x="162630" y="155087"/>
                  </a:lnTo>
                  <a:lnTo>
                    <a:pt x="169118" y="157032"/>
                  </a:lnTo>
                  <a:lnTo>
                    <a:pt x="173070" y="158662"/>
                  </a:lnTo>
                  <a:lnTo>
                    <a:pt x="177293" y="160542"/>
                  </a:lnTo>
                  <a:lnTo>
                    <a:pt x="184100" y="164748"/>
                  </a:lnTo>
                  <a:lnTo>
                    <a:pt x="189772" y="169263"/>
                  </a:lnTo>
                  <a:lnTo>
                    <a:pt x="194939" y="173916"/>
                  </a:lnTo>
                  <a:lnTo>
                    <a:pt x="197428" y="175474"/>
                  </a:lnTo>
                  <a:lnTo>
                    <a:pt x="202311" y="177206"/>
                  </a:lnTo>
                  <a:lnTo>
                    <a:pt x="207126" y="177975"/>
                  </a:lnTo>
                  <a:lnTo>
                    <a:pt x="209521" y="178180"/>
                  </a:lnTo>
                  <a:lnTo>
                    <a:pt x="211118" y="179111"/>
                  </a:lnTo>
                  <a:lnTo>
                    <a:pt x="212183" y="180525"/>
                  </a:lnTo>
                  <a:lnTo>
                    <a:pt x="213892" y="184705"/>
                  </a:lnTo>
                  <a:lnTo>
                    <a:pt x="214826" y="185048"/>
                  </a:lnTo>
                  <a:lnTo>
                    <a:pt x="221456" y="18573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7" name="SMARTPenAnnotation448"/>
            <p:cNvSpPr/>
            <p:nvPr/>
          </p:nvSpPr>
          <p:spPr>
            <a:xfrm>
              <a:off x="8065293" y="2114550"/>
              <a:ext cx="178595" cy="128588"/>
            </a:xfrm>
            <a:custGeom>
              <a:avLst/>
              <a:gdLst/>
              <a:ahLst/>
              <a:cxnLst/>
              <a:rect l="0" t="0" r="0" b="0"/>
              <a:pathLst>
                <a:path w="178595" h="128588">
                  <a:moveTo>
                    <a:pt x="0" y="0"/>
                  </a:moveTo>
                  <a:lnTo>
                    <a:pt x="17001" y="16999"/>
                  </a:lnTo>
                  <a:lnTo>
                    <a:pt x="20065" y="19270"/>
                  </a:lnTo>
                  <a:lnTo>
                    <a:pt x="23695" y="21578"/>
                  </a:lnTo>
                  <a:lnTo>
                    <a:pt x="27703" y="23910"/>
                  </a:lnTo>
                  <a:lnTo>
                    <a:pt x="31169" y="26259"/>
                  </a:lnTo>
                  <a:lnTo>
                    <a:pt x="34273" y="28618"/>
                  </a:lnTo>
                  <a:lnTo>
                    <a:pt x="37137" y="30985"/>
                  </a:lnTo>
                  <a:lnTo>
                    <a:pt x="40633" y="34150"/>
                  </a:lnTo>
                  <a:lnTo>
                    <a:pt x="48751" y="41900"/>
                  </a:lnTo>
                  <a:lnTo>
                    <a:pt x="53138" y="45396"/>
                  </a:lnTo>
                  <a:lnTo>
                    <a:pt x="57651" y="48520"/>
                  </a:lnTo>
                  <a:lnTo>
                    <a:pt x="62246" y="51396"/>
                  </a:lnTo>
                  <a:lnTo>
                    <a:pt x="66103" y="54108"/>
                  </a:lnTo>
                  <a:lnTo>
                    <a:pt x="69470" y="56709"/>
                  </a:lnTo>
                  <a:lnTo>
                    <a:pt x="72507" y="59237"/>
                  </a:lnTo>
                  <a:lnTo>
                    <a:pt x="76120" y="62510"/>
                  </a:lnTo>
                  <a:lnTo>
                    <a:pt x="84366" y="70380"/>
                  </a:lnTo>
                  <a:lnTo>
                    <a:pt x="94142" y="79943"/>
                  </a:lnTo>
                  <a:lnTo>
                    <a:pt x="97686" y="82664"/>
                  </a:lnTo>
                  <a:lnTo>
                    <a:pt x="101637" y="85272"/>
                  </a:lnTo>
                  <a:lnTo>
                    <a:pt x="105858" y="87804"/>
                  </a:lnTo>
                  <a:lnTo>
                    <a:pt x="109466" y="90286"/>
                  </a:lnTo>
                  <a:lnTo>
                    <a:pt x="112665" y="92734"/>
                  </a:lnTo>
                  <a:lnTo>
                    <a:pt x="115591" y="95160"/>
                  </a:lnTo>
                  <a:lnTo>
                    <a:pt x="119129" y="97571"/>
                  </a:lnTo>
                  <a:lnTo>
                    <a:pt x="123076" y="99972"/>
                  </a:lnTo>
                  <a:lnTo>
                    <a:pt x="127295" y="102367"/>
                  </a:lnTo>
                  <a:lnTo>
                    <a:pt x="130902" y="103963"/>
                  </a:lnTo>
                  <a:lnTo>
                    <a:pt x="134099" y="105027"/>
                  </a:lnTo>
                  <a:lnTo>
                    <a:pt x="137024" y="105737"/>
                  </a:lnTo>
                  <a:lnTo>
                    <a:pt x="142392" y="108642"/>
                  </a:lnTo>
                  <a:lnTo>
                    <a:pt x="144934" y="110528"/>
                  </a:lnTo>
                  <a:lnTo>
                    <a:pt x="148217" y="112579"/>
                  </a:lnTo>
                  <a:lnTo>
                    <a:pt x="151993" y="114740"/>
                  </a:lnTo>
                  <a:lnTo>
                    <a:pt x="156097" y="116974"/>
                  </a:lnTo>
                  <a:lnTo>
                    <a:pt x="159627" y="118464"/>
                  </a:lnTo>
                  <a:lnTo>
                    <a:pt x="162774" y="119457"/>
                  </a:lnTo>
                  <a:lnTo>
                    <a:pt x="165667" y="120119"/>
                  </a:lnTo>
                  <a:lnTo>
                    <a:pt x="170997" y="122971"/>
                  </a:lnTo>
                  <a:lnTo>
                    <a:pt x="178594" y="1285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8" name="SMARTPenAnnotation449"/>
            <p:cNvSpPr/>
            <p:nvPr/>
          </p:nvSpPr>
          <p:spPr>
            <a:xfrm>
              <a:off x="8108156" y="2121693"/>
              <a:ext cx="100013" cy="128589"/>
            </a:xfrm>
            <a:custGeom>
              <a:avLst/>
              <a:gdLst/>
              <a:ahLst/>
              <a:cxnLst/>
              <a:rect l="0" t="0" r="0" b="0"/>
              <a:pathLst>
                <a:path w="100013" h="128589">
                  <a:moveTo>
                    <a:pt x="100012" y="0"/>
                  </a:moveTo>
                  <a:lnTo>
                    <a:pt x="93861" y="0"/>
                  </a:lnTo>
                  <a:lnTo>
                    <a:pt x="93530" y="794"/>
                  </a:lnTo>
                  <a:lnTo>
                    <a:pt x="93163" y="3793"/>
                  </a:lnTo>
                  <a:lnTo>
                    <a:pt x="92999" y="7771"/>
                  </a:lnTo>
                  <a:lnTo>
                    <a:pt x="92955" y="9943"/>
                  </a:lnTo>
                  <a:lnTo>
                    <a:pt x="92134" y="12185"/>
                  </a:lnTo>
                  <a:lnTo>
                    <a:pt x="90790" y="14474"/>
                  </a:lnTo>
                  <a:lnTo>
                    <a:pt x="89102" y="16793"/>
                  </a:lnTo>
                  <a:lnTo>
                    <a:pt x="87977" y="19133"/>
                  </a:lnTo>
                  <a:lnTo>
                    <a:pt x="87225" y="21487"/>
                  </a:lnTo>
                  <a:lnTo>
                    <a:pt x="86725" y="23849"/>
                  </a:lnTo>
                  <a:lnTo>
                    <a:pt x="85598" y="27012"/>
                  </a:lnTo>
                  <a:lnTo>
                    <a:pt x="84053" y="30708"/>
                  </a:lnTo>
                  <a:lnTo>
                    <a:pt x="82229" y="34760"/>
                  </a:lnTo>
                  <a:lnTo>
                    <a:pt x="79425" y="39048"/>
                  </a:lnTo>
                  <a:lnTo>
                    <a:pt x="75970" y="43495"/>
                  </a:lnTo>
                  <a:lnTo>
                    <a:pt x="72078" y="48047"/>
                  </a:lnTo>
                  <a:lnTo>
                    <a:pt x="68689" y="51875"/>
                  </a:lnTo>
                  <a:lnTo>
                    <a:pt x="62808" y="58245"/>
                  </a:lnTo>
                  <a:lnTo>
                    <a:pt x="60128" y="61849"/>
                  </a:lnTo>
                  <a:lnTo>
                    <a:pt x="57547" y="65839"/>
                  </a:lnTo>
                  <a:lnTo>
                    <a:pt x="55034" y="70086"/>
                  </a:lnTo>
                  <a:lnTo>
                    <a:pt x="51770" y="74506"/>
                  </a:lnTo>
                  <a:lnTo>
                    <a:pt x="48008" y="79039"/>
                  </a:lnTo>
                  <a:lnTo>
                    <a:pt x="40386" y="87516"/>
                  </a:lnTo>
                  <a:lnTo>
                    <a:pt x="34353" y="93930"/>
                  </a:lnTo>
                  <a:lnTo>
                    <a:pt x="1717" y="126869"/>
                  </a:lnTo>
                  <a:lnTo>
                    <a:pt x="0" y="1285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69" name="SMARTPenAnnotation450"/>
            <p:cNvSpPr/>
            <p:nvPr/>
          </p:nvSpPr>
          <p:spPr>
            <a:xfrm>
              <a:off x="8293893" y="2021681"/>
              <a:ext cx="171451" cy="85726"/>
            </a:xfrm>
            <a:custGeom>
              <a:avLst/>
              <a:gdLst/>
              <a:ahLst/>
              <a:cxnLst/>
              <a:rect l="0" t="0" r="0" b="0"/>
              <a:pathLst>
                <a:path w="171451" h="85726">
                  <a:moveTo>
                    <a:pt x="0" y="14287"/>
                  </a:moveTo>
                  <a:lnTo>
                    <a:pt x="0" y="7231"/>
                  </a:lnTo>
                  <a:lnTo>
                    <a:pt x="2116" y="5066"/>
                  </a:lnTo>
                  <a:lnTo>
                    <a:pt x="6850" y="296"/>
                  </a:lnTo>
                  <a:lnTo>
                    <a:pt x="11995" y="58"/>
                  </a:lnTo>
                  <a:lnTo>
                    <a:pt x="15951" y="11"/>
                  </a:lnTo>
                  <a:lnTo>
                    <a:pt x="58547" y="0"/>
                  </a:lnTo>
                  <a:lnTo>
                    <a:pt x="61257" y="794"/>
                  </a:lnTo>
                  <a:lnTo>
                    <a:pt x="63856" y="2116"/>
                  </a:lnTo>
                  <a:lnTo>
                    <a:pt x="66385" y="3792"/>
                  </a:lnTo>
                  <a:lnTo>
                    <a:pt x="71309" y="5654"/>
                  </a:lnTo>
                  <a:lnTo>
                    <a:pt x="73733" y="6151"/>
                  </a:lnTo>
                  <a:lnTo>
                    <a:pt x="78543" y="8819"/>
                  </a:lnTo>
                  <a:lnTo>
                    <a:pt x="80938" y="10642"/>
                  </a:lnTo>
                  <a:lnTo>
                    <a:pt x="82533" y="12651"/>
                  </a:lnTo>
                  <a:lnTo>
                    <a:pt x="83597" y="14784"/>
                  </a:lnTo>
                  <a:lnTo>
                    <a:pt x="85305" y="20118"/>
                  </a:lnTo>
                  <a:lnTo>
                    <a:pt x="85445" y="21349"/>
                  </a:lnTo>
                  <a:lnTo>
                    <a:pt x="85538" y="22964"/>
                  </a:lnTo>
                  <a:lnTo>
                    <a:pt x="85600" y="24834"/>
                  </a:lnTo>
                  <a:lnTo>
                    <a:pt x="84849" y="27669"/>
                  </a:lnTo>
                  <a:lnTo>
                    <a:pt x="83553" y="31146"/>
                  </a:lnTo>
                  <a:lnTo>
                    <a:pt x="79564" y="40548"/>
                  </a:lnTo>
                  <a:lnTo>
                    <a:pt x="76902" y="46067"/>
                  </a:lnTo>
                  <a:lnTo>
                    <a:pt x="75080" y="49761"/>
                  </a:lnTo>
                  <a:lnTo>
                    <a:pt x="73073" y="52224"/>
                  </a:lnTo>
                  <a:lnTo>
                    <a:pt x="70940" y="53866"/>
                  </a:lnTo>
                  <a:lnTo>
                    <a:pt x="66454" y="56484"/>
                  </a:lnTo>
                  <a:lnTo>
                    <a:pt x="64147" y="58293"/>
                  </a:lnTo>
                  <a:lnTo>
                    <a:pt x="61815" y="60293"/>
                  </a:lnTo>
                  <a:lnTo>
                    <a:pt x="58672" y="62421"/>
                  </a:lnTo>
                  <a:lnTo>
                    <a:pt x="54990" y="64632"/>
                  </a:lnTo>
                  <a:lnTo>
                    <a:pt x="45258" y="70093"/>
                  </a:lnTo>
                  <a:lnTo>
                    <a:pt x="43666" y="71335"/>
                  </a:lnTo>
                  <a:lnTo>
                    <a:pt x="41811" y="72957"/>
                  </a:lnTo>
                  <a:lnTo>
                    <a:pt x="39780" y="74831"/>
                  </a:lnTo>
                  <a:lnTo>
                    <a:pt x="37633" y="76081"/>
                  </a:lnTo>
                  <a:lnTo>
                    <a:pt x="33130" y="77470"/>
                  </a:lnTo>
                  <a:lnTo>
                    <a:pt x="29926" y="78252"/>
                  </a:lnTo>
                  <a:lnTo>
                    <a:pt x="29475" y="79155"/>
                  </a:lnTo>
                  <a:lnTo>
                    <a:pt x="29175" y="80551"/>
                  </a:lnTo>
                  <a:lnTo>
                    <a:pt x="28582" y="85665"/>
                  </a:lnTo>
                  <a:lnTo>
                    <a:pt x="28576" y="85717"/>
                  </a:lnTo>
                  <a:lnTo>
                    <a:pt x="108684" y="85725"/>
                  </a:lnTo>
                  <a:lnTo>
                    <a:pt x="113731" y="84931"/>
                  </a:lnTo>
                  <a:lnTo>
                    <a:pt x="117889" y="83608"/>
                  </a:lnTo>
                  <a:lnTo>
                    <a:pt x="121456" y="81933"/>
                  </a:lnTo>
                  <a:lnTo>
                    <a:pt x="125421" y="80815"/>
                  </a:lnTo>
                  <a:lnTo>
                    <a:pt x="129651" y="80070"/>
                  </a:lnTo>
                  <a:lnTo>
                    <a:pt x="134059" y="79574"/>
                  </a:lnTo>
                  <a:lnTo>
                    <a:pt x="137792" y="79243"/>
                  </a:lnTo>
                  <a:lnTo>
                    <a:pt x="141074" y="79022"/>
                  </a:lnTo>
                  <a:lnTo>
                    <a:pt x="144056" y="78875"/>
                  </a:lnTo>
                  <a:lnTo>
                    <a:pt x="151602" y="78712"/>
                  </a:lnTo>
                  <a:lnTo>
                    <a:pt x="171450" y="785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70" name="SMARTPenAnnotation451"/>
            <p:cNvSpPr/>
            <p:nvPr/>
          </p:nvSpPr>
          <p:spPr>
            <a:xfrm>
              <a:off x="3457882" y="2286000"/>
              <a:ext cx="871202" cy="371468"/>
            </a:xfrm>
            <a:custGeom>
              <a:avLst/>
              <a:gdLst/>
              <a:ahLst/>
              <a:cxnLst/>
              <a:rect l="0" t="0" r="0" b="0"/>
              <a:pathLst>
                <a:path w="871202" h="371468">
                  <a:moveTo>
                    <a:pt x="656918" y="0"/>
                  </a:moveTo>
                  <a:lnTo>
                    <a:pt x="640125" y="0"/>
                  </a:lnTo>
                  <a:lnTo>
                    <a:pt x="616008" y="6150"/>
                  </a:lnTo>
                  <a:lnTo>
                    <a:pt x="597301" y="7741"/>
                  </a:lnTo>
                  <a:lnTo>
                    <a:pt x="578320" y="12759"/>
                  </a:lnTo>
                  <a:lnTo>
                    <a:pt x="554522" y="14086"/>
                  </a:lnTo>
                  <a:lnTo>
                    <a:pt x="544998" y="14198"/>
                  </a:lnTo>
                  <a:lnTo>
                    <a:pt x="535473" y="16364"/>
                  </a:lnTo>
                  <a:lnTo>
                    <a:pt x="525948" y="19179"/>
                  </a:lnTo>
                  <a:lnTo>
                    <a:pt x="502136" y="21134"/>
                  </a:lnTo>
                  <a:lnTo>
                    <a:pt x="479712" y="21405"/>
                  </a:lnTo>
                  <a:lnTo>
                    <a:pt x="470739" y="23536"/>
                  </a:lnTo>
                  <a:lnTo>
                    <a:pt x="458878" y="27082"/>
                  </a:lnTo>
                  <a:lnTo>
                    <a:pt x="439545" y="28378"/>
                  </a:lnTo>
                  <a:lnTo>
                    <a:pt x="416322" y="28549"/>
                  </a:lnTo>
                  <a:lnTo>
                    <a:pt x="406847" y="30680"/>
                  </a:lnTo>
                  <a:lnTo>
                    <a:pt x="394704" y="34225"/>
                  </a:lnTo>
                  <a:lnTo>
                    <a:pt x="370725" y="35587"/>
                  </a:lnTo>
                  <a:lnTo>
                    <a:pt x="352030" y="35692"/>
                  </a:lnTo>
                  <a:lnTo>
                    <a:pt x="342554" y="37824"/>
                  </a:lnTo>
                  <a:lnTo>
                    <a:pt x="333050" y="40623"/>
                  </a:lnTo>
                  <a:lnTo>
                    <a:pt x="318775" y="42992"/>
                  </a:lnTo>
                  <a:lnTo>
                    <a:pt x="299729" y="48385"/>
                  </a:lnTo>
                  <a:lnTo>
                    <a:pt x="283326" y="51642"/>
                  </a:lnTo>
                  <a:lnTo>
                    <a:pt x="253703" y="58783"/>
                  </a:lnTo>
                  <a:lnTo>
                    <a:pt x="231460" y="66997"/>
                  </a:lnTo>
                  <a:lnTo>
                    <a:pt x="211779" y="75470"/>
                  </a:lnTo>
                  <a:lnTo>
                    <a:pt x="202168" y="77198"/>
                  </a:lnTo>
                  <a:lnTo>
                    <a:pt x="197382" y="79247"/>
                  </a:lnTo>
                  <a:lnTo>
                    <a:pt x="183062" y="88126"/>
                  </a:lnTo>
                  <a:lnTo>
                    <a:pt x="168765" y="93051"/>
                  </a:lnTo>
                  <a:lnTo>
                    <a:pt x="154475" y="103065"/>
                  </a:lnTo>
                  <a:lnTo>
                    <a:pt x="135424" y="113962"/>
                  </a:lnTo>
                  <a:lnTo>
                    <a:pt x="125899" y="119706"/>
                  </a:lnTo>
                  <a:lnTo>
                    <a:pt x="111611" y="131071"/>
                  </a:lnTo>
                  <a:lnTo>
                    <a:pt x="97324" y="140612"/>
                  </a:lnTo>
                  <a:lnTo>
                    <a:pt x="87799" y="148748"/>
                  </a:lnTo>
                  <a:lnTo>
                    <a:pt x="77304" y="158461"/>
                  </a:lnTo>
                  <a:lnTo>
                    <a:pt x="55578" y="179887"/>
                  </a:lnTo>
                  <a:lnTo>
                    <a:pt x="50195" y="187370"/>
                  </a:lnTo>
                  <a:lnTo>
                    <a:pt x="42702" y="198392"/>
                  </a:lnTo>
                  <a:lnTo>
                    <a:pt x="35455" y="208801"/>
                  </a:lnTo>
                  <a:lnTo>
                    <a:pt x="33059" y="213019"/>
                  </a:lnTo>
                  <a:lnTo>
                    <a:pt x="26164" y="219823"/>
                  </a:lnTo>
                  <a:lnTo>
                    <a:pt x="22103" y="222749"/>
                  </a:lnTo>
                  <a:lnTo>
                    <a:pt x="15473" y="230232"/>
                  </a:lnTo>
                  <a:lnTo>
                    <a:pt x="10675" y="238056"/>
                  </a:lnTo>
                  <a:lnTo>
                    <a:pt x="8542" y="244180"/>
                  </a:lnTo>
                  <a:lnTo>
                    <a:pt x="6380" y="255372"/>
                  </a:lnTo>
                  <a:lnTo>
                    <a:pt x="2027" y="266783"/>
                  </a:lnTo>
                  <a:lnTo>
                    <a:pt x="384" y="275544"/>
                  </a:lnTo>
                  <a:lnTo>
                    <a:pt x="0" y="280684"/>
                  </a:lnTo>
                  <a:lnTo>
                    <a:pt x="691" y="283167"/>
                  </a:lnTo>
                  <a:lnTo>
                    <a:pt x="4663" y="290452"/>
                  </a:lnTo>
                  <a:lnTo>
                    <a:pt x="6986" y="297638"/>
                  </a:lnTo>
                  <a:lnTo>
                    <a:pt x="10343" y="302410"/>
                  </a:lnTo>
                  <a:lnTo>
                    <a:pt x="11555" y="305588"/>
                  </a:lnTo>
                  <a:lnTo>
                    <a:pt x="12903" y="313352"/>
                  </a:lnTo>
                  <a:lnTo>
                    <a:pt x="14055" y="316058"/>
                  </a:lnTo>
                  <a:lnTo>
                    <a:pt x="15618" y="317861"/>
                  </a:lnTo>
                  <a:lnTo>
                    <a:pt x="21609" y="322516"/>
                  </a:lnTo>
                  <a:lnTo>
                    <a:pt x="33094" y="333512"/>
                  </a:lnTo>
                  <a:lnTo>
                    <a:pt x="37821" y="338198"/>
                  </a:lnTo>
                  <a:lnTo>
                    <a:pt x="40193" y="339765"/>
                  </a:lnTo>
                  <a:lnTo>
                    <a:pt x="60166" y="347534"/>
                  </a:lnTo>
                  <a:lnTo>
                    <a:pt x="72997" y="350093"/>
                  </a:lnTo>
                  <a:lnTo>
                    <a:pt x="82972" y="354732"/>
                  </a:lnTo>
                  <a:lnTo>
                    <a:pt x="94835" y="357253"/>
                  </a:lnTo>
                  <a:lnTo>
                    <a:pt x="104524" y="361881"/>
                  </a:lnTo>
                  <a:lnTo>
                    <a:pt x="117096" y="363605"/>
                  </a:lnTo>
                  <a:lnTo>
                    <a:pt x="136489" y="364235"/>
                  </a:lnTo>
                  <a:lnTo>
                    <a:pt x="144100" y="366405"/>
                  </a:lnTo>
                  <a:lnTo>
                    <a:pt x="151979" y="369221"/>
                  </a:lnTo>
                  <a:lnTo>
                    <a:pt x="161673" y="370807"/>
                  </a:lnTo>
                  <a:lnTo>
                    <a:pt x="188025" y="371416"/>
                  </a:lnTo>
                  <a:lnTo>
                    <a:pt x="211652" y="371467"/>
                  </a:lnTo>
                  <a:lnTo>
                    <a:pt x="221162" y="369354"/>
                  </a:lnTo>
                  <a:lnTo>
                    <a:pt x="231473" y="366564"/>
                  </a:lnTo>
                  <a:lnTo>
                    <a:pt x="255379" y="364772"/>
                  </a:lnTo>
                  <a:lnTo>
                    <a:pt x="280484" y="364389"/>
                  </a:lnTo>
                  <a:lnTo>
                    <a:pt x="447387" y="364331"/>
                  </a:lnTo>
                  <a:lnTo>
                    <a:pt x="456901" y="362214"/>
                  </a:lnTo>
                  <a:lnTo>
                    <a:pt x="466421" y="359421"/>
                  </a:lnTo>
                  <a:lnTo>
                    <a:pt x="490231" y="357481"/>
                  </a:lnTo>
                  <a:lnTo>
                    <a:pt x="514043" y="357226"/>
                  </a:lnTo>
                  <a:lnTo>
                    <a:pt x="529300" y="357195"/>
                  </a:lnTo>
                  <a:lnTo>
                    <a:pt x="536963" y="355074"/>
                  </a:lnTo>
                  <a:lnTo>
                    <a:pt x="545661" y="352279"/>
                  </a:lnTo>
                  <a:lnTo>
                    <a:pt x="559482" y="349912"/>
                  </a:lnTo>
                  <a:lnTo>
                    <a:pt x="573632" y="345330"/>
                  </a:lnTo>
                  <a:lnTo>
                    <a:pt x="597244" y="342319"/>
                  </a:lnTo>
                  <a:lnTo>
                    <a:pt x="623776" y="331527"/>
                  </a:lnTo>
                  <a:lnTo>
                    <a:pt x="642669" y="327071"/>
                  </a:lnTo>
                  <a:lnTo>
                    <a:pt x="651378" y="323165"/>
                  </a:lnTo>
                  <a:lnTo>
                    <a:pt x="669819" y="311853"/>
                  </a:lnTo>
                  <a:lnTo>
                    <a:pt x="687277" y="302400"/>
                  </a:lnTo>
                  <a:lnTo>
                    <a:pt x="701308" y="292890"/>
                  </a:lnTo>
                  <a:lnTo>
                    <a:pt x="719132" y="283367"/>
                  </a:lnTo>
                  <a:lnTo>
                    <a:pt x="737146" y="273843"/>
                  </a:lnTo>
                  <a:lnTo>
                    <a:pt x="743639" y="269081"/>
                  </a:lnTo>
                  <a:lnTo>
                    <a:pt x="749171" y="262202"/>
                  </a:lnTo>
                  <a:lnTo>
                    <a:pt x="751757" y="258145"/>
                  </a:lnTo>
                  <a:lnTo>
                    <a:pt x="758864" y="251520"/>
                  </a:lnTo>
                  <a:lnTo>
                    <a:pt x="780998" y="237527"/>
                  </a:lnTo>
                  <a:lnTo>
                    <a:pt x="794312" y="226129"/>
                  </a:lnTo>
                  <a:lnTo>
                    <a:pt x="804431" y="217372"/>
                  </a:lnTo>
                  <a:lnTo>
                    <a:pt x="812702" y="212233"/>
                  </a:lnTo>
                  <a:lnTo>
                    <a:pt x="819553" y="205186"/>
                  </a:lnTo>
                  <a:lnTo>
                    <a:pt x="827873" y="194410"/>
                  </a:lnTo>
                  <a:lnTo>
                    <a:pt x="832910" y="188004"/>
                  </a:lnTo>
                  <a:lnTo>
                    <a:pt x="837795" y="179866"/>
                  </a:lnTo>
                  <a:lnTo>
                    <a:pt x="845007" y="170151"/>
                  </a:lnTo>
                  <a:lnTo>
                    <a:pt x="854556" y="159757"/>
                  </a:lnTo>
                  <a:lnTo>
                    <a:pt x="859321" y="154876"/>
                  </a:lnTo>
                  <a:lnTo>
                    <a:pt x="860909" y="152463"/>
                  </a:lnTo>
                  <a:lnTo>
                    <a:pt x="865576" y="140771"/>
                  </a:lnTo>
                  <a:lnTo>
                    <a:pt x="868717" y="133208"/>
                  </a:lnTo>
                  <a:lnTo>
                    <a:pt x="870485" y="124488"/>
                  </a:lnTo>
                  <a:lnTo>
                    <a:pt x="871083" y="114430"/>
                  </a:lnTo>
                  <a:lnTo>
                    <a:pt x="871187" y="105078"/>
                  </a:lnTo>
                  <a:lnTo>
                    <a:pt x="871201" y="101008"/>
                  </a:lnTo>
                  <a:lnTo>
                    <a:pt x="870417" y="97501"/>
                  </a:lnTo>
                  <a:lnTo>
                    <a:pt x="865572" y="86169"/>
                  </a:lnTo>
                  <a:lnTo>
                    <a:pt x="865077" y="83640"/>
                  </a:lnTo>
                  <a:lnTo>
                    <a:pt x="862410" y="78713"/>
                  </a:lnTo>
                  <a:lnTo>
                    <a:pt x="854230" y="69082"/>
                  </a:lnTo>
                  <a:lnTo>
                    <a:pt x="847319" y="58127"/>
                  </a:lnTo>
                  <a:lnTo>
                    <a:pt x="840245" y="48620"/>
                  </a:lnTo>
                  <a:lnTo>
                    <a:pt x="830743" y="38296"/>
                  </a:lnTo>
                  <a:lnTo>
                    <a:pt x="825984" y="33425"/>
                  </a:lnTo>
                  <a:lnTo>
                    <a:pt x="815049" y="26219"/>
                  </a:lnTo>
                  <a:lnTo>
                    <a:pt x="806309" y="23559"/>
                  </a:lnTo>
                  <a:lnTo>
                    <a:pt x="797132" y="21583"/>
                  </a:lnTo>
                  <a:lnTo>
                    <a:pt x="773562" y="11612"/>
                  </a:lnTo>
                  <a:lnTo>
                    <a:pt x="764057" y="9130"/>
                  </a:lnTo>
                  <a:lnTo>
                    <a:pt x="754541" y="7232"/>
                  </a:lnTo>
                  <a:lnTo>
                    <a:pt x="740259" y="2495"/>
                  </a:lnTo>
                  <a:lnTo>
                    <a:pt x="719094" y="492"/>
                  </a:lnTo>
                  <a:lnTo>
                    <a:pt x="705983" y="1012"/>
                  </a:lnTo>
                  <a:lnTo>
                    <a:pt x="684420" y="4974"/>
                  </a:lnTo>
                  <a:lnTo>
                    <a:pt x="659069" y="7294"/>
                  </a:lnTo>
                  <a:lnTo>
                    <a:pt x="636124" y="12656"/>
                  </a:lnTo>
                  <a:lnTo>
                    <a:pt x="614244" y="19272"/>
                  </a:lnTo>
                  <a:lnTo>
                    <a:pt x="587634" y="28618"/>
                  </a:lnTo>
                  <a:lnTo>
                    <a:pt x="563064" y="38108"/>
                  </a:lnTo>
                  <a:lnTo>
                    <a:pt x="549761" y="4286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96702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223"/>
          <p:cNvSpPr/>
          <p:nvPr/>
        </p:nvSpPr>
        <p:spPr>
          <a:xfrm>
            <a:off x="657225" y="1314450"/>
            <a:ext cx="214313" cy="289787"/>
          </a:xfrm>
          <a:custGeom>
            <a:avLst/>
            <a:gdLst/>
            <a:ahLst/>
            <a:cxnLst/>
            <a:rect l="0" t="0" r="0" b="0"/>
            <a:pathLst>
              <a:path w="214313" h="289787">
                <a:moveTo>
                  <a:pt x="0" y="0"/>
                </a:moveTo>
                <a:lnTo>
                  <a:pt x="0" y="10641"/>
                </a:lnTo>
                <a:lnTo>
                  <a:pt x="793" y="12650"/>
                </a:lnTo>
                <a:lnTo>
                  <a:pt x="4909" y="19270"/>
                </a:lnTo>
                <a:lnTo>
                  <a:pt x="7275" y="27052"/>
                </a:lnTo>
                <a:lnTo>
                  <a:pt x="10641" y="34777"/>
                </a:lnTo>
                <a:lnTo>
                  <a:pt x="12667" y="41385"/>
                </a:lnTo>
                <a:lnTo>
                  <a:pt x="13207" y="44259"/>
                </a:lnTo>
                <a:lnTo>
                  <a:pt x="15924" y="49568"/>
                </a:lnTo>
                <a:lnTo>
                  <a:pt x="19777" y="55368"/>
                </a:lnTo>
                <a:lnTo>
                  <a:pt x="24135" y="63237"/>
                </a:lnTo>
                <a:lnTo>
                  <a:pt x="26602" y="69909"/>
                </a:lnTo>
                <a:lnTo>
                  <a:pt x="27259" y="72800"/>
                </a:lnTo>
                <a:lnTo>
                  <a:pt x="32223" y="80245"/>
                </a:lnTo>
                <a:lnTo>
                  <a:pt x="35770" y="84452"/>
                </a:lnTo>
                <a:lnTo>
                  <a:pt x="41826" y="93361"/>
                </a:lnTo>
                <a:lnTo>
                  <a:pt x="44553" y="97959"/>
                </a:lnTo>
                <a:lnTo>
                  <a:pt x="47958" y="102612"/>
                </a:lnTo>
                <a:lnTo>
                  <a:pt x="51816" y="107302"/>
                </a:lnTo>
                <a:lnTo>
                  <a:pt x="55975" y="112016"/>
                </a:lnTo>
                <a:lnTo>
                  <a:pt x="64830" y="121487"/>
                </a:lnTo>
                <a:lnTo>
                  <a:pt x="83449" y="140502"/>
                </a:lnTo>
                <a:lnTo>
                  <a:pt x="87383" y="145261"/>
                </a:lnTo>
                <a:lnTo>
                  <a:pt x="90799" y="150022"/>
                </a:lnTo>
                <a:lnTo>
                  <a:pt x="93870" y="154783"/>
                </a:lnTo>
                <a:lnTo>
                  <a:pt x="97505" y="158751"/>
                </a:lnTo>
                <a:lnTo>
                  <a:pt x="101515" y="162190"/>
                </a:lnTo>
                <a:lnTo>
                  <a:pt x="105777" y="165277"/>
                </a:lnTo>
                <a:lnTo>
                  <a:pt x="110205" y="168922"/>
                </a:lnTo>
                <a:lnTo>
                  <a:pt x="114745" y="172939"/>
                </a:lnTo>
                <a:lnTo>
                  <a:pt x="119359" y="177205"/>
                </a:lnTo>
                <a:lnTo>
                  <a:pt x="123229" y="181637"/>
                </a:lnTo>
                <a:lnTo>
                  <a:pt x="126602" y="186178"/>
                </a:lnTo>
                <a:lnTo>
                  <a:pt x="129645" y="190794"/>
                </a:lnTo>
                <a:lnTo>
                  <a:pt x="133261" y="194665"/>
                </a:lnTo>
                <a:lnTo>
                  <a:pt x="137259" y="198039"/>
                </a:lnTo>
                <a:lnTo>
                  <a:pt x="141512" y="201082"/>
                </a:lnTo>
                <a:lnTo>
                  <a:pt x="144348" y="204698"/>
                </a:lnTo>
                <a:lnTo>
                  <a:pt x="146238" y="208696"/>
                </a:lnTo>
                <a:lnTo>
                  <a:pt x="147498" y="212950"/>
                </a:lnTo>
                <a:lnTo>
                  <a:pt x="153131" y="221909"/>
                </a:lnTo>
                <a:lnTo>
                  <a:pt x="156856" y="226520"/>
                </a:lnTo>
                <a:lnTo>
                  <a:pt x="163112" y="233761"/>
                </a:lnTo>
                <a:lnTo>
                  <a:pt x="168537" y="239625"/>
                </a:lnTo>
                <a:lnTo>
                  <a:pt x="173595" y="244877"/>
                </a:lnTo>
                <a:lnTo>
                  <a:pt x="176848" y="247388"/>
                </a:lnTo>
                <a:lnTo>
                  <a:pt x="180605" y="249857"/>
                </a:lnTo>
                <a:lnTo>
                  <a:pt x="184697" y="252296"/>
                </a:lnTo>
                <a:lnTo>
                  <a:pt x="191360" y="259240"/>
                </a:lnTo>
                <a:lnTo>
                  <a:pt x="198313" y="269048"/>
                </a:lnTo>
                <a:lnTo>
                  <a:pt x="203310" y="274539"/>
                </a:lnTo>
                <a:lnTo>
                  <a:pt x="204596" y="276688"/>
                </a:lnTo>
                <a:lnTo>
                  <a:pt x="206025" y="281193"/>
                </a:lnTo>
                <a:lnTo>
                  <a:pt x="207200" y="282712"/>
                </a:lnTo>
                <a:lnTo>
                  <a:pt x="208777" y="283725"/>
                </a:lnTo>
                <a:lnTo>
                  <a:pt x="213219" y="285350"/>
                </a:lnTo>
                <a:lnTo>
                  <a:pt x="213583" y="286277"/>
                </a:lnTo>
                <a:lnTo>
                  <a:pt x="214096" y="289786"/>
                </a:lnTo>
                <a:lnTo>
                  <a:pt x="214312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24"/>
          <p:cNvSpPr/>
          <p:nvPr/>
        </p:nvSpPr>
        <p:spPr>
          <a:xfrm>
            <a:off x="592931" y="1353196"/>
            <a:ext cx="257176" cy="232687"/>
          </a:xfrm>
          <a:custGeom>
            <a:avLst/>
            <a:gdLst/>
            <a:ahLst/>
            <a:cxnLst/>
            <a:rect l="0" t="0" r="0" b="0"/>
            <a:pathLst>
              <a:path w="257176" h="232687">
                <a:moveTo>
                  <a:pt x="257175" y="4116"/>
                </a:moveTo>
                <a:lnTo>
                  <a:pt x="251024" y="4116"/>
                </a:lnTo>
                <a:lnTo>
                  <a:pt x="250693" y="3322"/>
                </a:lnTo>
                <a:lnTo>
                  <a:pt x="250227" y="0"/>
                </a:lnTo>
                <a:lnTo>
                  <a:pt x="250057" y="3417"/>
                </a:lnTo>
                <a:lnTo>
                  <a:pt x="244333" y="9681"/>
                </a:lnTo>
                <a:lnTo>
                  <a:pt x="233239" y="20891"/>
                </a:lnTo>
                <a:lnTo>
                  <a:pt x="228545" y="27711"/>
                </a:lnTo>
                <a:lnTo>
                  <a:pt x="226182" y="31752"/>
                </a:lnTo>
                <a:lnTo>
                  <a:pt x="223019" y="36034"/>
                </a:lnTo>
                <a:lnTo>
                  <a:pt x="219323" y="40476"/>
                </a:lnTo>
                <a:lnTo>
                  <a:pt x="215272" y="45025"/>
                </a:lnTo>
                <a:lnTo>
                  <a:pt x="206537" y="54312"/>
                </a:lnTo>
                <a:lnTo>
                  <a:pt x="201985" y="59011"/>
                </a:lnTo>
                <a:lnTo>
                  <a:pt x="198156" y="63732"/>
                </a:lnTo>
                <a:lnTo>
                  <a:pt x="194810" y="68466"/>
                </a:lnTo>
                <a:lnTo>
                  <a:pt x="191786" y="73210"/>
                </a:lnTo>
                <a:lnTo>
                  <a:pt x="187389" y="78754"/>
                </a:lnTo>
                <a:lnTo>
                  <a:pt x="182076" y="84831"/>
                </a:lnTo>
                <a:lnTo>
                  <a:pt x="176152" y="91263"/>
                </a:lnTo>
                <a:lnTo>
                  <a:pt x="171410" y="97139"/>
                </a:lnTo>
                <a:lnTo>
                  <a:pt x="167454" y="102644"/>
                </a:lnTo>
                <a:lnTo>
                  <a:pt x="164024" y="107901"/>
                </a:lnTo>
                <a:lnTo>
                  <a:pt x="159355" y="113787"/>
                </a:lnTo>
                <a:lnTo>
                  <a:pt x="153862" y="120093"/>
                </a:lnTo>
                <a:lnTo>
                  <a:pt x="142202" y="132655"/>
                </a:lnTo>
                <a:lnTo>
                  <a:pt x="131728" y="143530"/>
                </a:lnTo>
                <a:lnTo>
                  <a:pt x="125918" y="148652"/>
                </a:lnTo>
                <a:lnTo>
                  <a:pt x="119664" y="153655"/>
                </a:lnTo>
                <a:lnTo>
                  <a:pt x="113114" y="158577"/>
                </a:lnTo>
                <a:lnTo>
                  <a:pt x="107159" y="163446"/>
                </a:lnTo>
                <a:lnTo>
                  <a:pt x="101602" y="168280"/>
                </a:lnTo>
                <a:lnTo>
                  <a:pt x="96309" y="173090"/>
                </a:lnTo>
                <a:lnTo>
                  <a:pt x="86196" y="182668"/>
                </a:lnTo>
                <a:lnTo>
                  <a:pt x="81276" y="187444"/>
                </a:lnTo>
                <a:lnTo>
                  <a:pt x="75615" y="191422"/>
                </a:lnTo>
                <a:lnTo>
                  <a:pt x="69460" y="194868"/>
                </a:lnTo>
                <a:lnTo>
                  <a:pt x="62975" y="197959"/>
                </a:lnTo>
                <a:lnTo>
                  <a:pt x="57859" y="201607"/>
                </a:lnTo>
                <a:lnTo>
                  <a:pt x="53654" y="205627"/>
                </a:lnTo>
                <a:lnTo>
                  <a:pt x="50056" y="209894"/>
                </a:lnTo>
                <a:lnTo>
                  <a:pt x="43943" y="216752"/>
                </a:lnTo>
                <a:lnTo>
                  <a:pt x="41201" y="219692"/>
                </a:lnTo>
                <a:lnTo>
                  <a:pt x="38580" y="221652"/>
                </a:lnTo>
                <a:lnTo>
                  <a:pt x="31098" y="225204"/>
                </a:lnTo>
                <a:lnTo>
                  <a:pt x="23854" y="230138"/>
                </a:lnTo>
                <a:lnTo>
                  <a:pt x="16412" y="232207"/>
                </a:lnTo>
                <a:lnTo>
                  <a:pt x="14707" y="232615"/>
                </a:lnTo>
                <a:lnTo>
                  <a:pt x="10619" y="232686"/>
                </a:lnTo>
                <a:lnTo>
                  <a:pt x="8667" y="231902"/>
                </a:lnTo>
                <a:lnTo>
                  <a:pt x="6572" y="230586"/>
                </a:lnTo>
                <a:lnTo>
                  <a:pt x="0" y="2255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25"/>
          <p:cNvSpPr/>
          <p:nvPr/>
        </p:nvSpPr>
        <p:spPr>
          <a:xfrm>
            <a:off x="964406" y="1450181"/>
            <a:ext cx="257176" cy="7145"/>
          </a:xfrm>
          <a:custGeom>
            <a:avLst/>
            <a:gdLst/>
            <a:ahLst/>
            <a:cxnLst/>
            <a:rect l="0" t="0" r="0" b="0"/>
            <a:pathLst>
              <a:path w="257176" h="7145">
                <a:moveTo>
                  <a:pt x="0" y="7144"/>
                </a:moveTo>
                <a:lnTo>
                  <a:pt x="3792" y="7144"/>
                </a:lnTo>
                <a:lnTo>
                  <a:pt x="5703" y="6350"/>
                </a:lnTo>
                <a:lnTo>
                  <a:pt x="7771" y="5027"/>
                </a:lnTo>
                <a:lnTo>
                  <a:pt x="13000" y="993"/>
                </a:lnTo>
                <a:lnTo>
                  <a:pt x="14223" y="662"/>
                </a:lnTo>
                <a:lnTo>
                  <a:pt x="15832" y="441"/>
                </a:lnTo>
                <a:lnTo>
                  <a:pt x="17698" y="294"/>
                </a:lnTo>
                <a:lnTo>
                  <a:pt x="24117" y="87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26"/>
          <p:cNvSpPr/>
          <p:nvPr/>
        </p:nvSpPr>
        <p:spPr>
          <a:xfrm>
            <a:off x="1221581" y="1450181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27"/>
          <p:cNvSpPr/>
          <p:nvPr/>
        </p:nvSpPr>
        <p:spPr>
          <a:xfrm>
            <a:off x="1072555" y="1336175"/>
            <a:ext cx="27281" cy="249738"/>
          </a:xfrm>
          <a:custGeom>
            <a:avLst/>
            <a:gdLst/>
            <a:ahLst/>
            <a:cxnLst/>
            <a:rect l="0" t="0" r="0" b="0"/>
            <a:pathLst>
              <a:path w="27281" h="249738">
                <a:moveTo>
                  <a:pt x="13295" y="6850"/>
                </a:moveTo>
                <a:lnTo>
                  <a:pt x="20144" y="0"/>
                </a:lnTo>
                <a:lnTo>
                  <a:pt x="21036" y="696"/>
                </a:lnTo>
                <a:lnTo>
                  <a:pt x="22424" y="1953"/>
                </a:lnTo>
                <a:lnTo>
                  <a:pt x="26563" y="5882"/>
                </a:lnTo>
                <a:lnTo>
                  <a:pt x="26903" y="6999"/>
                </a:lnTo>
                <a:lnTo>
                  <a:pt x="27280" y="10355"/>
                </a:lnTo>
                <a:lnTo>
                  <a:pt x="26587" y="12362"/>
                </a:lnTo>
                <a:lnTo>
                  <a:pt x="25331" y="14493"/>
                </a:lnTo>
                <a:lnTo>
                  <a:pt x="23700" y="16708"/>
                </a:lnTo>
                <a:lnTo>
                  <a:pt x="22613" y="19772"/>
                </a:lnTo>
                <a:lnTo>
                  <a:pt x="21888" y="23402"/>
                </a:lnTo>
                <a:lnTo>
                  <a:pt x="21405" y="27409"/>
                </a:lnTo>
                <a:lnTo>
                  <a:pt x="21083" y="31669"/>
                </a:lnTo>
                <a:lnTo>
                  <a:pt x="20868" y="36096"/>
                </a:lnTo>
                <a:lnTo>
                  <a:pt x="20725" y="40634"/>
                </a:lnTo>
                <a:lnTo>
                  <a:pt x="19835" y="45248"/>
                </a:lnTo>
                <a:lnTo>
                  <a:pt x="18449" y="49911"/>
                </a:lnTo>
                <a:lnTo>
                  <a:pt x="16731" y="54607"/>
                </a:lnTo>
                <a:lnTo>
                  <a:pt x="15585" y="59325"/>
                </a:lnTo>
                <a:lnTo>
                  <a:pt x="14822" y="64059"/>
                </a:lnTo>
                <a:lnTo>
                  <a:pt x="14313" y="68801"/>
                </a:lnTo>
                <a:lnTo>
                  <a:pt x="13973" y="74344"/>
                </a:lnTo>
                <a:lnTo>
                  <a:pt x="13596" y="86854"/>
                </a:lnTo>
                <a:lnTo>
                  <a:pt x="13384" y="103491"/>
                </a:lnTo>
                <a:lnTo>
                  <a:pt x="12560" y="109377"/>
                </a:lnTo>
                <a:lnTo>
                  <a:pt x="11218" y="115683"/>
                </a:lnTo>
                <a:lnTo>
                  <a:pt x="9529" y="122267"/>
                </a:lnTo>
                <a:lnTo>
                  <a:pt x="8403" y="128245"/>
                </a:lnTo>
                <a:lnTo>
                  <a:pt x="7652" y="133817"/>
                </a:lnTo>
                <a:lnTo>
                  <a:pt x="7152" y="139120"/>
                </a:lnTo>
                <a:lnTo>
                  <a:pt x="6818" y="144242"/>
                </a:lnTo>
                <a:lnTo>
                  <a:pt x="6596" y="149245"/>
                </a:lnTo>
                <a:lnTo>
                  <a:pt x="6349" y="159036"/>
                </a:lnTo>
                <a:lnTo>
                  <a:pt x="6153" y="207842"/>
                </a:lnTo>
                <a:lnTo>
                  <a:pt x="5359" y="211488"/>
                </a:lnTo>
                <a:lnTo>
                  <a:pt x="4035" y="215507"/>
                </a:lnTo>
                <a:lnTo>
                  <a:pt x="2359" y="219773"/>
                </a:lnTo>
                <a:lnTo>
                  <a:pt x="1242" y="223411"/>
                </a:lnTo>
                <a:lnTo>
                  <a:pt x="497" y="226630"/>
                </a:lnTo>
                <a:lnTo>
                  <a:pt x="0" y="229570"/>
                </a:lnTo>
                <a:lnTo>
                  <a:pt x="463" y="232324"/>
                </a:lnTo>
                <a:lnTo>
                  <a:pt x="1565" y="234953"/>
                </a:lnTo>
                <a:lnTo>
                  <a:pt x="5245" y="241084"/>
                </a:lnTo>
                <a:lnTo>
                  <a:pt x="6341" y="242381"/>
                </a:lnTo>
                <a:lnTo>
                  <a:pt x="7865" y="244039"/>
                </a:lnTo>
                <a:lnTo>
                  <a:pt x="12222" y="248611"/>
                </a:lnTo>
                <a:lnTo>
                  <a:pt x="13373" y="248987"/>
                </a:lnTo>
                <a:lnTo>
                  <a:pt x="14935" y="249237"/>
                </a:lnTo>
                <a:lnTo>
                  <a:pt x="20438" y="249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28"/>
          <p:cNvSpPr/>
          <p:nvPr/>
        </p:nvSpPr>
        <p:spPr>
          <a:xfrm>
            <a:off x="1264776" y="1265534"/>
            <a:ext cx="249700" cy="284649"/>
          </a:xfrm>
          <a:custGeom>
            <a:avLst/>
            <a:gdLst/>
            <a:ahLst/>
            <a:cxnLst/>
            <a:rect l="0" t="0" r="0" b="0"/>
            <a:pathLst>
              <a:path w="249700" h="284649">
                <a:moveTo>
                  <a:pt x="28242" y="63203"/>
                </a:moveTo>
                <a:lnTo>
                  <a:pt x="28242" y="49996"/>
                </a:lnTo>
                <a:lnTo>
                  <a:pt x="32035" y="45443"/>
                </a:lnTo>
                <a:lnTo>
                  <a:pt x="38185" y="39067"/>
                </a:lnTo>
                <a:lnTo>
                  <a:pt x="45035" y="32151"/>
                </a:lnTo>
                <a:lnTo>
                  <a:pt x="47375" y="30595"/>
                </a:lnTo>
                <a:lnTo>
                  <a:pt x="54460" y="27612"/>
                </a:lnTo>
                <a:lnTo>
                  <a:pt x="61587" y="22054"/>
                </a:lnTo>
                <a:lnTo>
                  <a:pt x="66345" y="17663"/>
                </a:lnTo>
                <a:lnTo>
                  <a:pt x="68726" y="16174"/>
                </a:lnTo>
                <a:lnTo>
                  <a:pt x="73487" y="14520"/>
                </a:lnTo>
                <a:lnTo>
                  <a:pt x="80366" y="11668"/>
                </a:lnTo>
                <a:lnTo>
                  <a:pt x="87921" y="8549"/>
                </a:lnTo>
                <a:lnTo>
                  <a:pt x="93924" y="7162"/>
                </a:lnTo>
                <a:lnTo>
                  <a:pt x="99238" y="4429"/>
                </a:lnTo>
                <a:lnTo>
                  <a:pt x="101767" y="2589"/>
                </a:lnTo>
                <a:lnTo>
                  <a:pt x="108809" y="545"/>
                </a:lnTo>
                <a:lnTo>
                  <a:pt x="112910" y="0"/>
                </a:lnTo>
                <a:lnTo>
                  <a:pt x="116437" y="430"/>
                </a:lnTo>
                <a:lnTo>
                  <a:pt x="119583" y="1511"/>
                </a:lnTo>
                <a:lnTo>
                  <a:pt x="122473" y="3025"/>
                </a:lnTo>
                <a:lnTo>
                  <a:pt x="129919" y="4707"/>
                </a:lnTo>
                <a:lnTo>
                  <a:pt x="134126" y="5156"/>
                </a:lnTo>
                <a:lnTo>
                  <a:pt x="138519" y="6249"/>
                </a:lnTo>
                <a:lnTo>
                  <a:pt x="143035" y="7771"/>
                </a:lnTo>
                <a:lnTo>
                  <a:pt x="147633" y="9580"/>
                </a:lnTo>
                <a:lnTo>
                  <a:pt x="154859" y="13706"/>
                </a:lnTo>
                <a:lnTo>
                  <a:pt x="160716" y="18185"/>
                </a:lnTo>
                <a:lnTo>
                  <a:pt x="165965" y="22822"/>
                </a:lnTo>
                <a:lnTo>
                  <a:pt x="170944" y="29646"/>
                </a:lnTo>
                <a:lnTo>
                  <a:pt x="175803" y="37176"/>
                </a:lnTo>
                <a:lnTo>
                  <a:pt x="180608" y="43169"/>
                </a:lnTo>
                <a:lnTo>
                  <a:pt x="182207" y="46672"/>
                </a:lnTo>
                <a:lnTo>
                  <a:pt x="183984" y="54798"/>
                </a:lnTo>
                <a:lnTo>
                  <a:pt x="184457" y="59187"/>
                </a:lnTo>
                <a:lnTo>
                  <a:pt x="184773" y="63701"/>
                </a:lnTo>
                <a:lnTo>
                  <a:pt x="184984" y="68297"/>
                </a:lnTo>
                <a:lnTo>
                  <a:pt x="185218" y="79755"/>
                </a:lnTo>
                <a:lnTo>
                  <a:pt x="185280" y="86144"/>
                </a:lnTo>
                <a:lnTo>
                  <a:pt x="186115" y="91991"/>
                </a:lnTo>
                <a:lnTo>
                  <a:pt x="187466" y="97476"/>
                </a:lnTo>
                <a:lnTo>
                  <a:pt x="189160" y="102720"/>
                </a:lnTo>
                <a:lnTo>
                  <a:pt x="189496" y="107804"/>
                </a:lnTo>
                <a:lnTo>
                  <a:pt x="188926" y="112781"/>
                </a:lnTo>
                <a:lnTo>
                  <a:pt x="187752" y="117686"/>
                </a:lnTo>
                <a:lnTo>
                  <a:pt x="187764" y="123338"/>
                </a:lnTo>
                <a:lnTo>
                  <a:pt x="188565" y="129487"/>
                </a:lnTo>
                <a:lnTo>
                  <a:pt x="189893" y="135967"/>
                </a:lnTo>
                <a:lnTo>
                  <a:pt x="189984" y="141875"/>
                </a:lnTo>
                <a:lnTo>
                  <a:pt x="189251" y="147401"/>
                </a:lnTo>
                <a:lnTo>
                  <a:pt x="187969" y="152673"/>
                </a:lnTo>
                <a:lnTo>
                  <a:pt x="187114" y="157774"/>
                </a:lnTo>
                <a:lnTo>
                  <a:pt x="186545" y="162763"/>
                </a:lnTo>
                <a:lnTo>
                  <a:pt x="186165" y="167676"/>
                </a:lnTo>
                <a:lnTo>
                  <a:pt x="185118" y="172539"/>
                </a:lnTo>
                <a:lnTo>
                  <a:pt x="183626" y="177369"/>
                </a:lnTo>
                <a:lnTo>
                  <a:pt x="181838" y="182176"/>
                </a:lnTo>
                <a:lnTo>
                  <a:pt x="179852" y="186968"/>
                </a:lnTo>
                <a:lnTo>
                  <a:pt x="177734" y="191751"/>
                </a:lnTo>
                <a:lnTo>
                  <a:pt x="173264" y="200504"/>
                </a:lnTo>
                <a:lnTo>
                  <a:pt x="168632" y="207040"/>
                </a:lnTo>
                <a:lnTo>
                  <a:pt x="163927" y="214708"/>
                </a:lnTo>
                <a:lnTo>
                  <a:pt x="161561" y="218975"/>
                </a:lnTo>
                <a:lnTo>
                  <a:pt x="154699" y="225833"/>
                </a:lnTo>
                <a:lnTo>
                  <a:pt x="150647" y="228773"/>
                </a:lnTo>
                <a:lnTo>
                  <a:pt x="144028" y="236273"/>
                </a:lnTo>
                <a:lnTo>
                  <a:pt x="138440" y="244104"/>
                </a:lnTo>
                <a:lnTo>
                  <a:pt x="130832" y="252976"/>
                </a:lnTo>
                <a:lnTo>
                  <a:pt x="123550" y="260631"/>
                </a:lnTo>
                <a:lnTo>
                  <a:pt x="118756" y="265514"/>
                </a:lnTo>
                <a:lnTo>
                  <a:pt x="111862" y="270329"/>
                </a:lnTo>
                <a:lnTo>
                  <a:pt x="104300" y="275115"/>
                </a:lnTo>
                <a:lnTo>
                  <a:pt x="98294" y="279888"/>
                </a:lnTo>
                <a:lnTo>
                  <a:pt x="94787" y="281479"/>
                </a:lnTo>
                <a:lnTo>
                  <a:pt x="90862" y="282539"/>
                </a:lnTo>
                <a:lnTo>
                  <a:pt x="83061" y="283717"/>
                </a:lnTo>
                <a:lnTo>
                  <a:pt x="76948" y="284240"/>
                </a:lnTo>
                <a:lnTo>
                  <a:pt x="69468" y="284473"/>
                </a:lnTo>
                <a:lnTo>
                  <a:pt x="40030" y="284648"/>
                </a:lnTo>
                <a:lnTo>
                  <a:pt x="35307" y="283858"/>
                </a:lnTo>
                <a:lnTo>
                  <a:pt x="27942" y="280864"/>
                </a:lnTo>
                <a:lnTo>
                  <a:pt x="22024" y="279004"/>
                </a:lnTo>
                <a:lnTo>
                  <a:pt x="19334" y="278508"/>
                </a:lnTo>
                <a:lnTo>
                  <a:pt x="14229" y="275840"/>
                </a:lnTo>
                <a:lnTo>
                  <a:pt x="11756" y="274017"/>
                </a:lnTo>
                <a:lnTo>
                  <a:pt x="10108" y="272008"/>
                </a:lnTo>
                <a:lnTo>
                  <a:pt x="9009" y="269875"/>
                </a:lnTo>
                <a:lnTo>
                  <a:pt x="8276" y="267660"/>
                </a:lnTo>
                <a:lnTo>
                  <a:pt x="5346" y="263081"/>
                </a:lnTo>
                <a:lnTo>
                  <a:pt x="3453" y="260749"/>
                </a:lnTo>
                <a:lnTo>
                  <a:pt x="2191" y="258400"/>
                </a:lnTo>
                <a:lnTo>
                  <a:pt x="789" y="253674"/>
                </a:lnTo>
                <a:lnTo>
                  <a:pt x="0" y="246551"/>
                </a:lnTo>
                <a:lnTo>
                  <a:pt x="682" y="244172"/>
                </a:lnTo>
                <a:lnTo>
                  <a:pt x="3558" y="239413"/>
                </a:lnTo>
                <a:lnTo>
                  <a:pt x="9640" y="232271"/>
                </a:lnTo>
                <a:lnTo>
                  <a:pt x="16270" y="227509"/>
                </a:lnTo>
                <a:lnTo>
                  <a:pt x="23715" y="223540"/>
                </a:lnTo>
                <a:lnTo>
                  <a:pt x="29670" y="221777"/>
                </a:lnTo>
                <a:lnTo>
                  <a:pt x="37079" y="218876"/>
                </a:lnTo>
                <a:lnTo>
                  <a:pt x="41277" y="216991"/>
                </a:lnTo>
                <a:lnTo>
                  <a:pt x="45663" y="215735"/>
                </a:lnTo>
                <a:lnTo>
                  <a:pt x="50175" y="214897"/>
                </a:lnTo>
                <a:lnTo>
                  <a:pt x="54770" y="214339"/>
                </a:lnTo>
                <a:lnTo>
                  <a:pt x="60215" y="213966"/>
                </a:lnTo>
                <a:lnTo>
                  <a:pt x="66226" y="213718"/>
                </a:lnTo>
                <a:lnTo>
                  <a:pt x="83947" y="213369"/>
                </a:lnTo>
                <a:lnTo>
                  <a:pt x="89191" y="213320"/>
                </a:lnTo>
                <a:lnTo>
                  <a:pt x="94275" y="214081"/>
                </a:lnTo>
                <a:lnTo>
                  <a:pt x="99251" y="215382"/>
                </a:lnTo>
                <a:lnTo>
                  <a:pt x="104157" y="217043"/>
                </a:lnTo>
                <a:lnTo>
                  <a:pt x="109014" y="218151"/>
                </a:lnTo>
                <a:lnTo>
                  <a:pt x="113840" y="218889"/>
                </a:lnTo>
                <a:lnTo>
                  <a:pt x="118645" y="219381"/>
                </a:lnTo>
                <a:lnTo>
                  <a:pt x="123436" y="219709"/>
                </a:lnTo>
                <a:lnTo>
                  <a:pt x="128217" y="219928"/>
                </a:lnTo>
                <a:lnTo>
                  <a:pt x="132992" y="220074"/>
                </a:lnTo>
                <a:lnTo>
                  <a:pt x="137763" y="220965"/>
                </a:lnTo>
                <a:lnTo>
                  <a:pt x="142531" y="222353"/>
                </a:lnTo>
                <a:lnTo>
                  <a:pt x="147297" y="224071"/>
                </a:lnTo>
                <a:lnTo>
                  <a:pt x="152062" y="226011"/>
                </a:lnTo>
                <a:lnTo>
                  <a:pt x="156826" y="228098"/>
                </a:lnTo>
                <a:lnTo>
                  <a:pt x="161590" y="230283"/>
                </a:lnTo>
                <a:lnTo>
                  <a:pt x="169000" y="234828"/>
                </a:lnTo>
                <a:lnTo>
                  <a:pt x="174939" y="239493"/>
                </a:lnTo>
                <a:lnTo>
                  <a:pt x="180224" y="244212"/>
                </a:lnTo>
                <a:lnTo>
                  <a:pt x="187662" y="251332"/>
                </a:lnTo>
                <a:lnTo>
                  <a:pt x="190085" y="252916"/>
                </a:lnTo>
                <a:lnTo>
                  <a:pt x="197286" y="255939"/>
                </a:lnTo>
                <a:lnTo>
                  <a:pt x="202063" y="259459"/>
                </a:lnTo>
                <a:lnTo>
                  <a:pt x="205241" y="260716"/>
                </a:lnTo>
                <a:lnTo>
                  <a:pt x="213006" y="262111"/>
                </a:lnTo>
                <a:lnTo>
                  <a:pt x="219633" y="264848"/>
                </a:lnTo>
                <a:lnTo>
                  <a:pt x="225223" y="267917"/>
                </a:lnTo>
                <a:lnTo>
                  <a:pt x="232040" y="269644"/>
                </a:lnTo>
                <a:lnTo>
                  <a:pt x="235206" y="270156"/>
                </a:lnTo>
                <a:lnTo>
                  <a:pt x="242599" y="270353"/>
                </a:lnTo>
                <a:lnTo>
                  <a:pt x="249699" y="27037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29"/>
          <p:cNvSpPr/>
          <p:nvPr/>
        </p:nvSpPr>
        <p:spPr>
          <a:xfrm>
            <a:off x="1664493" y="1107943"/>
            <a:ext cx="3729039" cy="470800"/>
          </a:xfrm>
          <a:custGeom>
            <a:avLst/>
            <a:gdLst/>
            <a:ahLst/>
            <a:cxnLst/>
            <a:rect l="0" t="0" r="0" b="0"/>
            <a:pathLst>
              <a:path w="3729039" h="470800">
                <a:moveTo>
                  <a:pt x="0" y="463682"/>
                </a:moveTo>
                <a:lnTo>
                  <a:pt x="0" y="470799"/>
                </a:lnTo>
                <a:lnTo>
                  <a:pt x="0" y="463769"/>
                </a:lnTo>
                <a:lnTo>
                  <a:pt x="10642" y="453042"/>
                </a:lnTo>
                <a:lnTo>
                  <a:pt x="11857" y="451032"/>
                </a:lnTo>
                <a:lnTo>
                  <a:pt x="14361" y="444411"/>
                </a:lnTo>
                <a:lnTo>
                  <a:pt x="21917" y="432946"/>
                </a:lnTo>
                <a:lnTo>
                  <a:pt x="28719" y="422296"/>
                </a:lnTo>
                <a:lnTo>
                  <a:pt x="35762" y="411996"/>
                </a:lnTo>
                <a:lnTo>
                  <a:pt x="42875" y="398890"/>
                </a:lnTo>
                <a:lnTo>
                  <a:pt x="59532" y="366021"/>
                </a:lnTo>
                <a:lnTo>
                  <a:pt x="62178" y="356512"/>
                </a:lnTo>
                <a:lnTo>
                  <a:pt x="64147" y="346995"/>
                </a:lnTo>
                <a:lnTo>
                  <a:pt x="69718" y="332711"/>
                </a:lnTo>
                <a:lnTo>
                  <a:pt x="75603" y="318425"/>
                </a:lnTo>
                <a:lnTo>
                  <a:pt x="77699" y="304138"/>
                </a:lnTo>
                <a:lnTo>
                  <a:pt x="78320" y="289850"/>
                </a:lnTo>
                <a:lnTo>
                  <a:pt x="78465" y="280325"/>
                </a:lnTo>
                <a:lnTo>
                  <a:pt x="76413" y="270800"/>
                </a:lnTo>
                <a:lnTo>
                  <a:pt x="73649" y="261275"/>
                </a:lnTo>
                <a:lnTo>
                  <a:pt x="72093" y="247782"/>
                </a:lnTo>
                <a:lnTo>
                  <a:pt x="71729" y="241255"/>
                </a:lnTo>
                <a:lnTo>
                  <a:pt x="67732" y="229326"/>
                </a:lnTo>
                <a:lnTo>
                  <a:pt x="67379" y="224894"/>
                </a:lnTo>
                <a:lnTo>
                  <a:pt x="69883" y="211867"/>
                </a:lnTo>
                <a:lnTo>
                  <a:pt x="70747" y="205449"/>
                </a:lnTo>
                <a:lnTo>
                  <a:pt x="69014" y="197835"/>
                </a:lnTo>
                <a:lnTo>
                  <a:pt x="65693" y="186739"/>
                </a:lnTo>
                <a:lnTo>
                  <a:pt x="64478" y="173388"/>
                </a:lnTo>
                <a:lnTo>
                  <a:pt x="64376" y="168504"/>
                </a:lnTo>
                <a:lnTo>
                  <a:pt x="63555" y="166090"/>
                </a:lnTo>
                <a:lnTo>
                  <a:pt x="59401" y="158901"/>
                </a:lnTo>
                <a:lnTo>
                  <a:pt x="57023" y="151743"/>
                </a:lnTo>
                <a:lnTo>
                  <a:pt x="52438" y="144596"/>
                </a:lnTo>
                <a:lnTo>
                  <a:pt x="50327" y="136480"/>
                </a:lnTo>
                <a:lnTo>
                  <a:pt x="50035" y="129042"/>
                </a:lnTo>
                <a:lnTo>
                  <a:pt x="50819" y="128670"/>
                </a:lnTo>
                <a:lnTo>
                  <a:pt x="53807" y="128256"/>
                </a:lnTo>
                <a:lnTo>
                  <a:pt x="54922" y="127352"/>
                </a:lnTo>
                <a:lnTo>
                  <a:pt x="55664" y="125956"/>
                </a:lnTo>
                <a:lnTo>
                  <a:pt x="57143" y="120808"/>
                </a:lnTo>
                <a:lnTo>
                  <a:pt x="98061" y="120782"/>
                </a:lnTo>
                <a:lnTo>
                  <a:pt x="107347" y="118665"/>
                </a:lnTo>
                <a:lnTo>
                  <a:pt x="117560" y="115872"/>
                </a:lnTo>
                <a:lnTo>
                  <a:pt x="228816" y="113639"/>
                </a:lnTo>
                <a:lnTo>
                  <a:pt x="276391" y="112844"/>
                </a:lnTo>
                <a:lnTo>
                  <a:pt x="336254" y="106935"/>
                </a:lnTo>
                <a:lnTo>
                  <a:pt x="450060" y="104381"/>
                </a:lnTo>
                <a:lnTo>
                  <a:pt x="502591" y="100013"/>
                </a:lnTo>
                <a:lnTo>
                  <a:pt x="608856" y="93707"/>
                </a:lnTo>
                <a:lnTo>
                  <a:pt x="720159" y="88440"/>
                </a:lnTo>
                <a:lnTo>
                  <a:pt x="835852" y="84328"/>
                </a:lnTo>
                <a:lnTo>
                  <a:pt x="950223" y="78051"/>
                </a:lnTo>
                <a:lnTo>
                  <a:pt x="1069183" y="77921"/>
                </a:lnTo>
                <a:lnTo>
                  <a:pt x="1176338" y="71070"/>
                </a:lnTo>
                <a:lnTo>
                  <a:pt x="1582531" y="70775"/>
                </a:lnTo>
                <a:lnTo>
                  <a:pt x="1710318" y="63034"/>
                </a:lnTo>
                <a:lnTo>
                  <a:pt x="1815621" y="52997"/>
                </a:lnTo>
                <a:lnTo>
                  <a:pt x="1928856" y="47370"/>
                </a:lnTo>
                <a:lnTo>
                  <a:pt x="2038205" y="37493"/>
                </a:lnTo>
                <a:lnTo>
                  <a:pt x="2164615" y="34326"/>
                </a:lnTo>
                <a:lnTo>
                  <a:pt x="2293146" y="23201"/>
                </a:lnTo>
                <a:lnTo>
                  <a:pt x="2407444" y="17072"/>
                </a:lnTo>
                <a:lnTo>
                  <a:pt x="2517158" y="13760"/>
                </a:lnTo>
                <a:lnTo>
                  <a:pt x="2621488" y="7482"/>
                </a:lnTo>
                <a:lnTo>
                  <a:pt x="2729029" y="6540"/>
                </a:lnTo>
                <a:lnTo>
                  <a:pt x="2853828" y="6484"/>
                </a:lnTo>
                <a:lnTo>
                  <a:pt x="2964573" y="0"/>
                </a:lnTo>
                <a:lnTo>
                  <a:pt x="3079091" y="2914"/>
                </a:lnTo>
                <a:lnTo>
                  <a:pt x="3126886" y="2514"/>
                </a:lnTo>
                <a:lnTo>
                  <a:pt x="3235004" y="6249"/>
                </a:lnTo>
                <a:lnTo>
                  <a:pt x="3343673" y="13175"/>
                </a:lnTo>
                <a:lnTo>
                  <a:pt x="3457400" y="19268"/>
                </a:lnTo>
                <a:lnTo>
                  <a:pt x="3582839" y="27233"/>
                </a:lnTo>
                <a:lnTo>
                  <a:pt x="3621695" y="29895"/>
                </a:lnTo>
                <a:lnTo>
                  <a:pt x="3669128" y="34603"/>
                </a:lnTo>
                <a:lnTo>
                  <a:pt x="3728582" y="35056"/>
                </a:lnTo>
                <a:lnTo>
                  <a:pt x="3728835" y="37173"/>
                </a:lnTo>
                <a:lnTo>
                  <a:pt x="3729038" y="422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0"/>
          <p:cNvSpPr/>
          <p:nvPr/>
        </p:nvSpPr>
        <p:spPr>
          <a:xfrm>
            <a:off x="1908529" y="1314777"/>
            <a:ext cx="363184" cy="271099"/>
          </a:xfrm>
          <a:custGeom>
            <a:avLst/>
            <a:gdLst/>
            <a:ahLst/>
            <a:cxnLst/>
            <a:rect l="0" t="0" r="0" b="0"/>
            <a:pathLst>
              <a:path w="363184" h="271099">
                <a:moveTo>
                  <a:pt x="91721" y="28248"/>
                </a:moveTo>
                <a:lnTo>
                  <a:pt x="91721" y="24455"/>
                </a:lnTo>
                <a:lnTo>
                  <a:pt x="92514" y="23338"/>
                </a:lnTo>
                <a:lnTo>
                  <a:pt x="93837" y="22593"/>
                </a:lnTo>
                <a:lnTo>
                  <a:pt x="97871" y="21398"/>
                </a:lnTo>
                <a:lnTo>
                  <a:pt x="108621" y="13372"/>
                </a:lnTo>
                <a:lnTo>
                  <a:pt x="115901" y="9730"/>
                </a:lnTo>
                <a:lnTo>
                  <a:pt x="137140" y="3408"/>
                </a:lnTo>
                <a:lnTo>
                  <a:pt x="147890" y="1333"/>
                </a:lnTo>
                <a:lnTo>
                  <a:pt x="157960" y="410"/>
                </a:lnTo>
                <a:lnTo>
                  <a:pt x="167727" y="0"/>
                </a:lnTo>
                <a:lnTo>
                  <a:pt x="173347" y="685"/>
                </a:lnTo>
                <a:lnTo>
                  <a:pt x="179476" y="1935"/>
                </a:lnTo>
                <a:lnTo>
                  <a:pt x="185943" y="3562"/>
                </a:lnTo>
                <a:lnTo>
                  <a:pt x="191842" y="4647"/>
                </a:lnTo>
                <a:lnTo>
                  <a:pt x="202629" y="5852"/>
                </a:lnTo>
                <a:lnTo>
                  <a:pt x="212715" y="8504"/>
                </a:lnTo>
                <a:lnTo>
                  <a:pt x="222490" y="12329"/>
                </a:lnTo>
                <a:lnTo>
                  <a:pt x="232126" y="16675"/>
                </a:lnTo>
                <a:lnTo>
                  <a:pt x="236124" y="19739"/>
                </a:lnTo>
                <a:lnTo>
                  <a:pt x="242683" y="27376"/>
                </a:lnTo>
                <a:lnTo>
                  <a:pt x="246337" y="31635"/>
                </a:lnTo>
                <a:lnTo>
                  <a:pt x="250361" y="36062"/>
                </a:lnTo>
                <a:lnTo>
                  <a:pt x="254631" y="40601"/>
                </a:lnTo>
                <a:lnTo>
                  <a:pt x="257477" y="45215"/>
                </a:lnTo>
                <a:lnTo>
                  <a:pt x="259375" y="49878"/>
                </a:lnTo>
                <a:lnTo>
                  <a:pt x="260640" y="54574"/>
                </a:lnTo>
                <a:lnTo>
                  <a:pt x="262277" y="59292"/>
                </a:lnTo>
                <a:lnTo>
                  <a:pt x="264163" y="64025"/>
                </a:lnTo>
                <a:lnTo>
                  <a:pt x="266213" y="68768"/>
                </a:lnTo>
                <a:lnTo>
                  <a:pt x="267580" y="73518"/>
                </a:lnTo>
                <a:lnTo>
                  <a:pt x="268491" y="78271"/>
                </a:lnTo>
                <a:lnTo>
                  <a:pt x="269099" y="83028"/>
                </a:lnTo>
                <a:lnTo>
                  <a:pt x="269504" y="88580"/>
                </a:lnTo>
                <a:lnTo>
                  <a:pt x="269774" y="94663"/>
                </a:lnTo>
                <a:lnTo>
                  <a:pt x="269954" y="101100"/>
                </a:lnTo>
                <a:lnTo>
                  <a:pt x="269280" y="106978"/>
                </a:lnTo>
                <a:lnTo>
                  <a:pt x="268038" y="112485"/>
                </a:lnTo>
                <a:lnTo>
                  <a:pt x="266415" y="117743"/>
                </a:lnTo>
                <a:lnTo>
                  <a:pt x="264540" y="122836"/>
                </a:lnTo>
                <a:lnTo>
                  <a:pt x="262496" y="127819"/>
                </a:lnTo>
                <a:lnTo>
                  <a:pt x="260340" y="132729"/>
                </a:lnTo>
                <a:lnTo>
                  <a:pt x="255827" y="142417"/>
                </a:lnTo>
                <a:lnTo>
                  <a:pt x="239346" y="175877"/>
                </a:lnTo>
                <a:lnTo>
                  <a:pt x="236175" y="180642"/>
                </a:lnTo>
                <a:lnTo>
                  <a:pt x="232474" y="185407"/>
                </a:lnTo>
                <a:lnTo>
                  <a:pt x="228418" y="190170"/>
                </a:lnTo>
                <a:lnTo>
                  <a:pt x="224128" y="194934"/>
                </a:lnTo>
                <a:lnTo>
                  <a:pt x="215126" y="204459"/>
                </a:lnTo>
                <a:lnTo>
                  <a:pt x="211298" y="209222"/>
                </a:lnTo>
                <a:lnTo>
                  <a:pt x="207951" y="213985"/>
                </a:lnTo>
                <a:lnTo>
                  <a:pt x="204926" y="218747"/>
                </a:lnTo>
                <a:lnTo>
                  <a:pt x="197332" y="226156"/>
                </a:lnTo>
                <a:lnTo>
                  <a:pt x="188665" y="232094"/>
                </a:lnTo>
                <a:lnTo>
                  <a:pt x="179522" y="237379"/>
                </a:lnTo>
                <a:lnTo>
                  <a:pt x="170166" y="242374"/>
                </a:lnTo>
                <a:lnTo>
                  <a:pt x="159923" y="247240"/>
                </a:lnTo>
                <a:lnTo>
                  <a:pt x="153857" y="249649"/>
                </a:lnTo>
                <a:lnTo>
                  <a:pt x="147433" y="252048"/>
                </a:lnTo>
                <a:lnTo>
                  <a:pt x="141562" y="254442"/>
                </a:lnTo>
                <a:lnTo>
                  <a:pt x="130806" y="259218"/>
                </a:lnTo>
                <a:lnTo>
                  <a:pt x="124921" y="261603"/>
                </a:lnTo>
                <a:lnTo>
                  <a:pt x="118617" y="263986"/>
                </a:lnTo>
                <a:lnTo>
                  <a:pt x="112032" y="266369"/>
                </a:lnTo>
                <a:lnTo>
                  <a:pt x="106056" y="267958"/>
                </a:lnTo>
                <a:lnTo>
                  <a:pt x="95181" y="269723"/>
                </a:lnTo>
                <a:lnTo>
                  <a:pt x="85057" y="270507"/>
                </a:lnTo>
                <a:lnTo>
                  <a:pt x="75265" y="270856"/>
                </a:lnTo>
                <a:lnTo>
                  <a:pt x="60034" y="271052"/>
                </a:lnTo>
                <a:lnTo>
                  <a:pt x="47475" y="271098"/>
                </a:lnTo>
                <a:lnTo>
                  <a:pt x="42380" y="270317"/>
                </a:lnTo>
                <a:lnTo>
                  <a:pt x="34602" y="267332"/>
                </a:lnTo>
                <a:lnTo>
                  <a:pt x="21968" y="261189"/>
                </a:lnTo>
                <a:lnTo>
                  <a:pt x="14947" y="258777"/>
                </a:lnTo>
                <a:lnTo>
                  <a:pt x="11963" y="258134"/>
                </a:lnTo>
                <a:lnTo>
                  <a:pt x="9974" y="256118"/>
                </a:lnTo>
                <a:lnTo>
                  <a:pt x="8648" y="253186"/>
                </a:lnTo>
                <a:lnTo>
                  <a:pt x="7764" y="249644"/>
                </a:lnTo>
                <a:lnTo>
                  <a:pt x="4665" y="243592"/>
                </a:lnTo>
                <a:lnTo>
                  <a:pt x="2727" y="240867"/>
                </a:lnTo>
                <a:lnTo>
                  <a:pt x="574" y="235722"/>
                </a:lnTo>
                <a:lnTo>
                  <a:pt x="0" y="233239"/>
                </a:lnTo>
                <a:lnTo>
                  <a:pt x="411" y="229996"/>
                </a:lnTo>
                <a:lnTo>
                  <a:pt x="2984" y="222159"/>
                </a:lnTo>
                <a:lnTo>
                  <a:pt x="5576" y="218641"/>
                </a:lnTo>
                <a:lnTo>
                  <a:pt x="12688" y="212615"/>
                </a:lnTo>
                <a:lnTo>
                  <a:pt x="21141" y="205174"/>
                </a:lnTo>
                <a:lnTo>
                  <a:pt x="25617" y="200967"/>
                </a:lnTo>
                <a:lnTo>
                  <a:pt x="36941" y="194176"/>
                </a:lnTo>
                <a:lnTo>
                  <a:pt x="43295" y="191254"/>
                </a:lnTo>
                <a:lnTo>
                  <a:pt x="49912" y="188513"/>
                </a:lnTo>
                <a:lnTo>
                  <a:pt x="56704" y="185891"/>
                </a:lnTo>
                <a:lnTo>
                  <a:pt x="70601" y="180861"/>
                </a:lnTo>
                <a:lnTo>
                  <a:pt x="84716" y="175980"/>
                </a:lnTo>
                <a:lnTo>
                  <a:pt x="92607" y="173567"/>
                </a:lnTo>
                <a:lnTo>
                  <a:pt x="109841" y="168769"/>
                </a:lnTo>
                <a:lnTo>
                  <a:pt x="118089" y="167172"/>
                </a:lnTo>
                <a:lnTo>
                  <a:pt x="125968" y="166108"/>
                </a:lnTo>
                <a:lnTo>
                  <a:pt x="133602" y="165398"/>
                </a:lnTo>
                <a:lnTo>
                  <a:pt x="141867" y="164925"/>
                </a:lnTo>
                <a:lnTo>
                  <a:pt x="159516" y="164399"/>
                </a:lnTo>
                <a:lnTo>
                  <a:pt x="167080" y="165053"/>
                </a:lnTo>
                <a:lnTo>
                  <a:pt x="173710" y="166282"/>
                </a:lnTo>
                <a:lnTo>
                  <a:pt x="179718" y="167896"/>
                </a:lnTo>
                <a:lnTo>
                  <a:pt x="192743" y="171805"/>
                </a:lnTo>
                <a:lnTo>
                  <a:pt x="220507" y="180782"/>
                </a:lnTo>
                <a:lnTo>
                  <a:pt x="226791" y="183119"/>
                </a:lnTo>
                <a:lnTo>
                  <a:pt x="244013" y="190199"/>
                </a:lnTo>
                <a:lnTo>
                  <a:pt x="257037" y="194947"/>
                </a:lnTo>
                <a:lnTo>
                  <a:pt x="263050" y="197324"/>
                </a:lnTo>
                <a:lnTo>
                  <a:pt x="273965" y="202082"/>
                </a:lnTo>
                <a:lnTo>
                  <a:pt x="284108" y="206843"/>
                </a:lnTo>
                <a:lnTo>
                  <a:pt x="293113" y="211604"/>
                </a:lnTo>
                <a:lnTo>
                  <a:pt x="303440" y="218748"/>
                </a:lnTo>
                <a:lnTo>
                  <a:pt x="311760" y="223510"/>
                </a:lnTo>
                <a:lnTo>
                  <a:pt x="320749" y="228273"/>
                </a:lnTo>
                <a:lnTo>
                  <a:pt x="329242" y="233035"/>
                </a:lnTo>
                <a:lnTo>
                  <a:pt x="339948" y="241149"/>
                </a:lnTo>
                <a:lnTo>
                  <a:pt x="345009" y="245934"/>
                </a:lnTo>
                <a:lnTo>
                  <a:pt x="347099" y="247191"/>
                </a:lnTo>
                <a:lnTo>
                  <a:pt x="353831" y="249753"/>
                </a:lnTo>
                <a:lnTo>
                  <a:pt x="363183" y="2568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1"/>
          <p:cNvSpPr/>
          <p:nvPr/>
        </p:nvSpPr>
        <p:spPr>
          <a:xfrm>
            <a:off x="2374752" y="1393031"/>
            <a:ext cx="204142" cy="207170"/>
          </a:xfrm>
          <a:custGeom>
            <a:avLst/>
            <a:gdLst/>
            <a:ahLst/>
            <a:cxnLst/>
            <a:rect l="0" t="0" r="0" b="0"/>
            <a:pathLst>
              <a:path w="204142" h="207170">
                <a:moveTo>
                  <a:pt x="4116" y="0"/>
                </a:moveTo>
                <a:lnTo>
                  <a:pt x="324" y="3792"/>
                </a:lnTo>
                <a:lnTo>
                  <a:pt x="0" y="4909"/>
                </a:lnTo>
                <a:lnTo>
                  <a:pt x="579" y="5654"/>
                </a:lnTo>
                <a:lnTo>
                  <a:pt x="1758" y="6150"/>
                </a:lnTo>
                <a:lnTo>
                  <a:pt x="2544" y="8069"/>
                </a:lnTo>
                <a:lnTo>
                  <a:pt x="3417" y="14434"/>
                </a:lnTo>
                <a:lnTo>
                  <a:pt x="4444" y="17560"/>
                </a:lnTo>
                <a:lnTo>
                  <a:pt x="7702" y="23150"/>
                </a:lnTo>
                <a:lnTo>
                  <a:pt x="9679" y="28281"/>
                </a:lnTo>
                <a:lnTo>
                  <a:pt x="10206" y="30760"/>
                </a:lnTo>
                <a:lnTo>
                  <a:pt x="12908" y="35631"/>
                </a:lnTo>
                <a:lnTo>
                  <a:pt x="14740" y="38042"/>
                </a:lnTo>
                <a:lnTo>
                  <a:pt x="18343" y="41236"/>
                </a:lnTo>
                <a:lnTo>
                  <a:pt x="23125" y="44953"/>
                </a:lnTo>
                <a:lnTo>
                  <a:pt x="28695" y="49019"/>
                </a:lnTo>
                <a:lnTo>
                  <a:pt x="33202" y="53316"/>
                </a:lnTo>
                <a:lnTo>
                  <a:pt x="37001" y="57769"/>
                </a:lnTo>
                <a:lnTo>
                  <a:pt x="40327" y="62325"/>
                </a:lnTo>
                <a:lnTo>
                  <a:pt x="44132" y="66156"/>
                </a:lnTo>
                <a:lnTo>
                  <a:pt x="48256" y="69504"/>
                </a:lnTo>
                <a:lnTo>
                  <a:pt x="52593" y="72530"/>
                </a:lnTo>
                <a:lnTo>
                  <a:pt x="57071" y="76134"/>
                </a:lnTo>
                <a:lnTo>
                  <a:pt x="61645" y="80125"/>
                </a:lnTo>
                <a:lnTo>
                  <a:pt x="66281" y="84373"/>
                </a:lnTo>
                <a:lnTo>
                  <a:pt x="75666" y="93326"/>
                </a:lnTo>
                <a:lnTo>
                  <a:pt x="80391" y="97936"/>
                </a:lnTo>
                <a:lnTo>
                  <a:pt x="85129" y="101803"/>
                </a:lnTo>
                <a:lnTo>
                  <a:pt x="89874" y="105175"/>
                </a:lnTo>
                <a:lnTo>
                  <a:pt x="106255" y="115829"/>
                </a:lnTo>
                <a:lnTo>
                  <a:pt x="112690" y="120082"/>
                </a:lnTo>
                <a:lnTo>
                  <a:pt x="117774" y="124505"/>
                </a:lnTo>
                <a:lnTo>
                  <a:pt x="121957" y="129041"/>
                </a:lnTo>
                <a:lnTo>
                  <a:pt x="125539" y="133652"/>
                </a:lnTo>
                <a:lnTo>
                  <a:pt x="129515" y="137520"/>
                </a:lnTo>
                <a:lnTo>
                  <a:pt x="133753" y="140892"/>
                </a:lnTo>
                <a:lnTo>
                  <a:pt x="138166" y="143934"/>
                </a:lnTo>
                <a:lnTo>
                  <a:pt x="141901" y="147550"/>
                </a:lnTo>
                <a:lnTo>
                  <a:pt x="145186" y="151548"/>
                </a:lnTo>
                <a:lnTo>
                  <a:pt x="148169" y="155801"/>
                </a:lnTo>
                <a:lnTo>
                  <a:pt x="151745" y="159429"/>
                </a:lnTo>
                <a:lnTo>
                  <a:pt x="155717" y="162642"/>
                </a:lnTo>
                <a:lnTo>
                  <a:pt x="159952" y="165578"/>
                </a:lnTo>
                <a:lnTo>
                  <a:pt x="163569" y="169123"/>
                </a:lnTo>
                <a:lnTo>
                  <a:pt x="166775" y="173074"/>
                </a:lnTo>
                <a:lnTo>
                  <a:pt x="169705" y="177295"/>
                </a:lnTo>
                <a:lnTo>
                  <a:pt x="172453" y="180903"/>
                </a:lnTo>
                <a:lnTo>
                  <a:pt x="177622" y="187028"/>
                </a:lnTo>
                <a:lnTo>
                  <a:pt x="180112" y="188979"/>
                </a:lnTo>
                <a:lnTo>
                  <a:pt x="184995" y="191147"/>
                </a:lnTo>
                <a:lnTo>
                  <a:pt x="189811" y="194227"/>
                </a:lnTo>
                <a:lnTo>
                  <a:pt x="192207" y="196160"/>
                </a:lnTo>
                <a:lnTo>
                  <a:pt x="194597" y="197448"/>
                </a:lnTo>
                <a:lnTo>
                  <a:pt x="199370" y="198880"/>
                </a:lnTo>
                <a:lnTo>
                  <a:pt x="200961" y="200055"/>
                </a:lnTo>
                <a:lnTo>
                  <a:pt x="202021" y="201633"/>
                </a:lnTo>
                <a:lnTo>
                  <a:pt x="204141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2"/>
          <p:cNvSpPr/>
          <p:nvPr/>
        </p:nvSpPr>
        <p:spPr>
          <a:xfrm>
            <a:off x="2421731" y="1400175"/>
            <a:ext cx="135438" cy="192882"/>
          </a:xfrm>
          <a:custGeom>
            <a:avLst/>
            <a:gdLst/>
            <a:ahLst/>
            <a:cxnLst/>
            <a:rect l="0" t="0" r="0" b="0"/>
            <a:pathLst>
              <a:path w="135438" h="192882">
                <a:moveTo>
                  <a:pt x="128587" y="0"/>
                </a:moveTo>
                <a:lnTo>
                  <a:pt x="132380" y="0"/>
                </a:lnTo>
                <a:lnTo>
                  <a:pt x="133497" y="793"/>
                </a:lnTo>
                <a:lnTo>
                  <a:pt x="134242" y="2116"/>
                </a:lnTo>
                <a:lnTo>
                  <a:pt x="135069" y="5703"/>
                </a:lnTo>
                <a:lnTo>
                  <a:pt x="135437" y="9943"/>
                </a:lnTo>
                <a:lnTo>
                  <a:pt x="134741" y="12185"/>
                </a:lnTo>
                <a:lnTo>
                  <a:pt x="131852" y="16792"/>
                </a:lnTo>
                <a:lnTo>
                  <a:pt x="129970" y="19926"/>
                </a:lnTo>
                <a:lnTo>
                  <a:pt x="127921" y="23602"/>
                </a:lnTo>
                <a:lnTo>
                  <a:pt x="125762" y="27641"/>
                </a:lnTo>
                <a:lnTo>
                  <a:pt x="122735" y="31921"/>
                </a:lnTo>
                <a:lnTo>
                  <a:pt x="119129" y="36362"/>
                </a:lnTo>
                <a:lnTo>
                  <a:pt x="115138" y="40910"/>
                </a:lnTo>
                <a:lnTo>
                  <a:pt x="110890" y="46323"/>
                </a:lnTo>
                <a:lnTo>
                  <a:pt x="106470" y="52313"/>
                </a:lnTo>
                <a:lnTo>
                  <a:pt x="97326" y="65319"/>
                </a:lnTo>
                <a:lnTo>
                  <a:pt x="73778" y="100147"/>
                </a:lnTo>
                <a:lnTo>
                  <a:pt x="68236" y="106452"/>
                </a:lnTo>
                <a:lnTo>
                  <a:pt x="62159" y="112243"/>
                </a:lnTo>
                <a:lnTo>
                  <a:pt x="55727" y="117691"/>
                </a:lnTo>
                <a:lnTo>
                  <a:pt x="50645" y="122910"/>
                </a:lnTo>
                <a:lnTo>
                  <a:pt x="46463" y="127978"/>
                </a:lnTo>
                <a:lnTo>
                  <a:pt x="42882" y="132943"/>
                </a:lnTo>
                <a:lnTo>
                  <a:pt x="38906" y="137841"/>
                </a:lnTo>
                <a:lnTo>
                  <a:pt x="34669" y="142694"/>
                </a:lnTo>
                <a:lnTo>
                  <a:pt x="30256" y="147517"/>
                </a:lnTo>
                <a:lnTo>
                  <a:pt x="26521" y="152319"/>
                </a:lnTo>
                <a:lnTo>
                  <a:pt x="23237" y="157109"/>
                </a:lnTo>
                <a:lnTo>
                  <a:pt x="20254" y="161889"/>
                </a:lnTo>
                <a:lnTo>
                  <a:pt x="17471" y="165870"/>
                </a:lnTo>
                <a:lnTo>
                  <a:pt x="14822" y="169317"/>
                </a:lnTo>
                <a:lnTo>
                  <a:pt x="12263" y="172409"/>
                </a:lnTo>
                <a:lnTo>
                  <a:pt x="9763" y="175264"/>
                </a:lnTo>
                <a:lnTo>
                  <a:pt x="7302" y="177962"/>
                </a:lnTo>
                <a:lnTo>
                  <a:pt x="4868" y="180553"/>
                </a:lnTo>
                <a:lnTo>
                  <a:pt x="3245" y="183075"/>
                </a:lnTo>
                <a:lnTo>
                  <a:pt x="1442" y="187994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3"/>
          <p:cNvSpPr/>
          <p:nvPr/>
        </p:nvSpPr>
        <p:spPr>
          <a:xfrm>
            <a:off x="2643187" y="1265531"/>
            <a:ext cx="149560" cy="198840"/>
          </a:xfrm>
          <a:custGeom>
            <a:avLst/>
            <a:gdLst/>
            <a:ahLst/>
            <a:cxnLst/>
            <a:rect l="0" t="0" r="0" b="0"/>
            <a:pathLst>
              <a:path w="149560" h="198840">
                <a:moveTo>
                  <a:pt x="0" y="27487"/>
                </a:moveTo>
                <a:lnTo>
                  <a:pt x="6850" y="20638"/>
                </a:lnTo>
                <a:lnTo>
                  <a:pt x="11246" y="18358"/>
                </a:lnTo>
                <a:lnTo>
                  <a:pt x="14641" y="16638"/>
                </a:lnTo>
                <a:lnTo>
                  <a:pt x="17699" y="15492"/>
                </a:lnTo>
                <a:lnTo>
                  <a:pt x="20530" y="14728"/>
                </a:lnTo>
                <a:lnTo>
                  <a:pt x="23212" y="14219"/>
                </a:lnTo>
                <a:lnTo>
                  <a:pt x="26587" y="13085"/>
                </a:lnTo>
                <a:lnTo>
                  <a:pt x="30425" y="11536"/>
                </a:lnTo>
                <a:lnTo>
                  <a:pt x="34571" y="9709"/>
                </a:lnTo>
                <a:lnTo>
                  <a:pt x="39716" y="8492"/>
                </a:lnTo>
                <a:lnTo>
                  <a:pt x="45527" y="7680"/>
                </a:lnTo>
                <a:lnTo>
                  <a:pt x="51783" y="7138"/>
                </a:lnTo>
                <a:lnTo>
                  <a:pt x="57541" y="5984"/>
                </a:lnTo>
                <a:lnTo>
                  <a:pt x="62967" y="4420"/>
                </a:lnTo>
                <a:lnTo>
                  <a:pt x="68171" y="2584"/>
                </a:lnTo>
                <a:lnTo>
                  <a:pt x="74023" y="1360"/>
                </a:lnTo>
                <a:lnTo>
                  <a:pt x="80305" y="544"/>
                </a:lnTo>
                <a:lnTo>
                  <a:pt x="86874" y="0"/>
                </a:lnTo>
                <a:lnTo>
                  <a:pt x="92841" y="431"/>
                </a:lnTo>
                <a:lnTo>
                  <a:pt x="98407" y="1513"/>
                </a:lnTo>
                <a:lnTo>
                  <a:pt x="103705" y="3027"/>
                </a:lnTo>
                <a:lnTo>
                  <a:pt x="108030" y="4037"/>
                </a:lnTo>
                <a:lnTo>
                  <a:pt x="111708" y="4710"/>
                </a:lnTo>
                <a:lnTo>
                  <a:pt x="114953" y="5159"/>
                </a:lnTo>
                <a:lnTo>
                  <a:pt x="118704" y="6251"/>
                </a:lnTo>
                <a:lnTo>
                  <a:pt x="122792" y="7774"/>
                </a:lnTo>
                <a:lnTo>
                  <a:pt x="127105" y="9582"/>
                </a:lnTo>
                <a:lnTo>
                  <a:pt x="129981" y="11582"/>
                </a:lnTo>
                <a:lnTo>
                  <a:pt x="131898" y="13709"/>
                </a:lnTo>
                <a:lnTo>
                  <a:pt x="133176" y="15920"/>
                </a:lnTo>
                <a:lnTo>
                  <a:pt x="134595" y="20494"/>
                </a:lnTo>
                <a:lnTo>
                  <a:pt x="135226" y="25173"/>
                </a:lnTo>
                <a:lnTo>
                  <a:pt x="135507" y="29898"/>
                </a:lnTo>
                <a:lnTo>
                  <a:pt x="134788" y="33063"/>
                </a:lnTo>
                <a:lnTo>
                  <a:pt x="133515" y="36761"/>
                </a:lnTo>
                <a:lnTo>
                  <a:pt x="131873" y="40813"/>
                </a:lnTo>
                <a:lnTo>
                  <a:pt x="129190" y="45103"/>
                </a:lnTo>
                <a:lnTo>
                  <a:pt x="125814" y="49550"/>
                </a:lnTo>
                <a:lnTo>
                  <a:pt x="121976" y="54102"/>
                </a:lnTo>
                <a:lnTo>
                  <a:pt x="117830" y="57930"/>
                </a:lnTo>
                <a:lnTo>
                  <a:pt x="113478" y="61276"/>
                </a:lnTo>
                <a:lnTo>
                  <a:pt x="108990" y="64301"/>
                </a:lnTo>
                <a:lnTo>
                  <a:pt x="104410" y="67905"/>
                </a:lnTo>
                <a:lnTo>
                  <a:pt x="99769" y="71895"/>
                </a:lnTo>
                <a:lnTo>
                  <a:pt x="95088" y="76142"/>
                </a:lnTo>
                <a:lnTo>
                  <a:pt x="90379" y="79768"/>
                </a:lnTo>
                <a:lnTo>
                  <a:pt x="85653" y="82978"/>
                </a:lnTo>
                <a:lnTo>
                  <a:pt x="80914" y="85913"/>
                </a:lnTo>
                <a:lnTo>
                  <a:pt x="76168" y="87869"/>
                </a:lnTo>
                <a:lnTo>
                  <a:pt x="71416" y="89173"/>
                </a:lnTo>
                <a:lnTo>
                  <a:pt x="66661" y="90042"/>
                </a:lnTo>
                <a:lnTo>
                  <a:pt x="62697" y="91416"/>
                </a:lnTo>
                <a:lnTo>
                  <a:pt x="59260" y="93125"/>
                </a:lnTo>
                <a:lnTo>
                  <a:pt x="56176" y="95058"/>
                </a:lnTo>
                <a:lnTo>
                  <a:pt x="53325" y="96347"/>
                </a:lnTo>
                <a:lnTo>
                  <a:pt x="50631" y="97206"/>
                </a:lnTo>
                <a:lnTo>
                  <a:pt x="48042" y="97779"/>
                </a:lnTo>
                <a:lnTo>
                  <a:pt x="45522" y="98955"/>
                </a:lnTo>
                <a:lnTo>
                  <a:pt x="43048" y="100532"/>
                </a:lnTo>
                <a:lnTo>
                  <a:pt x="36148" y="105744"/>
                </a:lnTo>
                <a:lnTo>
                  <a:pt x="39638" y="105973"/>
                </a:lnTo>
                <a:lnTo>
                  <a:pt x="40713" y="105211"/>
                </a:lnTo>
                <a:lnTo>
                  <a:pt x="41429" y="103909"/>
                </a:lnTo>
                <a:lnTo>
                  <a:pt x="41907" y="102248"/>
                </a:lnTo>
                <a:lnTo>
                  <a:pt x="43019" y="101140"/>
                </a:lnTo>
                <a:lnTo>
                  <a:pt x="44555" y="100402"/>
                </a:lnTo>
                <a:lnTo>
                  <a:pt x="46372" y="99909"/>
                </a:lnTo>
                <a:lnTo>
                  <a:pt x="49171" y="99581"/>
                </a:lnTo>
                <a:lnTo>
                  <a:pt x="52624" y="99362"/>
                </a:lnTo>
                <a:lnTo>
                  <a:pt x="56514" y="99216"/>
                </a:lnTo>
                <a:lnTo>
                  <a:pt x="69573" y="99011"/>
                </a:lnTo>
                <a:lnTo>
                  <a:pt x="109978" y="98932"/>
                </a:lnTo>
                <a:lnTo>
                  <a:pt x="115388" y="99724"/>
                </a:lnTo>
                <a:lnTo>
                  <a:pt x="120581" y="101045"/>
                </a:lnTo>
                <a:lnTo>
                  <a:pt x="125631" y="102719"/>
                </a:lnTo>
                <a:lnTo>
                  <a:pt x="129791" y="104630"/>
                </a:lnTo>
                <a:lnTo>
                  <a:pt x="133359" y="106697"/>
                </a:lnTo>
                <a:lnTo>
                  <a:pt x="136531" y="108869"/>
                </a:lnTo>
                <a:lnTo>
                  <a:pt x="139439" y="111110"/>
                </a:lnTo>
                <a:lnTo>
                  <a:pt x="142172" y="113398"/>
                </a:lnTo>
                <a:lnTo>
                  <a:pt x="144788" y="115718"/>
                </a:lnTo>
                <a:lnTo>
                  <a:pt x="146531" y="118057"/>
                </a:lnTo>
                <a:lnTo>
                  <a:pt x="148469" y="122774"/>
                </a:lnTo>
                <a:lnTo>
                  <a:pt x="149330" y="127516"/>
                </a:lnTo>
                <a:lnTo>
                  <a:pt x="149559" y="129892"/>
                </a:lnTo>
                <a:lnTo>
                  <a:pt x="148919" y="133063"/>
                </a:lnTo>
                <a:lnTo>
                  <a:pt x="147698" y="136765"/>
                </a:lnTo>
                <a:lnTo>
                  <a:pt x="146091" y="140820"/>
                </a:lnTo>
                <a:lnTo>
                  <a:pt x="144225" y="144318"/>
                </a:lnTo>
                <a:lnTo>
                  <a:pt x="137807" y="153826"/>
                </a:lnTo>
                <a:lnTo>
                  <a:pt x="135528" y="157751"/>
                </a:lnTo>
                <a:lnTo>
                  <a:pt x="133214" y="161954"/>
                </a:lnTo>
                <a:lnTo>
                  <a:pt x="129291" y="165551"/>
                </a:lnTo>
                <a:lnTo>
                  <a:pt x="124294" y="168742"/>
                </a:lnTo>
                <a:lnTo>
                  <a:pt x="118581" y="171663"/>
                </a:lnTo>
                <a:lnTo>
                  <a:pt x="113979" y="174405"/>
                </a:lnTo>
                <a:lnTo>
                  <a:pt x="110118" y="177026"/>
                </a:lnTo>
                <a:lnTo>
                  <a:pt x="106749" y="179567"/>
                </a:lnTo>
                <a:lnTo>
                  <a:pt x="102122" y="182055"/>
                </a:lnTo>
                <a:lnTo>
                  <a:pt x="96657" y="184508"/>
                </a:lnTo>
                <a:lnTo>
                  <a:pt x="90631" y="186936"/>
                </a:lnTo>
                <a:lnTo>
                  <a:pt x="85027" y="188555"/>
                </a:lnTo>
                <a:lnTo>
                  <a:pt x="79704" y="189635"/>
                </a:lnTo>
                <a:lnTo>
                  <a:pt x="74567" y="190354"/>
                </a:lnTo>
                <a:lnTo>
                  <a:pt x="70349" y="191628"/>
                </a:lnTo>
                <a:lnTo>
                  <a:pt x="66743" y="193271"/>
                </a:lnTo>
                <a:lnTo>
                  <a:pt x="63545" y="195159"/>
                </a:lnTo>
                <a:lnTo>
                  <a:pt x="59826" y="196419"/>
                </a:lnTo>
                <a:lnTo>
                  <a:pt x="55759" y="197258"/>
                </a:lnTo>
                <a:lnTo>
                  <a:pt x="51460" y="197818"/>
                </a:lnTo>
                <a:lnTo>
                  <a:pt x="47801" y="198191"/>
                </a:lnTo>
                <a:lnTo>
                  <a:pt x="44567" y="198440"/>
                </a:lnTo>
                <a:lnTo>
                  <a:pt x="41618" y="198606"/>
                </a:lnTo>
                <a:lnTo>
                  <a:pt x="36224" y="198790"/>
                </a:lnTo>
                <a:lnTo>
                  <a:pt x="33674" y="198839"/>
                </a:lnTo>
                <a:lnTo>
                  <a:pt x="31974" y="198078"/>
                </a:lnTo>
                <a:lnTo>
                  <a:pt x="30842" y="196777"/>
                </a:lnTo>
                <a:lnTo>
                  <a:pt x="30086" y="195116"/>
                </a:lnTo>
                <a:lnTo>
                  <a:pt x="28788" y="194008"/>
                </a:lnTo>
                <a:lnTo>
                  <a:pt x="27130" y="193270"/>
                </a:lnTo>
                <a:lnTo>
                  <a:pt x="22557" y="192085"/>
                </a:lnTo>
                <a:lnTo>
                  <a:pt x="22182" y="191194"/>
                </a:lnTo>
                <a:lnTo>
                  <a:pt x="21765" y="188088"/>
                </a:lnTo>
                <a:lnTo>
                  <a:pt x="22447" y="186942"/>
                </a:lnTo>
                <a:lnTo>
                  <a:pt x="23696" y="186178"/>
                </a:lnTo>
                <a:lnTo>
                  <a:pt x="25322" y="185668"/>
                </a:lnTo>
                <a:lnTo>
                  <a:pt x="26407" y="184535"/>
                </a:lnTo>
                <a:lnTo>
                  <a:pt x="27129" y="182986"/>
                </a:lnTo>
                <a:lnTo>
                  <a:pt x="28289" y="178588"/>
                </a:lnTo>
                <a:lnTo>
                  <a:pt x="29178" y="178228"/>
                </a:lnTo>
                <a:lnTo>
                  <a:pt x="33428" y="177720"/>
                </a:lnTo>
                <a:lnTo>
                  <a:pt x="35719" y="1775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34"/>
          <p:cNvSpPr/>
          <p:nvPr/>
        </p:nvSpPr>
        <p:spPr>
          <a:xfrm>
            <a:off x="3028975" y="1365449"/>
            <a:ext cx="28551" cy="227608"/>
          </a:xfrm>
          <a:custGeom>
            <a:avLst/>
            <a:gdLst/>
            <a:ahLst/>
            <a:cxnLst/>
            <a:rect l="0" t="0" r="0" b="0"/>
            <a:pathLst>
              <a:path w="28551" h="227608">
                <a:moveTo>
                  <a:pt x="7118" y="6151"/>
                </a:moveTo>
                <a:lnTo>
                  <a:pt x="3326" y="6151"/>
                </a:lnTo>
                <a:lnTo>
                  <a:pt x="2209" y="5357"/>
                </a:lnTo>
                <a:lnTo>
                  <a:pt x="1464" y="4034"/>
                </a:lnTo>
                <a:lnTo>
                  <a:pt x="269" y="0"/>
                </a:lnTo>
                <a:lnTo>
                  <a:pt x="171" y="462"/>
                </a:lnTo>
                <a:lnTo>
                  <a:pt x="0" y="5245"/>
                </a:lnTo>
                <a:lnTo>
                  <a:pt x="785" y="6340"/>
                </a:lnTo>
                <a:lnTo>
                  <a:pt x="2103" y="7865"/>
                </a:lnTo>
                <a:lnTo>
                  <a:pt x="3775" y="9674"/>
                </a:lnTo>
                <a:lnTo>
                  <a:pt x="4889" y="11675"/>
                </a:lnTo>
                <a:lnTo>
                  <a:pt x="5632" y="13802"/>
                </a:lnTo>
                <a:lnTo>
                  <a:pt x="6458" y="18283"/>
                </a:lnTo>
                <a:lnTo>
                  <a:pt x="6825" y="22920"/>
                </a:lnTo>
                <a:lnTo>
                  <a:pt x="6988" y="29743"/>
                </a:lnTo>
                <a:lnTo>
                  <a:pt x="7092" y="47059"/>
                </a:lnTo>
                <a:lnTo>
                  <a:pt x="7895" y="51679"/>
                </a:lnTo>
                <a:lnTo>
                  <a:pt x="9224" y="56347"/>
                </a:lnTo>
                <a:lnTo>
                  <a:pt x="10903" y="61046"/>
                </a:lnTo>
                <a:lnTo>
                  <a:pt x="12023" y="65766"/>
                </a:lnTo>
                <a:lnTo>
                  <a:pt x="12769" y="70500"/>
                </a:lnTo>
                <a:lnTo>
                  <a:pt x="13267" y="75244"/>
                </a:lnTo>
                <a:lnTo>
                  <a:pt x="14392" y="79994"/>
                </a:lnTo>
                <a:lnTo>
                  <a:pt x="15936" y="84748"/>
                </a:lnTo>
                <a:lnTo>
                  <a:pt x="17759" y="89505"/>
                </a:lnTo>
                <a:lnTo>
                  <a:pt x="18975" y="95058"/>
                </a:lnTo>
                <a:lnTo>
                  <a:pt x="19785" y="101141"/>
                </a:lnTo>
                <a:lnTo>
                  <a:pt x="20325" y="107577"/>
                </a:lnTo>
                <a:lnTo>
                  <a:pt x="21479" y="113456"/>
                </a:lnTo>
                <a:lnTo>
                  <a:pt x="23042" y="118963"/>
                </a:lnTo>
                <a:lnTo>
                  <a:pt x="24878" y="124221"/>
                </a:lnTo>
                <a:lnTo>
                  <a:pt x="26102" y="129314"/>
                </a:lnTo>
                <a:lnTo>
                  <a:pt x="26918" y="134297"/>
                </a:lnTo>
                <a:lnTo>
                  <a:pt x="27462" y="139207"/>
                </a:lnTo>
                <a:lnTo>
                  <a:pt x="27824" y="144067"/>
                </a:lnTo>
                <a:lnTo>
                  <a:pt x="28066" y="148895"/>
                </a:lnTo>
                <a:lnTo>
                  <a:pt x="28335" y="158492"/>
                </a:lnTo>
                <a:lnTo>
                  <a:pt x="28541" y="190498"/>
                </a:lnTo>
                <a:lnTo>
                  <a:pt x="28550" y="2276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35"/>
          <p:cNvSpPr/>
          <p:nvPr/>
        </p:nvSpPr>
        <p:spPr>
          <a:xfrm>
            <a:off x="2964656" y="1457325"/>
            <a:ext cx="185738" cy="7144"/>
          </a:xfrm>
          <a:custGeom>
            <a:avLst/>
            <a:gdLst/>
            <a:ahLst/>
            <a:cxnLst/>
            <a:rect l="0" t="0" r="0" b="0"/>
            <a:pathLst>
              <a:path w="185738" h="7144">
                <a:moveTo>
                  <a:pt x="0" y="7143"/>
                </a:moveTo>
                <a:lnTo>
                  <a:pt x="82089" y="7143"/>
                </a:lnTo>
                <a:lnTo>
                  <a:pt x="88063" y="6350"/>
                </a:lnTo>
                <a:lnTo>
                  <a:pt x="94428" y="5027"/>
                </a:lnTo>
                <a:lnTo>
                  <a:pt x="101052" y="3351"/>
                </a:lnTo>
                <a:lnTo>
                  <a:pt x="107849" y="2234"/>
                </a:lnTo>
                <a:lnTo>
                  <a:pt x="114762" y="1489"/>
                </a:lnTo>
                <a:lnTo>
                  <a:pt x="121752" y="993"/>
                </a:lnTo>
                <a:lnTo>
                  <a:pt x="127999" y="661"/>
                </a:lnTo>
                <a:lnTo>
                  <a:pt x="139174" y="294"/>
                </a:lnTo>
                <a:lnTo>
                  <a:pt x="174532" y="17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36"/>
          <p:cNvSpPr/>
          <p:nvPr/>
        </p:nvSpPr>
        <p:spPr>
          <a:xfrm>
            <a:off x="3264693" y="1300162"/>
            <a:ext cx="192883" cy="142841"/>
          </a:xfrm>
          <a:custGeom>
            <a:avLst/>
            <a:gdLst/>
            <a:ahLst/>
            <a:cxnLst/>
            <a:rect l="0" t="0" r="0" b="0"/>
            <a:pathLst>
              <a:path w="192883" h="142841">
                <a:moveTo>
                  <a:pt x="0" y="0"/>
                </a:moveTo>
                <a:lnTo>
                  <a:pt x="7057" y="0"/>
                </a:lnTo>
                <a:lnTo>
                  <a:pt x="10911" y="3792"/>
                </a:lnTo>
                <a:lnTo>
                  <a:pt x="12036" y="5703"/>
                </a:lnTo>
                <a:lnTo>
                  <a:pt x="13287" y="9943"/>
                </a:lnTo>
                <a:lnTo>
                  <a:pt x="13621" y="12979"/>
                </a:lnTo>
                <a:lnTo>
                  <a:pt x="13843" y="16590"/>
                </a:lnTo>
                <a:lnTo>
                  <a:pt x="14090" y="24042"/>
                </a:lnTo>
                <a:lnTo>
                  <a:pt x="14200" y="30000"/>
                </a:lnTo>
                <a:lnTo>
                  <a:pt x="13435" y="33494"/>
                </a:lnTo>
                <a:lnTo>
                  <a:pt x="12132" y="37410"/>
                </a:lnTo>
                <a:lnTo>
                  <a:pt x="10469" y="41609"/>
                </a:lnTo>
                <a:lnTo>
                  <a:pt x="9361" y="45996"/>
                </a:lnTo>
                <a:lnTo>
                  <a:pt x="8622" y="50507"/>
                </a:lnTo>
                <a:lnTo>
                  <a:pt x="8129" y="55103"/>
                </a:lnTo>
                <a:lnTo>
                  <a:pt x="7801" y="59754"/>
                </a:lnTo>
                <a:lnTo>
                  <a:pt x="7582" y="64442"/>
                </a:lnTo>
                <a:lnTo>
                  <a:pt x="7339" y="73885"/>
                </a:lnTo>
                <a:lnTo>
                  <a:pt x="7144" y="131631"/>
                </a:lnTo>
                <a:lnTo>
                  <a:pt x="7938" y="133792"/>
                </a:lnTo>
                <a:lnTo>
                  <a:pt x="9261" y="136026"/>
                </a:lnTo>
                <a:lnTo>
                  <a:pt x="13295" y="141522"/>
                </a:lnTo>
                <a:lnTo>
                  <a:pt x="14420" y="141973"/>
                </a:lnTo>
                <a:lnTo>
                  <a:pt x="17786" y="142474"/>
                </a:lnTo>
                <a:lnTo>
                  <a:pt x="20589" y="142608"/>
                </a:lnTo>
                <a:lnTo>
                  <a:pt x="27936" y="142756"/>
                </a:lnTo>
                <a:lnTo>
                  <a:pt x="40998" y="142840"/>
                </a:lnTo>
                <a:lnTo>
                  <a:pt x="46382" y="142058"/>
                </a:lnTo>
                <a:lnTo>
                  <a:pt x="52353" y="140743"/>
                </a:lnTo>
                <a:lnTo>
                  <a:pt x="58714" y="139072"/>
                </a:lnTo>
                <a:lnTo>
                  <a:pt x="64543" y="137959"/>
                </a:lnTo>
                <a:lnTo>
                  <a:pt x="70016" y="137216"/>
                </a:lnTo>
                <a:lnTo>
                  <a:pt x="75253" y="136721"/>
                </a:lnTo>
                <a:lnTo>
                  <a:pt x="81125" y="136391"/>
                </a:lnTo>
                <a:lnTo>
                  <a:pt x="94000" y="136025"/>
                </a:lnTo>
                <a:lnTo>
                  <a:pt x="100767" y="135133"/>
                </a:lnTo>
                <a:lnTo>
                  <a:pt x="107659" y="133745"/>
                </a:lnTo>
                <a:lnTo>
                  <a:pt x="114635" y="132026"/>
                </a:lnTo>
                <a:lnTo>
                  <a:pt x="120873" y="130880"/>
                </a:lnTo>
                <a:lnTo>
                  <a:pt x="126620" y="130116"/>
                </a:lnTo>
                <a:lnTo>
                  <a:pt x="132038" y="129606"/>
                </a:lnTo>
                <a:lnTo>
                  <a:pt x="137238" y="129267"/>
                </a:lnTo>
                <a:lnTo>
                  <a:pt x="142292" y="129040"/>
                </a:lnTo>
                <a:lnTo>
                  <a:pt x="147249" y="128889"/>
                </a:lnTo>
                <a:lnTo>
                  <a:pt x="151348" y="127995"/>
                </a:lnTo>
                <a:lnTo>
                  <a:pt x="154873" y="126605"/>
                </a:lnTo>
                <a:lnTo>
                  <a:pt x="158018" y="124885"/>
                </a:lnTo>
                <a:lnTo>
                  <a:pt x="163628" y="122973"/>
                </a:lnTo>
                <a:lnTo>
                  <a:pt x="169561" y="121330"/>
                </a:lnTo>
                <a:lnTo>
                  <a:pt x="173366" y="119780"/>
                </a:lnTo>
                <a:lnTo>
                  <a:pt x="177490" y="117954"/>
                </a:lnTo>
                <a:lnTo>
                  <a:pt x="181033" y="116736"/>
                </a:lnTo>
                <a:lnTo>
                  <a:pt x="184189" y="115924"/>
                </a:lnTo>
                <a:lnTo>
                  <a:pt x="192882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37"/>
          <p:cNvSpPr/>
          <p:nvPr/>
        </p:nvSpPr>
        <p:spPr>
          <a:xfrm>
            <a:off x="3386139" y="1285875"/>
            <a:ext cx="42862" cy="271463"/>
          </a:xfrm>
          <a:custGeom>
            <a:avLst/>
            <a:gdLst/>
            <a:ahLst/>
            <a:cxnLst/>
            <a:rect l="0" t="0" r="0" b="0"/>
            <a:pathLst>
              <a:path w="42862" h="271463">
                <a:moveTo>
                  <a:pt x="42861" y="0"/>
                </a:moveTo>
                <a:lnTo>
                  <a:pt x="39068" y="3792"/>
                </a:lnTo>
                <a:lnTo>
                  <a:pt x="37951" y="6496"/>
                </a:lnTo>
                <a:lnTo>
                  <a:pt x="36710" y="13735"/>
                </a:lnTo>
                <a:lnTo>
                  <a:pt x="36158" y="20127"/>
                </a:lnTo>
                <a:lnTo>
                  <a:pt x="36011" y="22943"/>
                </a:lnTo>
                <a:lnTo>
                  <a:pt x="35119" y="26408"/>
                </a:lnTo>
                <a:lnTo>
                  <a:pt x="33731" y="30305"/>
                </a:lnTo>
                <a:lnTo>
                  <a:pt x="32012" y="34491"/>
                </a:lnTo>
                <a:lnTo>
                  <a:pt x="30865" y="38869"/>
                </a:lnTo>
                <a:lnTo>
                  <a:pt x="30101" y="43375"/>
                </a:lnTo>
                <a:lnTo>
                  <a:pt x="29592" y="47966"/>
                </a:lnTo>
                <a:lnTo>
                  <a:pt x="28459" y="53409"/>
                </a:lnTo>
                <a:lnTo>
                  <a:pt x="26909" y="59418"/>
                </a:lnTo>
                <a:lnTo>
                  <a:pt x="25083" y="65806"/>
                </a:lnTo>
                <a:lnTo>
                  <a:pt x="23865" y="72445"/>
                </a:lnTo>
                <a:lnTo>
                  <a:pt x="23053" y="79253"/>
                </a:lnTo>
                <a:lnTo>
                  <a:pt x="22512" y="86173"/>
                </a:lnTo>
                <a:lnTo>
                  <a:pt x="22151" y="93167"/>
                </a:lnTo>
                <a:lnTo>
                  <a:pt x="21750" y="107288"/>
                </a:lnTo>
                <a:lnTo>
                  <a:pt x="21524" y="128626"/>
                </a:lnTo>
                <a:lnTo>
                  <a:pt x="20699" y="135757"/>
                </a:lnTo>
                <a:lnTo>
                  <a:pt x="19355" y="142892"/>
                </a:lnTo>
                <a:lnTo>
                  <a:pt x="17665" y="150030"/>
                </a:lnTo>
                <a:lnTo>
                  <a:pt x="16538" y="157170"/>
                </a:lnTo>
                <a:lnTo>
                  <a:pt x="15788" y="164311"/>
                </a:lnTo>
                <a:lnTo>
                  <a:pt x="15287" y="171453"/>
                </a:lnTo>
                <a:lnTo>
                  <a:pt x="14953" y="177802"/>
                </a:lnTo>
                <a:lnTo>
                  <a:pt x="14582" y="189089"/>
                </a:lnTo>
                <a:lnTo>
                  <a:pt x="13690" y="195116"/>
                </a:lnTo>
                <a:lnTo>
                  <a:pt x="12301" y="201515"/>
                </a:lnTo>
                <a:lnTo>
                  <a:pt x="10581" y="208162"/>
                </a:lnTo>
                <a:lnTo>
                  <a:pt x="9435" y="214181"/>
                </a:lnTo>
                <a:lnTo>
                  <a:pt x="8670" y="219781"/>
                </a:lnTo>
                <a:lnTo>
                  <a:pt x="8161" y="225101"/>
                </a:lnTo>
                <a:lnTo>
                  <a:pt x="7595" y="233130"/>
                </a:lnTo>
                <a:lnTo>
                  <a:pt x="7444" y="236382"/>
                </a:lnTo>
                <a:lnTo>
                  <a:pt x="6550" y="240138"/>
                </a:lnTo>
                <a:lnTo>
                  <a:pt x="5159" y="244230"/>
                </a:lnTo>
                <a:lnTo>
                  <a:pt x="3439" y="248545"/>
                </a:lnTo>
                <a:lnTo>
                  <a:pt x="2292" y="252215"/>
                </a:lnTo>
                <a:lnTo>
                  <a:pt x="1018" y="258410"/>
                </a:lnTo>
                <a:lnTo>
                  <a:pt x="132" y="265657"/>
                </a:lnTo>
                <a:lnTo>
                  <a:pt x="0" y="271361"/>
                </a:lnTo>
                <a:lnTo>
                  <a:pt x="793" y="271395"/>
                </a:lnTo>
                <a:lnTo>
                  <a:pt x="7142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38"/>
          <p:cNvSpPr/>
          <p:nvPr/>
        </p:nvSpPr>
        <p:spPr>
          <a:xfrm>
            <a:off x="3543300" y="1364456"/>
            <a:ext cx="171451" cy="221359"/>
          </a:xfrm>
          <a:custGeom>
            <a:avLst/>
            <a:gdLst/>
            <a:ahLst/>
            <a:cxnLst/>
            <a:rect l="0" t="0" r="0" b="0"/>
            <a:pathLst>
              <a:path w="171451" h="221359">
                <a:moveTo>
                  <a:pt x="0" y="0"/>
                </a:moveTo>
                <a:lnTo>
                  <a:pt x="14434" y="14434"/>
                </a:lnTo>
                <a:lnTo>
                  <a:pt x="17560" y="18354"/>
                </a:lnTo>
                <a:lnTo>
                  <a:pt x="20438" y="22555"/>
                </a:lnTo>
                <a:lnTo>
                  <a:pt x="23150" y="26942"/>
                </a:lnTo>
                <a:lnTo>
                  <a:pt x="25752" y="31455"/>
                </a:lnTo>
                <a:lnTo>
                  <a:pt x="30760" y="40703"/>
                </a:lnTo>
                <a:lnTo>
                  <a:pt x="38041" y="54834"/>
                </a:lnTo>
                <a:lnTo>
                  <a:pt x="40442" y="60369"/>
                </a:lnTo>
                <a:lnTo>
                  <a:pt x="42836" y="66439"/>
                </a:lnTo>
                <a:lnTo>
                  <a:pt x="47613" y="79535"/>
                </a:lnTo>
                <a:lnTo>
                  <a:pt x="52382" y="93292"/>
                </a:lnTo>
                <a:lnTo>
                  <a:pt x="54765" y="99501"/>
                </a:lnTo>
                <a:lnTo>
                  <a:pt x="57147" y="105228"/>
                </a:lnTo>
                <a:lnTo>
                  <a:pt x="59529" y="110633"/>
                </a:lnTo>
                <a:lnTo>
                  <a:pt x="64292" y="120872"/>
                </a:lnTo>
                <a:lnTo>
                  <a:pt x="66674" y="125825"/>
                </a:lnTo>
                <a:lnTo>
                  <a:pt x="69849" y="130715"/>
                </a:lnTo>
                <a:lnTo>
                  <a:pt x="73554" y="135562"/>
                </a:lnTo>
                <a:lnTo>
                  <a:pt x="77611" y="140381"/>
                </a:lnTo>
                <a:lnTo>
                  <a:pt x="81903" y="145181"/>
                </a:lnTo>
                <a:lnTo>
                  <a:pt x="90905" y="154748"/>
                </a:lnTo>
                <a:lnTo>
                  <a:pt x="94734" y="159521"/>
                </a:lnTo>
                <a:lnTo>
                  <a:pt x="98081" y="164291"/>
                </a:lnTo>
                <a:lnTo>
                  <a:pt x="101106" y="169059"/>
                </a:lnTo>
                <a:lnTo>
                  <a:pt x="104710" y="173824"/>
                </a:lnTo>
                <a:lnTo>
                  <a:pt x="108700" y="178589"/>
                </a:lnTo>
                <a:lnTo>
                  <a:pt x="116573" y="187323"/>
                </a:lnTo>
                <a:lnTo>
                  <a:pt x="122719" y="193850"/>
                </a:lnTo>
                <a:lnTo>
                  <a:pt x="133131" y="204508"/>
                </a:lnTo>
                <a:lnTo>
                  <a:pt x="138015" y="209426"/>
                </a:lnTo>
                <a:lnTo>
                  <a:pt x="140429" y="211055"/>
                </a:lnTo>
                <a:lnTo>
                  <a:pt x="145227" y="212864"/>
                </a:lnTo>
                <a:lnTo>
                  <a:pt x="146824" y="214141"/>
                </a:lnTo>
                <a:lnTo>
                  <a:pt x="147889" y="215785"/>
                </a:lnTo>
                <a:lnTo>
                  <a:pt x="148599" y="217676"/>
                </a:lnTo>
                <a:lnTo>
                  <a:pt x="150659" y="218936"/>
                </a:lnTo>
                <a:lnTo>
                  <a:pt x="153621" y="219776"/>
                </a:lnTo>
                <a:lnTo>
                  <a:pt x="162195" y="221124"/>
                </a:lnTo>
                <a:lnTo>
                  <a:pt x="167473" y="221358"/>
                </a:lnTo>
                <a:lnTo>
                  <a:pt x="168798" y="220597"/>
                </a:lnTo>
                <a:lnTo>
                  <a:pt x="169682" y="219296"/>
                </a:lnTo>
                <a:lnTo>
                  <a:pt x="17145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39"/>
          <p:cNvSpPr/>
          <p:nvPr/>
        </p:nvSpPr>
        <p:spPr>
          <a:xfrm>
            <a:off x="3529012" y="1385887"/>
            <a:ext cx="214314" cy="182424"/>
          </a:xfrm>
          <a:custGeom>
            <a:avLst/>
            <a:gdLst/>
            <a:ahLst/>
            <a:cxnLst/>
            <a:rect l="0" t="0" r="0" b="0"/>
            <a:pathLst>
              <a:path w="214314" h="182424">
                <a:moveTo>
                  <a:pt x="214313" y="0"/>
                </a:moveTo>
                <a:lnTo>
                  <a:pt x="214313" y="3792"/>
                </a:lnTo>
                <a:lnTo>
                  <a:pt x="213519" y="4909"/>
                </a:lnTo>
                <a:lnTo>
                  <a:pt x="212196" y="5654"/>
                </a:lnTo>
                <a:lnTo>
                  <a:pt x="210520" y="6151"/>
                </a:lnTo>
                <a:lnTo>
                  <a:pt x="209403" y="7276"/>
                </a:lnTo>
                <a:lnTo>
                  <a:pt x="208658" y="8819"/>
                </a:lnTo>
                <a:lnTo>
                  <a:pt x="208162" y="10642"/>
                </a:lnTo>
                <a:lnTo>
                  <a:pt x="206243" y="12651"/>
                </a:lnTo>
                <a:lnTo>
                  <a:pt x="196752" y="19271"/>
                </a:lnTo>
                <a:lnTo>
                  <a:pt x="191162" y="23911"/>
                </a:lnTo>
                <a:lnTo>
                  <a:pt x="187766" y="27053"/>
                </a:lnTo>
                <a:lnTo>
                  <a:pt x="179760" y="34778"/>
                </a:lnTo>
                <a:lnTo>
                  <a:pt x="174609" y="39060"/>
                </a:lnTo>
                <a:lnTo>
                  <a:pt x="168793" y="43503"/>
                </a:lnTo>
                <a:lnTo>
                  <a:pt x="162535" y="48052"/>
                </a:lnTo>
                <a:lnTo>
                  <a:pt x="156776" y="53466"/>
                </a:lnTo>
                <a:lnTo>
                  <a:pt x="151348" y="59456"/>
                </a:lnTo>
                <a:lnTo>
                  <a:pt x="146143" y="65831"/>
                </a:lnTo>
                <a:lnTo>
                  <a:pt x="141085" y="71669"/>
                </a:lnTo>
                <a:lnTo>
                  <a:pt x="136125" y="77148"/>
                </a:lnTo>
                <a:lnTo>
                  <a:pt x="131232" y="82388"/>
                </a:lnTo>
                <a:lnTo>
                  <a:pt x="125588" y="87469"/>
                </a:lnTo>
                <a:lnTo>
                  <a:pt x="119444" y="92444"/>
                </a:lnTo>
                <a:lnTo>
                  <a:pt x="112967" y="97348"/>
                </a:lnTo>
                <a:lnTo>
                  <a:pt x="107061" y="102999"/>
                </a:lnTo>
                <a:lnTo>
                  <a:pt x="101536" y="109147"/>
                </a:lnTo>
                <a:lnTo>
                  <a:pt x="96266" y="115627"/>
                </a:lnTo>
                <a:lnTo>
                  <a:pt x="90371" y="121535"/>
                </a:lnTo>
                <a:lnTo>
                  <a:pt x="84060" y="127061"/>
                </a:lnTo>
                <a:lnTo>
                  <a:pt x="77471" y="132332"/>
                </a:lnTo>
                <a:lnTo>
                  <a:pt x="71491" y="137434"/>
                </a:lnTo>
                <a:lnTo>
                  <a:pt x="65917" y="142423"/>
                </a:lnTo>
                <a:lnTo>
                  <a:pt x="60614" y="147336"/>
                </a:lnTo>
                <a:lnTo>
                  <a:pt x="55490" y="151405"/>
                </a:lnTo>
                <a:lnTo>
                  <a:pt x="50487" y="154912"/>
                </a:lnTo>
                <a:lnTo>
                  <a:pt x="45565" y="158043"/>
                </a:lnTo>
                <a:lnTo>
                  <a:pt x="40695" y="160925"/>
                </a:lnTo>
                <a:lnTo>
                  <a:pt x="35861" y="163639"/>
                </a:lnTo>
                <a:lnTo>
                  <a:pt x="31051" y="166243"/>
                </a:lnTo>
                <a:lnTo>
                  <a:pt x="27051" y="168772"/>
                </a:lnTo>
                <a:lnTo>
                  <a:pt x="20489" y="173700"/>
                </a:lnTo>
                <a:lnTo>
                  <a:pt x="14927" y="176419"/>
                </a:lnTo>
                <a:lnTo>
                  <a:pt x="12333" y="177144"/>
                </a:lnTo>
                <a:lnTo>
                  <a:pt x="10603" y="178421"/>
                </a:lnTo>
                <a:lnTo>
                  <a:pt x="9450" y="180066"/>
                </a:lnTo>
                <a:lnTo>
                  <a:pt x="8681" y="181956"/>
                </a:lnTo>
                <a:lnTo>
                  <a:pt x="7375" y="182423"/>
                </a:lnTo>
                <a:lnTo>
                  <a:pt x="5711" y="181940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0"/>
          <p:cNvSpPr/>
          <p:nvPr/>
        </p:nvSpPr>
        <p:spPr>
          <a:xfrm>
            <a:off x="3807618" y="1257308"/>
            <a:ext cx="164308" cy="107149"/>
          </a:xfrm>
          <a:custGeom>
            <a:avLst/>
            <a:gdLst/>
            <a:ahLst/>
            <a:cxnLst/>
            <a:rect l="0" t="0" r="0" b="0"/>
            <a:pathLst>
              <a:path w="164308" h="107149">
                <a:moveTo>
                  <a:pt x="0" y="35710"/>
                </a:moveTo>
                <a:lnTo>
                  <a:pt x="0" y="25068"/>
                </a:lnTo>
                <a:lnTo>
                  <a:pt x="794" y="23853"/>
                </a:lnTo>
                <a:lnTo>
                  <a:pt x="2117" y="23043"/>
                </a:lnTo>
                <a:lnTo>
                  <a:pt x="3793" y="22503"/>
                </a:lnTo>
                <a:lnTo>
                  <a:pt x="4910" y="21349"/>
                </a:lnTo>
                <a:lnTo>
                  <a:pt x="5655" y="19786"/>
                </a:lnTo>
                <a:lnTo>
                  <a:pt x="6151" y="17950"/>
                </a:lnTo>
                <a:lnTo>
                  <a:pt x="7276" y="15933"/>
                </a:lnTo>
                <a:lnTo>
                  <a:pt x="8819" y="13794"/>
                </a:lnTo>
                <a:lnTo>
                  <a:pt x="10642" y="11575"/>
                </a:lnTo>
                <a:lnTo>
                  <a:pt x="12651" y="10095"/>
                </a:lnTo>
                <a:lnTo>
                  <a:pt x="17000" y="8450"/>
                </a:lnTo>
                <a:lnTo>
                  <a:pt x="21579" y="5603"/>
                </a:lnTo>
                <a:lnTo>
                  <a:pt x="23911" y="3733"/>
                </a:lnTo>
                <a:lnTo>
                  <a:pt x="26259" y="2486"/>
                </a:lnTo>
                <a:lnTo>
                  <a:pt x="30986" y="1100"/>
                </a:lnTo>
                <a:lnTo>
                  <a:pt x="35732" y="484"/>
                </a:lnTo>
                <a:lnTo>
                  <a:pt x="40487" y="210"/>
                </a:lnTo>
                <a:lnTo>
                  <a:pt x="45246" y="89"/>
                </a:lnTo>
                <a:lnTo>
                  <a:pt x="59532" y="0"/>
                </a:lnTo>
                <a:lnTo>
                  <a:pt x="61913" y="791"/>
                </a:lnTo>
                <a:lnTo>
                  <a:pt x="66675" y="3786"/>
                </a:lnTo>
                <a:lnTo>
                  <a:pt x="71438" y="5647"/>
                </a:lnTo>
                <a:lnTo>
                  <a:pt x="73819" y="6143"/>
                </a:lnTo>
                <a:lnTo>
                  <a:pt x="78582" y="8811"/>
                </a:lnTo>
                <a:lnTo>
                  <a:pt x="84314" y="13199"/>
                </a:lnTo>
                <a:lnTo>
                  <a:pt x="84785" y="14353"/>
                </a:lnTo>
                <a:lnTo>
                  <a:pt x="85098" y="15916"/>
                </a:lnTo>
                <a:lnTo>
                  <a:pt x="85307" y="17751"/>
                </a:lnTo>
                <a:lnTo>
                  <a:pt x="85447" y="19769"/>
                </a:lnTo>
                <a:lnTo>
                  <a:pt x="85540" y="21908"/>
                </a:lnTo>
                <a:lnTo>
                  <a:pt x="85643" y="26401"/>
                </a:lnTo>
                <a:lnTo>
                  <a:pt x="85724" y="56873"/>
                </a:lnTo>
                <a:lnTo>
                  <a:pt x="84931" y="60137"/>
                </a:lnTo>
                <a:lnTo>
                  <a:pt x="83608" y="63107"/>
                </a:lnTo>
                <a:lnTo>
                  <a:pt x="81933" y="65881"/>
                </a:lnTo>
                <a:lnTo>
                  <a:pt x="80022" y="68524"/>
                </a:lnTo>
                <a:lnTo>
                  <a:pt x="77954" y="71080"/>
                </a:lnTo>
                <a:lnTo>
                  <a:pt x="75782" y="73578"/>
                </a:lnTo>
                <a:lnTo>
                  <a:pt x="74334" y="76036"/>
                </a:lnTo>
                <a:lnTo>
                  <a:pt x="73369" y="78469"/>
                </a:lnTo>
                <a:lnTo>
                  <a:pt x="72725" y="80885"/>
                </a:lnTo>
                <a:lnTo>
                  <a:pt x="70708" y="83289"/>
                </a:lnTo>
                <a:lnTo>
                  <a:pt x="67776" y="85686"/>
                </a:lnTo>
                <a:lnTo>
                  <a:pt x="59249" y="91443"/>
                </a:lnTo>
                <a:lnTo>
                  <a:pt x="55967" y="94347"/>
                </a:lnTo>
                <a:lnTo>
                  <a:pt x="53980" y="96233"/>
                </a:lnTo>
                <a:lnTo>
                  <a:pt x="52655" y="98284"/>
                </a:lnTo>
                <a:lnTo>
                  <a:pt x="51772" y="100445"/>
                </a:lnTo>
                <a:lnTo>
                  <a:pt x="50013" y="107125"/>
                </a:lnTo>
                <a:lnTo>
                  <a:pt x="50009" y="107137"/>
                </a:lnTo>
                <a:lnTo>
                  <a:pt x="119861" y="107148"/>
                </a:lnTo>
                <a:lnTo>
                  <a:pt x="123564" y="106354"/>
                </a:lnTo>
                <a:lnTo>
                  <a:pt x="126826" y="105031"/>
                </a:lnTo>
                <a:lnTo>
                  <a:pt x="129794" y="103355"/>
                </a:lnTo>
                <a:lnTo>
                  <a:pt x="133361" y="102238"/>
                </a:lnTo>
                <a:lnTo>
                  <a:pt x="137326" y="101494"/>
                </a:lnTo>
                <a:lnTo>
                  <a:pt x="141557" y="100997"/>
                </a:lnTo>
                <a:lnTo>
                  <a:pt x="145171" y="100666"/>
                </a:lnTo>
                <a:lnTo>
                  <a:pt x="148375" y="100445"/>
                </a:lnTo>
                <a:lnTo>
                  <a:pt x="156649" y="100030"/>
                </a:lnTo>
                <a:lnTo>
                  <a:pt x="164307" y="10000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1"/>
          <p:cNvSpPr/>
          <p:nvPr/>
        </p:nvSpPr>
        <p:spPr>
          <a:xfrm>
            <a:off x="4014787" y="1471612"/>
            <a:ext cx="200026" cy="14289"/>
          </a:xfrm>
          <a:custGeom>
            <a:avLst/>
            <a:gdLst/>
            <a:ahLst/>
            <a:cxnLst/>
            <a:rect l="0" t="0" r="0" b="0"/>
            <a:pathLst>
              <a:path w="200026" h="14289">
                <a:moveTo>
                  <a:pt x="0" y="14288"/>
                </a:moveTo>
                <a:lnTo>
                  <a:pt x="0" y="10495"/>
                </a:lnTo>
                <a:lnTo>
                  <a:pt x="794" y="9378"/>
                </a:lnTo>
                <a:lnTo>
                  <a:pt x="2117" y="8633"/>
                </a:lnTo>
                <a:lnTo>
                  <a:pt x="6151" y="7438"/>
                </a:lnTo>
                <a:lnTo>
                  <a:pt x="10642" y="7231"/>
                </a:lnTo>
                <a:lnTo>
                  <a:pt x="11857" y="6408"/>
                </a:lnTo>
                <a:lnTo>
                  <a:pt x="12667" y="5066"/>
                </a:lnTo>
                <a:lnTo>
                  <a:pt x="13207" y="3377"/>
                </a:lnTo>
                <a:lnTo>
                  <a:pt x="15155" y="2252"/>
                </a:lnTo>
                <a:lnTo>
                  <a:pt x="18041" y="1501"/>
                </a:lnTo>
                <a:lnTo>
                  <a:pt x="21552" y="1001"/>
                </a:lnTo>
                <a:lnTo>
                  <a:pt x="24687" y="667"/>
                </a:lnTo>
                <a:lnTo>
                  <a:pt x="30287" y="296"/>
                </a:lnTo>
                <a:lnTo>
                  <a:pt x="37538" y="132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2"/>
          <p:cNvSpPr/>
          <p:nvPr/>
        </p:nvSpPr>
        <p:spPr>
          <a:xfrm>
            <a:off x="4321968" y="1328737"/>
            <a:ext cx="142876" cy="228601"/>
          </a:xfrm>
          <a:custGeom>
            <a:avLst/>
            <a:gdLst/>
            <a:ahLst/>
            <a:cxnLst/>
            <a:rect l="0" t="0" r="0" b="0"/>
            <a:pathLst>
              <a:path w="142876" h="228601">
                <a:moveTo>
                  <a:pt x="0" y="0"/>
                </a:moveTo>
                <a:lnTo>
                  <a:pt x="0" y="6151"/>
                </a:lnTo>
                <a:lnTo>
                  <a:pt x="3793" y="10642"/>
                </a:lnTo>
                <a:lnTo>
                  <a:pt x="4910" y="12651"/>
                </a:lnTo>
                <a:lnTo>
                  <a:pt x="7276" y="19271"/>
                </a:lnTo>
                <a:lnTo>
                  <a:pt x="10642" y="23911"/>
                </a:lnTo>
                <a:lnTo>
                  <a:pt x="14784" y="30735"/>
                </a:lnTo>
                <a:lnTo>
                  <a:pt x="19271" y="39060"/>
                </a:lnTo>
                <a:lnTo>
                  <a:pt x="30986" y="62039"/>
                </a:lnTo>
                <a:lnTo>
                  <a:pt x="33357" y="67553"/>
                </a:lnTo>
                <a:lnTo>
                  <a:pt x="35732" y="73610"/>
                </a:lnTo>
                <a:lnTo>
                  <a:pt x="38109" y="80030"/>
                </a:lnTo>
                <a:lnTo>
                  <a:pt x="40487" y="85897"/>
                </a:lnTo>
                <a:lnTo>
                  <a:pt x="42867" y="91396"/>
                </a:lnTo>
                <a:lnTo>
                  <a:pt x="45246" y="96649"/>
                </a:lnTo>
                <a:lnTo>
                  <a:pt x="48421" y="102533"/>
                </a:lnTo>
                <a:lnTo>
                  <a:pt x="52124" y="108837"/>
                </a:lnTo>
                <a:lnTo>
                  <a:pt x="56181" y="115420"/>
                </a:lnTo>
                <a:lnTo>
                  <a:pt x="59679" y="121397"/>
                </a:lnTo>
                <a:lnTo>
                  <a:pt x="65683" y="132271"/>
                </a:lnTo>
                <a:lnTo>
                  <a:pt x="69188" y="137393"/>
                </a:lnTo>
                <a:lnTo>
                  <a:pt x="73113" y="142395"/>
                </a:lnTo>
                <a:lnTo>
                  <a:pt x="77318" y="147318"/>
                </a:lnTo>
                <a:lnTo>
                  <a:pt x="80914" y="152187"/>
                </a:lnTo>
                <a:lnTo>
                  <a:pt x="84105" y="157020"/>
                </a:lnTo>
                <a:lnTo>
                  <a:pt x="87026" y="161830"/>
                </a:lnTo>
                <a:lnTo>
                  <a:pt x="90561" y="166624"/>
                </a:lnTo>
                <a:lnTo>
                  <a:pt x="94506" y="171408"/>
                </a:lnTo>
                <a:lnTo>
                  <a:pt x="98723" y="176184"/>
                </a:lnTo>
                <a:lnTo>
                  <a:pt x="101534" y="180163"/>
                </a:lnTo>
                <a:lnTo>
                  <a:pt x="104658" y="186699"/>
                </a:lnTo>
                <a:lnTo>
                  <a:pt x="107078" y="190347"/>
                </a:lnTo>
                <a:lnTo>
                  <a:pt x="110279" y="194367"/>
                </a:lnTo>
                <a:lnTo>
                  <a:pt x="114001" y="198634"/>
                </a:lnTo>
                <a:lnTo>
                  <a:pt x="118136" y="205492"/>
                </a:lnTo>
                <a:lnTo>
                  <a:pt x="119239" y="208432"/>
                </a:lnTo>
                <a:lnTo>
                  <a:pt x="122581" y="213816"/>
                </a:lnTo>
                <a:lnTo>
                  <a:pt x="126712" y="218854"/>
                </a:lnTo>
                <a:lnTo>
                  <a:pt x="128925" y="221309"/>
                </a:lnTo>
                <a:lnTo>
                  <a:pt x="134387" y="227160"/>
                </a:lnTo>
                <a:lnTo>
                  <a:pt x="135629" y="227640"/>
                </a:lnTo>
                <a:lnTo>
                  <a:pt x="139125" y="228173"/>
                </a:lnTo>
                <a:lnTo>
                  <a:pt x="142875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3"/>
          <p:cNvSpPr/>
          <p:nvPr/>
        </p:nvSpPr>
        <p:spPr>
          <a:xfrm>
            <a:off x="4279106" y="1343025"/>
            <a:ext cx="185738" cy="214313"/>
          </a:xfrm>
          <a:custGeom>
            <a:avLst/>
            <a:gdLst/>
            <a:ahLst/>
            <a:cxnLst/>
            <a:rect l="0" t="0" r="0" b="0"/>
            <a:pathLst>
              <a:path w="185738" h="214313">
                <a:moveTo>
                  <a:pt x="185737" y="0"/>
                </a:moveTo>
                <a:lnTo>
                  <a:pt x="185737" y="10848"/>
                </a:lnTo>
                <a:lnTo>
                  <a:pt x="181504" y="16992"/>
                </a:lnTo>
                <a:lnTo>
                  <a:pt x="178153" y="20853"/>
                </a:lnTo>
                <a:lnTo>
                  <a:pt x="175125" y="24221"/>
                </a:lnTo>
                <a:lnTo>
                  <a:pt x="169643" y="30079"/>
                </a:lnTo>
                <a:lnTo>
                  <a:pt x="158303" y="41632"/>
                </a:lnTo>
                <a:lnTo>
                  <a:pt x="154748" y="46011"/>
                </a:lnTo>
                <a:lnTo>
                  <a:pt x="151584" y="50518"/>
                </a:lnTo>
                <a:lnTo>
                  <a:pt x="145158" y="60552"/>
                </a:lnTo>
                <a:lnTo>
                  <a:pt x="137010" y="72949"/>
                </a:lnTo>
                <a:lnTo>
                  <a:pt x="132615" y="78795"/>
                </a:lnTo>
                <a:lnTo>
                  <a:pt x="128098" y="84280"/>
                </a:lnTo>
                <a:lnTo>
                  <a:pt x="123498" y="89524"/>
                </a:lnTo>
                <a:lnTo>
                  <a:pt x="118844" y="94607"/>
                </a:lnTo>
                <a:lnTo>
                  <a:pt x="109441" y="104489"/>
                </a:lnTo>
                <a:lnTo>
                  <a:pt x="103917" y="109347"/>
                </a:lnTo>
                <a:lnTo>
                  <a:pt x="97853" y="114173"/>
                </a:lnTo>
                <a:lnTo>
                  <a:pt x="91429" y="118977"/>
                </a:lnTo>
                <a:lnTo>
                  <a:pt x="86353" y="123768"/>
                </a:lnTo>
                <a:lnTo>
                  <a:pt x="82175" y="128549"/>
                </a:lnTo>
                <a:lnTo>
                  <a:pt x="78595" y="133325"/>
                </a:lnTo>
                <a:lnTo>
                  <a:pt x="73829" y="138095"/>
                </a:lnTo>
                <a:lnTo>
                  <a:pt x="68269" y="142863"/>
                </a:lnTo>
                <a:lnTo>
                  <a:pt x="62181" y="147630"/>
                </a:lnTo>
                <a:lnTo>
                  <a:pt x="57329" y="152395"/>
                </a:lnTo>
                <a:lnTo>
                  <a:pt x="53300" y="157159"/>
                </a:lnTo>
                <a:lnTo>
                  <a:pt x="49821" y="161922"/>
                </a:lnTo>
                <a:lnTo>
                  <a:pt x="45914" y="165892"/>
                </a:lnTo>
                <a:lnTo>
                  <a:pt x="41722" y="169332"/>
                </a:lnTo>
                <a:lnTo>
                  <a:pt x="37340" y="172419"/>
                </a:lnTo>
                <a:lnTo>
                  <a:pt x="33624" y="175271"/>
                </a:lnTo>
                <a:lnTo>
                  <a:pt x="30354" y="177966"/>
                </a:lnTo>
                <a:lnTo>
                  <a:pt x="24603" y="183077"/>
                </a:lnTo>
                <a:lnTo>
                  <a:pt x="19401" y="187994"/>
                </a:lnTo>
                <a:lnTo>
                  <a:pt x="1420" y="205754"/>
                </a:lnTo>
                <a:lnTo>
                  <a:pt x="947" y="207019"/>
                </a:lnTo>
                <a:lnTo>
                  <a:pt x="187" y="212636"/>
                </a:lnTo>
                <a:lnTo>
                  <a:pt x="0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44"/>
          <p:cNvSpPr/>
          <p:nvPr/>
        </p:nvSpPr>
        <p:spPr>
          <a:xfrm>
            <a:off x="4693443" y="1378743"/>
            <a:ext cx="207170" cy="7145"/>
          </a:xfrm>
          <a:custGeom>
            <a:avLst/>
            <a:gdLst/>
            <a:ahLst/>
            <a:cxnLst/>
            <a:rect l="0" t="0" r="0" b="0"/>
            <a:pathLst>
              <a:path w="207170" h="7145">
                <a:moveTo>
                  <a:pt x="0" y="0"/>
                </a:moveTo>
                <a:lnTo>
                  <a:pt x="131971" y="0"/>
                </a:lnTo>
                <a:lnTo>
                  <a:pt x="137987" y="794"/>
                </a:lnTo>
                <a:lnTo>
                  <a:pt x="144379" y="2117"/>
                </a:lnTo>
                <a:lnTo>
                  <a:pt x="151021" y="3793"/>
                </a:lnTo>
                <a:lnTo>
                  <a:pt x="157037" y="4910"/>
                </a:lnTo>
                <a:lnTo>
                  <a:pt x="162636" y="5655"/>
                </a:lnTo>
                <a:lnTo>
                  <a:pt x="167955" y="6151"/>
                </a:lnTo>
                <a:lnTo>
                  <a:pt x="172295" y="6482"/>
                </a:lnTo>
                <a:lnTo>
                  <a:pt x="175982" y="6703"/>
                </a:lnTo>
                <a:lnTo>
                  <a:pt x="179234" y="6850"/>
                </a:lnTo>
                <a:lnTo>
                  <a:pt x="187081" y="7013"/>
                </a:lnTo>
                <a:lnTo>
                  <a:pt x="207169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45"/>
          <p:cNvSpPr/>
          <p:nvPr/>
        </p:nvSpPr>
        <p:spPr>
          <a:xfrm>
            <a:off x="4757737" y="1307306"/>
            <a:ext cx="21112" cy="198914"/>
          </a:xfrm>
          <a:custGeom>
            <a:avLst/>
            <a:gdLst/>
            <a:ahLst/>
            <a:cxnLst/>
            <a:rect l="0" t="0" r="0" b="0"/>
            <a:pathLst>
              <a:path w="21112" h="198914">
                <a:moveTo>
                  <a:pt x="14288" y="0"/>
                </a:moveTo>
                <a:lnTo>
                  <a:pt x="7169" y="0"/>
                </a:lnTo>
                <a:lnTo>
                  <a:pt x="7144" y="61952"/>
                </a:lnTo>
                <a:lnTo>
                  <a:pt x="7938" y="67495"/>
                </a:lnTo>
                <a:lnTo>
                  <a:pt x="9261" y="73572"/>
                </a:lnTo>
                <a:lnTo>
                  <a:pt x="10936" y="80004"/>
                </a:lnTo>
                <a:lnTo>
                  <a:pt x="12054" y="85880"/>
                </a:lnTo>
                <a:lnTo>
                  <a:pt x="12798" y="91384"/>
                </a:lnTo>
                <a:lnTo>
                  <a:pt x="13295" y="96642"/>
                </a:lnTo>
                <a:lnTo>
                  <a:pt x="14419" y="102528"/>
                </a:lnTo>
                <a:lnTo>
                  <a:pt x="15963" y="108833"/>
                </a:lnTo>
                <a:lnTo>
                  <a:pt x="17786" y="115418"/>
                </a:lnTo>
                <a:lnTo>
                  <a:pt x="19001" y="121395"/>
                </a:lnTo>
                <a:lnTo>
                  <a:pt x="19811" y="126967"/>
                </a:lnTo>
                <a:lnTo>
                  <a:pt x="20351" y="132270"/>
                </a:lnTo>
                <a:lnTo>
                  <a:pt x="20712" y="137392"/>
                </a:lnTo>
                <a:lnTo>
                  <a:pt x="20951" y="142395"/>
                </a:lnTo>
                <a:lnTo>
                  <a:pt x="21111" y="147317"/>
                </a:lnTo>
                <a:lnTo>
                  <a:pt x="20424" y="151393"/>
                </a:lnTo>
                <a:lnTo>
                  <a:pt x="19172" y="154903"/>
                </a:lnTo>
                <a:lnTo>
                  <a:pt x="17544" y="158038"/>
                </a:lnTo>
                <a:lnTo>
                  <a:pt x="16458" y="161714"/>
                </a:lnTo>
                <a:lnTo>
                  <a:pt x="15735" y="165753"/>
                </a:lnTo>
                <a:lnTo>
                  <a:pt x="14574" y="176057"/>
                </a:lnTo>
                <a:lnTo>
                  <a:pt x="13684" y="177696"/>
                </a:lnTo>
                <a:lnTo>
                  <a:pt x="12298" y="179583"/>
                </a:lnTo>
                <a:lnTo>
                  <a:pt x="10580" y="181634"/>
                </a:lnTo>
                <a:lnTo>
                  <a:pt x="9435" y="183796"/>
                </a:lnTo>
                <a:lnTo>
                  <a:pt x="8671" y="186030"/>
                </a:lnTo>
                <a:lnTo>
                  <a:pt x="8162" y="188314"/>
                </a:lnTo>
                <a:lnTo>
                  <a:pt x="7029" y="189836"/>
                </a:lnTo>
                <a:lnTo>
                  <a:pt x="5480" y="190851"/>
                </a:lnTo>
                <a:lnTo>
                  <a:pt x="3653" y="191528"/>
                </a:lnTo>
                <a:lnTo>
                  <a:pt x="2435" y="192773"/>
                </a:lnTo>
                <a:lnTo>
                  <a:pt x="1624" y="194396"/>
                </a:lnTo>
                <a:lnTo>
                  <a:pt x="321" y="198913"/>
                </a:lnTo>
                <a:lnTo>
                  <a:pt x="214" y="198490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46"/>
          <p:cNvSpPr/>
          <p:nvPr/>
        </p:nvSpPr>
        <p:spPr>
          <a:xfrm>
            <a:off x="4900658" y="1250156"/>
            <a:ext cx="299563" cy="264195"/>
          </a:xfrm>
          <a:custGeom>
            <a:avLst/>
            <a:gdLst/>
            <a:ahLst/>
            <a:cxnLst/>
            <a:rect l="0" t="0" r="0" b="0"/>
            <a:pathLst>
              <a:path w="299563" h="264195">
                <a:moveTo>
                  <a:pt x="242842" y="0"/>
                </a:moveTo>
                <a:lnTo>
                  <a:pt x="94266" y="0"/>
                </a:lnTo>
                <a:lnTo>
                  <a:pt x="93785" y="794"/>
                </a:lnTo>
                <a:lnTo>
                  <a:pt x="92949" y="6150"/>
                </a:lnTo>
                <a:lnTo>
                  <a:pt x="92113" y="6482"/>
                </a:lnTo>
                <a:lnTo>
                  <a:pt x="89068" y="6849"/>
                </a:lnTo>
                <a:lnTo>
                  <a:pt x="87939" y="7741"/>
                </a:lnTo>
                <a:lnTo>
                  <a:pt x="87185" y="9129"/>
                </a:lnTo>
                <a:lnTo>
                  <a:pt x="86348" y="12789"/>
                </a:lnTo>
                <a:lnTo>
                  <a:pt x="85977" y="17061"/>
                </a:lnTo>
                <a:lnTo>
                  <a:pt x="85084" y="19311"/>
                </a:lnTo>
                <a:lnTo>
                  <a:pt x="80828" y="26271"/>
                </a:lnTo>
                <a:lnTo>
                  <a:pt x="78421" y="34154"/>
                </a:lnTo>
                <a:lnTo>
                  <a:pt x="75045" y="41902"/>
                </a:lnTo>
                <a:lnTo>
                  <a:pt x="73015" y="48521"/>
                </a:lnTo>
                <a:lnTo>
                  <a:pt x="71872" y="56710"/>
                </a:lnTo>
                <a:lnTo>
                  <a:pt x="71712" y="59238"/>
                </a:lnTo>
                <a:lnTo>
                  <a:pt x="69417" y="66280"/>
                </a:lnTo>
                <a:lnTo>
                  <a:pt x="67694" y="70380"/>
                </a:lnTo>
                <a:lnTo>
                  <a:pt x="66545" y="74701"/>
                </a:lnTo>
                <a:lnTo>
                  <a:pt x="65779" y="79170"/>
                </a:lnTo>
                <a:lnTo>
                  <a:pt x="65269" y="83736"/>
                </a:lnTo>
                <a:lnTo>
                  <a:pt x="62585" y="90926"/>
                </a:lnTo>
                <a:lnTo>
                  <a:pt x="59540" y="96768"/>
                </a:lnTo>
                <a:lnTo>
                  <a:pt x="57032" y="104519"/>
                </a:lnTo>
                <a:lnTo>
                  <a:pt x="51592" y="112133"/>
                </a:lnTo>
                <a:lnTo>
                  <a:pt x="51048" y="112855"/>
                </a:lnTo>
                <a:lnTo>
                  <a:pt x="50444" y="115774"/>
                </a:lnTo>
                <a:lnTo>
                  <a:pt x="50104" y="121880"/>
                </a:lnTo>
                <a:lnTo>
                  <a:pt x="49961" y="128553"/>
                </a:lnTo>
                <a:lnTo>
                  <a:pt x="53753" y="124785"/>
                </a:lnTo>
                <a:lnTo>
                  <a:pt x="55664" y="123671"/>
                </a:lnTo>
                <a:lnTo>
                  <a:pt x="62939" y="121310"/>
                </a:lnTo>
                <a:lnTo>
                  <a:pt x="70545" y="117945"/>
                </a:lnTo>
                <a:lnTo>
                  <a:pt x="77101" y="115920"/>
                </a:lnTo>
                <a:lnTo>
                  <a:pt x="83454" y="114226"/>
                </a:lnTo>
                <a:lnTo>
                  <a:pt x="91569" y="110827"/>
                </a:lnTo>
                <a:lnTo>
                  <a:pt x="96750" y="109604"/>
                </a:lnTo>
                <a:lnTo>
                  <a:pt x="102584" y="108788"/>
                </a:lnTo>
                <a:lnTo>
                  <a:pt x="108855" y="108244"/>
                </a:lnTo>
                <a:lnTo>
                  <a:pt x="114624" y="107087"/>
                </a:lnTo>
                <a:lnTo>
                  <a:pt x="120057" y="105523"/>
                </a:lnTo>
                <a:lnTo>
                  <a:pt x="143975" y="97308"/>
                </a:lnTo>
                <a:lnTo>
                  <a:pt x="149943" y="95828"/>
                </a:lnTo>
                <a:lnTo>
                  <a:pt x="155509" y="94842"/>
                </a:lnTo>
                <a:lnTo>
                  <a:pt x="160807" y="94184"/>
                </a:lnTo>
                <a:lnTo>
                  <a:pt x="166721" y="93746"/>
                </a:lnTo>
                <a:lnTo>
                  <a:pt x="173044" y="93453"/>
                </a:lnTo>
                <a:lnTo>
                  <a:pt x="186421" y="93128"/>
                </a:lnTo>
                <a:lnTo>
                  <a:pt x="200303" y="92984"/>
                </a:lnTo>
                <a:lnTo>
                  <a:pt x="206545" y="93739"/>
                </a:lnTo>
                <a:lnTo>
                  <a:pt x="212294" y="95036"/>
                </a:lnTo>
                <a:lnTo>
                  <a:pt x="223709" y="98595"/>
                </a:lnTo>
                <a:lnTo>
                  <a:pt x="236719" y="102822"/>
                </a:lnTo>
                <a:lnTo>
                  <a:pt x="242729" y="104266"/>
                </a:lnTo>
                <a:lnTo>
                  <a:pt x="248323" y="105230"/>
                </a:lnTo>
                <a:lnTo>
                  <a:pt x="253640" y="105872"/>
                </a:lnTo>
                <a:lnTo>
                  <a:pt x="258772" y="107094"/>
                </a:lnTo>
                <a:lnTo>
                  <a:pt x="263780" y="108702"/>
                </a:lnTo>
                <a:lnTo>
                  <a:pt x="268707" y="110568"/>
                </a:lnTo>
                <a:lnTo>
                  <a:pt x="272785" y="113399"/>
                </a:lnTo>
                <a:lnTo>
                  <a:pt x="279433" y="120779"/>
                </a:lnTo>
                <a:lnTo>
                  <a:pt x="285034" y="127234"/>
                </a:lnTo>
                <a:lnTo>
                  <a:pt x="290168" y="133542"/>
                </a:lnTo>
                <a:lnTo>
                  <a:pt x="295097" y="141637"/>
                </a:lnTo>
                <a:lnTo>
                  <a:pt x="296728" y="146018"/>
                </a:lnTo>
                <a:lnTo>
                  <a:pt x="297816" y="150527"/>
                </a:lnTo>
                <a:lnTo>
                  <a:pt x="298541" y="155120"/>
                </a:lnTo>
                <a:lnTo>
                  <a:pt x="299025" y="159769"/>
                </a:lnTo>
                <a:lnTo>
                  <a:pt x="299347" y="164457"/>
                </a:lnTo>
                <a:lnTo>
                  <a:pt x="299562" y="169169"/>
                </a:lnTo>
                <a:lnTo>
                  <a:pt x="298911" y="173898"/>
                </a:lnTo>
                <a:lnTo>
                  <a:pt x="297684" y="178638"/>
                </a:lnTo>
                <a:lnTo>
                  <a:pt x="296072" y="183386"/>
                </a:lnTo>
                <a:lnTo>
                  <a:pt x="293410" y="188138"/>
                </a:lnTo>
                <a:lnTo>
                  <a:pt x="290048" y="192894"/>
                </a:lnTo>
                <a:lnTo>
                  <a:pt x="286219" y="197652"/>
                </a:lnTo>
                <a:lnTo>
                  <a:pt x="279847" y="205056"/>
                </a:lnTo>
                <a:lnTo>
                  <a:pt x="273576" y="211786"/>
                </a:lnTo>
                <a:lnTo>
                  <a:pt x="265497" y="220069"/>
                </a:lnTo>
                <a:lnTo>
                  <a:pt x="260327" y="223706"/>
                </a:lnTo>
                <a:lnTo>
                  <a:pt x="254499" y="226925"/>
                </a:lnTo>
                <a:lnTo>
                  <a:pt x="248231" y="229864"/>
                </a:lnTo>
                <a:lnTo>
                  <a:pt x="241672" y="232618"/>
                </a:lnTo>
                <a:lnTo>
                  <a:pt x="234918" y="235247"/>
                </a:lnTo>
                <a:lnTo>
                  <a:pt x="221064" y="240285"/>
                </a:lnTo>
                <a:lnTo>
                  <a:pt x="206969" y="245170"/>
                </a:lnTo>
                <a:lnTo>
                  <a:pt x="199083" y="247584"/>
                </a:lnTo>
                <a:lnTo>
                  <a:pt x="181854" y="252383"/>
                </a:lnTo>
                <a:lnTo>
                  <a:pt x="154304" y="259547"/>
                </a:lnTo>
                <a:lnTo>
                  <a:pt x="145716" y="261138"/>
                </a:lnTo>
                <a:lnTo>
                  <a:pt x="137610" y="262198"/>
                </a:lnTo>
                <a:lnTo>
                  <a:pt x="129825" y="262905"/>
                </a:lnTo>
                <a:lnTo>
                  <a:pt x="122253" y="263376"/>
                </a:lnTo>
                <a:lnTo>
                  <a:pt x="107490" y="263900"/>
                </a:lnTo>
                <a:lnTo>
                  <a:pt x="81999" y="264194"/>
                </a:lnTo>
                <a:lnTo>
                  <a:pt x="73701" y="263442"/>
                </a:lnTo>
                <a:lnTo>
                  <a:pt x="65787" y="262147"/>
                </a:lnTo>
                <a:lnTo>
                  <a:pt x="58130" y="260489"/>
                </a:lnTo>
                <a:lnTo>
                  <a:pt x="51438" y="259384"/>
                </a:lnTo>
                <a:lnTo>
                  <a:pt x="45390" y="258648"/>
                </a:lnTo>
                <a:lnTo>
                  <a:pt x="39769" y="258157"/>
                </a:lnTo>
                <a:lnTo>
                  <a:pt x="31408" y="257611"/>
                </a:lnTo>
                <a:lnTo>
                  <a:pt x="28067" y="257466"/>
                </a:lnTo>
                <a:lnTo>
                  <a:pt x="20122" y="255187"/>
                </a:lnTo>
                <a:lnTo>
                  <a:pt x="12092" y="251529"/>
                </a:lnTo>
                <a:lnTo>
                  <a:pt x="3903" y="245801"/>
                </a:lnTo>
                <a:lnTo>
                  <a:pt x="1709" y="244182"/>
                </a:lnTo>
                <a:lnTo>
                  <a:pt x="1124" y="242957"/>
                </a:lnTo>
                <a:lnTo>
                  <a:pt x="108" y="236850"/>
                </a:lnTo>
                <a:lnTo>
                  <a:pt x="0" y="232279"/>
                </a:lnTo>
                <a:lnTo>
                  <a:pt x="778" y="231053"/>
                </a:lnTo>
                <a:lnTo>
                  <a:pt x="2091" y="230235"/>
                </a:lnTo>
                <a:lnTo>
                  <a:pt x="5666" y="229327"/>
                </a:lnTo>
                <a:lnTo>
                  <a:pt x="14242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47"/>
          <p:cNvSpPr/>
          <p:nvPr/>
        </p:nvSpPr>
        <p:spPr>
          <a:xfrm>
            <a:off x="3271837" y="850108"/>
            <a:ext cx="264320" cy="221444"/>
          </a:xfrm>
          <a:custGeom>
            <a:avLst/>
            <a:gdLst/>
            <a:ahLst/>
            <a:cxnLst/>
            <a:rect l="0" t="0" r="0" b="0"/>
            <a:pathLst>
              <a:path w="264320" h="221444">
                <a:moveTo>
                  <a:pt x="0" y="28573"/>
                </a:moveTo>
                <a:lnTo>
                  <a:pt x="3792" y="28573"/>
                </a:lnTo>
                <a:lnTo>
                  <a:pt x="4909" y="27779"/>
                </a:lnTo>
                <a:lnTo>
                  <a:pt x="5654" y="26456"/>
                </a:lnTo>
                <a:lnTo>
                  <a:pt x="6850" y="22422"/>
                </a:lnTo>
                <a:lnTo>
                  <a:pt x="7741" y="22091"/>
                </a:lnTo>
                <a:lnTo>
                  <a:pt x="10849" y="21723"/>
                </a:lnTo>
                <a:lnTo>
                  <a:pt x="12789" y="20831"/>
                </a:lnTo>
                <a:lnTo>
                  <a:pt x="19312" y="15784"/>
                </a:lnTo>
                <a:lnTo>
                  <a:pt x="23929" y="11512"/>
                </a:lnTo>
                <a:lnTo>
                  <a:pt x="26271" y="10055"/>
                </a:lnTo>
                <a:lnTo>
                  <a:pt x="34154" y="7211"/>
                </a:lnTo>
                <a:lnTo>
                  <a:pt x="41902" y="3733"/>
                </a:lnTo>
                <a:lnTo>
                  <a:pt x="46191" y="2488"/>
                </a:lnTo>
                <a:lnTo>
                  <a:pt x="50638" y="1658"/>
                </a:lnTo>
                <a:lnTo>
                  <a:pt x="55190" y="1104"/>
                </a:lnTo>
                <a:lnTo>
                  <a:pt x="59812" y="736"/>
                </a:lnTo>
                <a:lnTo>
                  <a:pt x="64481" y="490"/>
                </a:lnTo>
                <a:lnTo>
                  <a:pt x="73902" y="216"/>
                </a:lnTo>
                <a:lnTo>
                  <a:pt x="101507" y="11"/>
                </a:lnTo>
                <a:lnTo>
                  <a:pt x="119358" y="0"/>
                </a:lnTo>
                <a:lnTo>
                  <a:pt x="123228" y="793"/>
                </a:lnTo>
                <a:lnTo>
                  <a:pt x="129645" y="3791"/>
                </a:lnTo>
                <a:lnTo>
                  <a:pt x="141513" y="9941"/>
                </a:lnTo>
                <a:lnTo>
                  <a:pt x="148355" y="14471"/>
                </a:lnTo>
                <a:lnTo>
                  <a:pt x="154042" y="19130"/>
                </a:lnTo>
                <a:lnTo>
                  <a:pt x="159215" y="23847"/>
                </a:lnTo>
                <a:lnTo>
                  <a:pt x="164160" y="30706"/>
                </a:lnTo>
                <a:lnTo>
                  <a:pt x="166590" y="34757"/>
                </a:lnTo>
                <a:lnTo>
                  <a:pt x="169290" y="41376"/>
                </a:lnTo>
                <a:lnTo>
                  <a:pt x="171284" y="47757"/>
                </a:lnTo>
                <a:lnTo>
                  <a:pt x="172927" y="51681"/>
                </a:lnTo>
                <a:lnTo>
                  <a:pt x="174816" y="55884"/>
                </a:lnTo>
                <a:lnTo>
                  <a:pt x="176075" y="60274"/>
                </a:lnTo>
                <a:lnTo>
                  <a:pt x="176915" y="64788"/>
                </a:lnTo>
                <a:lnTo>
                  <a:pt x="177474" y="69385"/>
                </a:lnTo>
                <a:lnTo>
                  <a:pt x="177848" y="74037"/>
                </a:lnTo>
                <a:lnTo>
                  <a:pt x="178096" y="78726"/>
                </a:lnTo>
                <a:lnTo>
                  <a:pt x="178446" y="90793"/>
                </a:lnTo>
                <a:lnTo>
                  <a:pt x="178565" y="105774"/>
                </a:lnTo>
                <a:lnTo>
                  <a:pt x="177781" y="110203"/>
                </a:lnTo>
                <a:lnTo>
                  <a:pt x="176464" y="114743"/>
                </a:lnTo>
                <a:lnTo>
                  <a:pt x="174793" y="119357"/>
                </a:lnTo>
                <a:lnTo>
                  <a:pt x="172885" y="124021"/>
                </a:lnTo>
                <a:lnTo>
                  <a:pt x="170819" y="128717"/>
                </a:lnTo>
                <a:lnTo>
                  <a:pt x="166407" y="138169"/>
                </a:lnTo>
                <a:lnTo>
                  <a:pt x="161801" y="147661"/>
                </a:lnTo>
                <a:lnTo>
                  <a:pt x="158667" y="151621"/>
                </a:lnTo>
                <a:lnTo>
                  <a:pt x="150952" y="158138"/>
                </a:lnTo>
                <a:lnTo>
                  <a:pt x="146672" y="161781"/>
                </a:lnTo>
                <a:lnTo>
                  <a:pt x="142232" y="165797"/>
                </a:lnTo>
                <a:lnTo>
                  <a:pt x="137683" y="170062"/>
                </a:lnTo>
                <a:lnTo>
                  <a:pt x="133858" y="174493"/>
                </a:lnTo>
                <a:lnTo>
                  <a:pt x="130514" y="179034"/>
                </a:lnTo>
                <a:lnTo>
                  <a:pt x="127491" y="183649"/>
                </a:lnTo>
                <a:lnTo>
                  <a:pt x="123887" y="187519"/>
                </a:lnTo>
                <a:lnTo>
                  <a:pt x="115651" y="193936"/>
                </a:lnTo>
                <a:lnTo>
                  <a:pt x="111232" y="196759"/>
                </a:lnTo>
                <a:lnTo>
                  <a:pt x="106698" y="199434"/>
                </a:lnTo>
                <a:lnTo>
                  <a:pt x="102088" y="202012"/>
                </a:lnTo>
                <a:lnTo>
                  <a:pt x="94850" y="206992"/>
                </a:lnTo>
                <a:lnTo>
                  <a:pt x="88987" y="211851"/>
                </a:lnTo>
                <a:lnTo>
                  <a:pt x="83735" y="216657"/>
                </a:lnTo>
                <a:lnTo>
                  <a:pt x="80430" y="218256"/>
                </a:lnTo>
                <a:lnTo>
                  <a:pt x="72523" y="220033"/>
                </a:lnTo>
                <a:lnTo>
                  <a:pt x="65835" y="220822"/>
                </a:lnTo>
                <a:lnTo>
                  <a:pt x="57607" y="221267"/>
                </a:lnTo>
                <a:lnTo>
                  <a:pt x="51797" y="221371"/>
                </a:lnTo>
                <a:lnTo>
                  <a:pt x="30565" y="221443"/>
                </a:lnTo>
                <a:lnTo>
                  <a:pt x="26727" y="220653"/>
                </a:lnTo>
                <a:lnTo>
                  <a:pt x="20345" y="217658"/>
                </a:lnTo>
                <a:lnTo>
                  <a:pt x="12290" y="211510"/>
                </a:lnTo>
                <a:lnTo>
                  <a:pt x="5705" y="205622"/>
                </a:lnTo>
                <a:lnTo>
                  <a:pt x="3803" y="203755"/>
                </a:lnTo>
                <a:lnTo>
                  <a:pt x="2536" y="201717"/>
                </a:lnTo>
                <a:lnTo>
                  <a:pt x="1127" y="197336"/>
                </a:lnTo>
                <a:lnTo>
                  <a:pt x="501" y="192743"/>
                </a:lnTo>
                <a:lnTo>
                  <a:pt x="334" y="190407"/>
                </a:lnTo>
                <a:lnTo>
                  <a:pt x="1016" y="188056"/>
                </a:lnTo>
                <a:lnTo>
                  <a:pt x="3891" y="183327"/>
                </a:lnTo>
                <a:lnTo>
                  <a:pt x="5698" y="178580"/>
                </a:lnTo>
                <a:lnTo>
                  <a:pt x="6180" y="176202"/>
                </a:lnTo>
                <a:lnTo>
                  <a:pt x="8832" y="171444"/>
                </a:lnTo>
                <a:lnTo>
                  <a:pt x="12657" y="166684"/>
                </a:lnTo>
                <a:lnTo>
                  <a:pt x="17002" y="161922"/>
                </a:lnTo>
                <a:lnTo>
                  <a:pt x="20066" y="160335"/>
                </a:lnTo>
                <a:lnTo>
                  <a:pt x="31963" y="157307"/>
                </a:lnTo>
                <a:lnTo>
                  <a:pt x="36390" y="155671"/>
                </a:lnTo>
                <a:lnTo>
                  <a:pt x="40929" y="153786"/>
                </a:lnTo>
                <a:lnTo>
                  <a:pt x="45542" y="152530"/>
                </a:lnTo>
                <a:lnTo>
                  <a:pt x="50205" y="151692"/>
                </a:lnTo>
                <a:lnTo>
                  <a:pt x="54901" y="151133"/>
                </a:lnTo>
                <a:lnTo>
                  <a:pt x="60413" y="150761"/>
                </a:lnTo>
                <a:lnTo>
                  <a:pt x="66469" y="150513"/>
                </a:lnTo>
                <a:lnTo>
                  <a:pt x="84253" y="150164"/>
                </a:lnTo>
                <a:lnTo>
                  <a:pt x="104484" y="150046"/>
                </a:lnTo>
                <a:lnTo>
                  <a:pt x="110137" y="150830"/>
                </a:lnTo>
                <a:lnTo>
                  <a:pt x="116287" y="152146"/>
                </a:lnTo>
                <a:lnTo>
                  <a:pt x="122769" y="153818"/>
                </a:lnTo>
                <a:lnTo>
                  <a:pt x="128677" y="154932"/>
                </a:lnTo>
                <a:lnTo>
                  <a:pt x="134203" y="155675"/>
                </a:lnTo>
                <a:lnTo>
                  <a:pt x="139475" y="156170"/>
                </a:lnTo>
                <a:lnTo>
                  <a:pt x="144577" y="157294"/>
                </a:lnTo>
                <a:lnTo>
                  <a:pt x="149566" y="158837"/>
                </a:lnTo>
                <a:lnTo>
                  <a:pt x="160136" y="162668"/>
                </a:lnTo>
                <a:lnTo>
                  <a:pt x="172772" y="167016"/>
                </a:lnTo>
                <a:lnTo>
                  <a:pt x="178681" y="169287"/>
                </a:lnTo>
                <a:lnTo>
                  <a:pt x="184209" y="171595"/>
                </a:lnTo>
                <a:lnTo>
                  <a:pt x="189481" y="173927"/>
                </a:lnTo>
                <a:lnTo>
                  <a:pt x="197455" y="178635"/>
                </a:lnTo>
                <a:lnTo>
                  <a:pt x="204439" y="183373"/>
                </a:lnTo>
                <a:lnTo>
                  <a:pt x="208524" y="185748"/>
                </a:lnTo>
                <a:lnTo>
                  <a:pt x="216502" y="190503"/>
                </a:lnTo>
                <a:lnTo>
                  <a:pt x="222694" y="195263"/>
                </a:lnTo>
                <a:lnTo>
                  <a:pt x="230208" y="200024"/>
                </a:lnTo>
                <a:lnTo>
                  <a:pt x="238046" y="203992"/>
                </a:lnTo>
                <a:lnTo>
                  <a:pt x="244175" y="205756"/>
                </a:lnTo>
                <a:lnTo>
                  <a:pt x="252088" y="206749"/>
                </a:lnTo>
                <a:lnTo>
                  <a:pt x="253784" y="207682"/>
                </a:lnTo>
                <a:lnTo>
                  <a:pt x="254914" y="209097"/>
                </a:lnTo>
                <a:lnTo>
                  <a:pt x="255668" y="210835"/>
                </a:lnTo>
                <a:lnTo>
                  <a:pt x="256964" y="211993"/>
                </a:lnTo>
                <a:lnTo>
                  <a:pt x="258622" y="212766"/>
                </a:lnTo>
                <a:lnTo>
                  <a:pt x="264319" y="2143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48"/>
          <p:cNvSpPr/>
          <p:nvPr/>
        </p:nvSpPr>
        <p:spPr>
          <a:xfrm>
            <a:off x="3586162" y="892968"/>
            <a:ext cx="164307" cy="192883"/>
          </a:xfrm>
          <a:custGeom>
            <a:avLst/>
            <a:gdLst/>
            <a:ahLst/>
            <a:cxnLst/>
            <a:rect l="0" t="0" r="0" b="0"/>
            <a:pathLst>
              <a:path w="164307" h="192883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9943" y="3793"/>
                </a:lnTo>
                <a:lnTo>
                  <a:pt x="14474" y="7771"/>
                </a:lnTo>
                <a:lnTo>
                  <a:pt x="16792" y="9943"/>
                </a:lnTo>
                <a:lnTo>
                  <a:pt x="18339" y="12185"/>
                </a:lnTo>
                <a:lnTo>
                  <a:pt x="20057" y="16793"/>
                </a:lnTo>
                <a:lnTo>
                  <a:pt x="22937" y="21487"/>
                </a:lnTo>
                <a:lnTo>
                  <a:pt x="24816" y="23849"/>
                </a:lnTo>
                <a:lnTo>
                  <a:pt x="27657" y="26218"/>
                </a:lnTo>
                <a:lnTo>
                  <a:pt x="31138" y="28592"/>
                </a:lnTo>
                <a:lnTo>
                  <a:pt x="35046" y="30967"/>
                </a:lnTo>
                <a:lnTo>
                  <a:pt x="38445" y="34139"/>
                </a:lnTo>
                <a:lnTo>
                  <a:pt x="41505" y="37840"/>
                </a:lnTo>
                <a:lnTo>
                  <a:pt x="44339" y="41896"/>
                </a:lnTo>
                <a:lnTo>
                  <a:pt x="47022" y="45393"/>
                </a:lnTo>
                <a:lnTo>
                  <a:pt x="52119" y="51396"/>
                </a:lnTo>
                <a:lnTo>
                  <a:pt x="54590" y="54901"/>
                </a:lnTo>
                <a:lnTo>
                  <a:pt x="57031" y="58826"/>
                </a:lnTo>
                <a:lnTo>
                  <a:pt x="59452" y="63030"/>
                </a:lnTo>
                <a:lnTo>
                  <a:pt x="64258" y="71934"/>
                </a:lnTo>
                <a:lnTo>
                  <a:pt x="66651" y="76531"/>
                </a:lnTo>
                <a:lnTo>
                  <a:pt x="69041" y="80390"/>
                </a:lnTo>
                <a:lnTo>
                  <a:pt x="71427" y="83756"/>
                </a:lnTo>
                <a:lnTo>
                  <a:pt x="73812" y="86793"/>
                </a:lnTo>
                <a:lnTo>
                  <a:pt x="76989" y="90406"/>
                </a:lnTo>
                <a:lnTo>
                  <a:pt x="80695" y="94402"/>
                </a:lnTo>
                <a:lnTo>
                  <a:pt x="84753" y="98654"/>
                </a:lnTo>
                <a:lnTo>
                  <a:pt x="88252" y="103075"/>
                </a:lnTo>
                <a:lnTo>
                  <a:pt x="91379" y="107611"/>
                </a:lnTo>
                <a:lnTo>
                  <a:pt x="94256" y="112222"/>
                </a:lnTo>
                <a:lnTo>
                  <a:pt x="97763" y="116883"/>
                </a:lnTo>
                <a:lnTo>
                  <a:pt x="101688" y="121579"/>
                </a:lnTo>
                <a:lnTo>
                  <a:pt x="105892" y="126296"/>
                </a:lnTo>
                <a:lnTo>
                  <a:pt x="114796" y="135771"/>
                </a:lnTo>
                <a:lnTo>
                  <a:pt x="129656" y="150997"/>
                </a:lnTo>
                <a:lnTo>
                  <a:pt x="132474" y="154640"/>
                </a:lnTo>
                <a:lnTo>
                  <a:pt x="135148" y="158656"/>
                </a:lnTo>
                <a:lnTo>
                  <a:pt x="137723" y="162921"/>
                </a:lnTo>
                <a:lnTo>
                  <a:pt x="140234" y="166558"/>
                </a:lnTo>
                <a:lnTo>
                  <a:pt x="142702" y="169776"/>
                </a:lnTo>
                <a:lnTo>
                  <a:pt x="145141" y="172715"/>
                </a:lnTo>
                <a:lnTo>
                  <a:pt x="147561" y="174675"/>
                </a:lnTo>
                <a:lnTo>
                  <a:pt x="149968" y="175981"/>
                </a:lnTo>
                <a:lnTo>
                  <a:pt x="152366" y="176852"/>
                </a:lnTo>
                <a:lnTo>
                  <a:pt x="157147" y="179937"/>
                </a:lnTo>
                <a:lnTo>
                  <a:pt x="159534" y="181870"/>
                </a:lnTo>
                <a:lnTo>
                  <a:pt x="161125" y="183953"/>
                </a:lnTo>
                <a:lnTo>
                  <a:pt x="162185" y="186135"/>
                </a:lnTo>
                <a:lnTo>
                  <a:pt x="164306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49"/>
          <p:cNvSpPr/>
          <p:nvPr/>
        </p:nvSpPr>
        <p:spPr>
          <a:xfrm>
            <a:off x="3614737" y="907256"/>
            <a:ext cx="100014" cy="171451"/>
          </a:xfrm>
          <a:custGeom>
            <a:avLst/>
            <a:gdLst/>
            <a:ahLst/>
            <a:cxnLst/>
            <a:rect l="0" t="0" r="0" b="0"/>
            <a:pathLst>
              <a:path w="100014" h="171451">
                <a:moveTo>
                  <a:pt x="100013" y="0"/>
                </a:moveTo>
                <a:lnTo>
                  <a:pt x="100013" y="6849"/>
                </a:lnTo>
                <a:lnTo>
                  <a:pt x="97896" y="9129"/>
                </a:lnTo>
                <a:lnTo>
                  <a:pt x="96220" y="10849"/>
                </a:lnTo>
                <a:lnTo>
                  <a:pt x="95103" y="12789"/>
                </a:lnTo>
                <a:lnTo>
                  <a:pt x="92737" y="20105"/>
                </a:lnTo>
                <a:lnTo>
                  <a:pt x="91194" y="23722"/>
                </a:lnTo>
                <a:lnTo>
                  <a:pt x="87362" y="31974"/>
                </a:lnTo>
                <a:lnTo>
                  <a:pt x="83013" y="40933"/>
                </a:lnTo>
                <a:lnTo>
                  <a:pt x="79948" y="45545"/>
                </a:lnTo>
                <a:lnTo>
                  <a:pt x="76317" y="50207"/>
                </a:lnTo>
                <a:lnTo>
                  <a:pt x="72310" y="54903"/>
                </a:lnTo>
                <a:lnTo>
                  <a:pt x="68844" y="60414"/>
                </a:lnTo>
                <a:lnTo>
                  <a:pt x="65739" y="66470"/>
                </a:lnTo>
                <a:lnTo>
                  <a:pt x="62877" y="72888"/>
                </a:lnTo>
                <a:lnTo>
                  <a:pt x="59380" y="79548"/>
                </a:lnTo>
                <a:lnTo>
                  <a:pt x="55462" y="86370"/>
                </a:lnTo>
                <a:lnTo>
                  <a:pt x="51262" y="93298"/>
                </a:lnTo>
                <a:lnTo>
                  <a:pt x="47668" y="99505"/>
                </a:lnTo>
                <a:lnTo>
                  <a:pt x="41559" y="110635"/>
                </a:lnTo>
                <a:lnTo>
                  <a:pt x="33657" y="125826"/>
                </a:lnTo>
                <a:lnTo>
                  <a:pt x="30375" y="130715"/>
                </a:lnTo>
                <a:lnTo>
                  <a:pt x="26600" y="135562"/>
                </a:lnTo>
                <a:lnTo>
                  <a:pt x="22496" y="140381"/>
                </a:lnTo>
                <a:lnTo>
                  <a:pt x="19760" y="145181"/>
                </a:lnTo>
                <a:lnTo>
                  <a:pt x="17936" y="149969"/>
                </a:lnTo>
                <a:lnTo>
                  <a:pt x="16720" y="154748"/>
                </a:lnTo>
                <a:lnTo>
                  <a:pt x="15115" y="157934"/>
                </a:lnTo>
                <a:lnTo>
                  <a:pt x="13252" y="160058"/>
                </a:lnTo>
                <a:lnTo>
                  <a:pt x="11216" y="161474"/>
                </a:lnTo>
                <a:lnTo>
                  <a:pt x="9065" y="163212"/>
                </a:lnTo>
                <a:lnTo>
                  <a:pt x="6837" y="165164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0"/>
          <p:cNvSpPr/>
          <p:nvPr/>
        </p:nvSpPr>
        <p:spPr>
          <a:xfrm>
            <a:off x="3782071" y="771525"/>
            <a:ext cx="225573" cy="114272"/>
          </a:xfrm>
          <a:custGeom>
            <a:avLst/>
            <a:gdLst/>
            <a:ahLst/>
            <a:cxnLst/>
            <a:rect l="0" t="0" r="0" b="0"/>
            <a:pathLst>
              <a:path w="225573" h="114272">
                <a:moveTo>
                  <a:pt x="4116" y="28575"/>
                </a:moveTo>
                <a:lnTo>
                  <a:pt x="324" y="28575"/>
                </a:lnTo>
                <a:lnTo>
                  <a:pt x="0" y="27781"/>
                </a:lnTo>
                <a:lnTo>
                  <a:pt x="579" y="26458"/>
                </a:lnTo>
                <a:lnTo>
                  <a:pt x="3418" y="22424"/>
                </a:lnTo>
                <a:lnTo>
                  <a:pt x="3806" y="19755"/>
                </a:lnTo>
                <a:lnTo>
                  <a:pt x="4055" y="15367"/>
                </a:lnTo>
                <a:lnTo>
                  <a:pt x="4098" y="10815"/>
                </a:lnTo>
                <a:lnTo>
                  <a:pt x="4898" y="9591"/>
                </a:lnTo>
                <a:lnTo>
                  <a:pt x="6224" y="8775"/>
                </a:lnTo>
                <a:lnTo>
                  <a:pt x="7903" y="8231"/>
                </a:lnTo>
                <a:lnTo>
                  <a:pt x="11885" y="5510"/>
                </a:lnTo>
                <a:lnTo>
                  <a:pt x="14058" y="3673"/>
                </a:lnTo>
                <a:lnTo>
                  <a:pt x="17094" y="2449"/>
                </a:lnTo>
                <a:lnTo>
                  <a:pt x="20705" y="1632"/>
                </a:lnTo>
                <a:lnTo>
                  <a:pt x="24700" y="1088"/>
                </a:lnTo>
                <a:lnTo>
                  <a:pt x="31257" y="483"/>
                </a:lnTo>
                <a:lnTo>
                  <a:pt x="36816" y="215"/>
                </a:lnTo>
                <a:lnTo>
                  <a:pt x="41932" y="95"/>
                </a:lnTo>
                <a:lnTo>
                  <a:pt x="91840" y="0"/>
                </a:lnTo>
                <a:lnTo>
                  <a:pt x="94349" y="793"/>
                </a:lnTo>
                <a:lnTo>
                  <a:pt x="99253" y="3792"/>
                </a:lnTo>
                <a:lnTo>
                  <a:pt x="104079" y="5654"/>
                </a:lnTo>
                <a:lnTo>
                  <a:pt x="106476" y="6150"/>
                </a:lnTo>
                <a:lnTo>
                  <a:pt x="108075" y="7275"/>
                </a:lnTo>
                <a:lnTo>
                  <a:pt x="109141" y="8819"/>
                </a:lnTo>
                <a:lnTo>
                  <a:pt x="109851" y="10641"/>
                </a:lnTo>
                <a:lnTo>
                  <a:pt x="111119" y="12650"/>
                </a:lnTo>
                <a:lnTo>
                  <a:pt x="112757" y="14783"/>
                </a:lnTo>
                <a:lnTo>
                  <a:pt x="114643" y="16999"/>
                </a:lnTo>
                <a:lnTo>
                  <a:pt x="115901" y="19270"/>
                </a:lnTo>
                <a:lnTo>
                  <a:pt x="116739" y="21578"/>
                </a:lnTo>
                <a:lnTo>
                  <a:pt x="118085" y="27192"/>
                </a:lnTo>
                <a:lnTo>
                  <a:pt x="117401" y="28447"/>
                </a:lnTo>
                <a:lnTo>
                  <a:pt x="114526" y="31957"/>
                </a:lnTo>
                <a:lnTo>
                  <a:pt x="113441" y="34005"/>
                </a:lnTo>
                <a:lnTo>
                  <a:pt x="112718" y="36163"/>
                </a:lnTo>
                <a:lnTo>
                  <a:pt x="112236" y="38396"/>
                </a:lnTo>
                <a:lnTo>
                  <a:pt x="111915" y="40679"/>
                </a:lnTo>
                <a:lnTo>
                  <a:pt x="111701" y="42994"/>
                </a:lnTo>
                <a:lnTo>
                  <a:pt x="111558" y="45331"/>
                </a:lnTo>
                <a:lnTo>
                  <a:pt x="110669" y="48477"/>
                </a:lnTo>
                <a:lnTo>
                  <a:pt x="109283" y="52162"/>
                </a:lnTo>
                <a:lnTo>
                  <a:pt x="107564" y="56205"/>
                </a:lnTo>
                <a:lnTo>
                  <a:pt x="105625" y="59695"/>
                </a:lnTo>
                <a:lnTo>
                  <a:pt x="103539" y="62815"/>
                </a:lnTo>
                <a:lnTo>
                  <a:pt x="101354" y="65689"/>
                </a:lnTo>
                <a:lnTo>
                  <a:pt x="99104" y="68399"/>
                </a:lnTo>
                <a:lnTo>
                  <a:pt x="96810" y="70999"/>
                </a:lnTo>
                <a:lnTo>
                  <a:pt x="92144" y="76005"/>
                </a:lnTo>
                <a:lnTo>
                  <a:pt x="87425" y="80876"/>
                </a:lnTo>
                <a:lnTo>
                  <a:pt x="85849" y="83286"/>
                </a:lnTo>
                <a:lnTo>
                  <a:pt x="84798" y="85686"/>
                </a:lnTo>
                <a:lnTo>
                  <a:pt x="84098" y="88080"/>
                </a:lnTo>
                <a:lnTo>
                  <a:pt x="82838" y="89676"/>
                </a:lnTo>
                <a:lnTo>
                  <a:pt x="81204" y="90740"/>
                </a:lnTo>
                <a:lnTo>
                  <a:pt x="79320" y="91450"/>
                </a:lnTo>
                <a:lnTo>
                  <a:pt x="75111" y="94354"/>
                </a:lnTo>
                <a:lnTo>
                  <a:pt x="69734" y="98894"/>
                </a:lnTo>
                <a:lnTo>
                  <a:pt x="69292" y="100061"/>
                </a:lnTo>
                <a:lnTo>
                  <a:pt x="68802" y="103473"/>
                </a:lnTo>
                <a:lnTo>
                  <a:pt x="68526" y="106065"/>
                </a:lnTo>
                <a:lnTo>
                  <a:pt x="70578" y="108788"/>
                </a:lnTo>
                <a:lnTo>
                  <a:pt x="74571" y="113211"/>
                </a:lnTo>
                <a:lnTo>
                  <a:pt x="79350" y="113816"/>
                </a:lnTo>
                <a:lnTo>
                  <a:pt x="82847" y="113977"/>
                </a:lnTo>
                <a:lnTo>
                  <a:pt x="90966" y="114156"/>
                </a:lnTo>
                <a:lnTo>
                  <a:pt x="109113" y="114271"/>
                </a:lnTo>
                <a:lnTo>
                  <a:pt x="113802" y="113487"/>
                </a:lnTo>
                <a:lnTo>
                  <a:pt x="118515" y="112170"/>
                </a:lnTo>
                <a:lnTo>
                  <a:pt x="123244" y="110499"/>
                </a:lnTo>
                <a:lnTo>
                  <a:pt x="128779" y="109384"/>
                </a:lnTo>
                <a:lnTo>
                  <a:pt x="134849" y="108642"/>
                </a:lnTo>
                <a:lnTo>
                  <a:pt x="141278" y="108146"/>
                </a:lnTo>
                <a:lnTo>
                  <a:pt x="147151" y="107816"/>
                </a:lnTo>
                <a:lnTo>
                  <a:pt x="157910" y="107449"/>
                </a:lnTo>
                <a:lnTo>
                  <a:pt x="163002" y="106558"/>
                </a:lnTo>
                <a:lnTo>
                  <a:pt x="167984" y="105170"/>
                </a:lnTo>
                <a:lnTo>
                  <a:pt x="172893" y="103450"/>
                </a:lnTo>
                <a:lnTo>
                  <a:pt x="177752" y="102304"/>
                </a:lnTo>
                <a:lnTo>
                  <a:pt x="182580" y="101540"/>
                </a:lnTo>
                <a:lnTo>
                  <a:pt x="187385" y="101031"/>
                </a:lnTo>
                <a:lnTo>
                  <a:pt x="192177" y="100691"/>
                </a:lnTo>
                <a:lnTo>
                  <a:pt x="196959" y="100465"/>
                </a:lnTo>
                <a:lnTo>
                  <a:pt x="209157" y="100146"/>
                </a:lnTo>
                <a:lnTo>
                  <a:pt x="225572" y="1000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1"/>
          <p:cNvSpPr/>
          <p:nvPr/>
        </p:nvSpPr>
        <p:spPr>
          <a:xfrm>
            <a:off x="1921759" y="1771972"/>
            <a:ext cx="314235" cy="285420"/>
          </a:xfrm>
          <a:custGeom>
            <a:avLst/>
            <a:gdLst/>
            <a:ahLst/>
            <a:cxnLst/>
            <a:rect l="0" t="0" r="0" b="0"/>
            <a:pathLst>
              <a:path w="314235" h="285420">
                <a:moveTo>
                  <a:pt x="49916" y="63971"/>
                </a:moveTo>
                <a:lnTo>
                  <a:pt x="35923" y="49979"/>
                </a:lnTo>
                <a:lnTo>
                  <a:pt x="29503" y="49710"/>
                </a:lnTo>
                <a:lnTo>
                  <a:pt x="29957" y="48907"/>
                </a:lnTo>
                <a:lnTo>
                  <a:pt x="32579" y="45899"/>
                </a:lnTo>
                <a:lnTo>
                  <a:pt x="33595" y="43986"/>
                </a:lnTo>
                <a:lnTo>
                  <a:pt x="34724" y="39743"/>
                </a:lnTo>
                <a:lnTo>
                  <a:pt x="35819" y="38294"/>
                </a:lnTo>
                <a:lnTo>
                  <a:pt x="37343" y="37328"/>
                </a:lnTo>
                <a:lnTo>
                  <a:pt x="39153" y="36684"/>
                </a:lnTo>
                <a:lnTo>
                  <a:pt x="40359" y="35461"/>
                </a:lnTo>
                <a:lnTo>
                  <a:pt x="41163" y="33852"/>
                </a:lnTo>
                <a:lnTo>
                  <a:pt x="41700" y="31985"/>
                </a:lnTo>
                <a:lnTo>
                  <a:pt x="44412" y="27795"/>
                </a:lnTo>
                <a:lnTo>
                  <a:pt x="46246" y="25566"/>
                </a:lnTo>
                <a:lnTo>
                  <a:pt x="48263" y="24080"/>
                </a:lnTo>
                <a:lnTo>
                  <a:pt x="54894" y="21196"/>
                </a:lnTo>
                <a:lnTo>
                  <a:pt x="59536" y="17708"/>
                </a:lnTo>
                <a:lnTo>
                  <a:pt x="62679" y="16460"/>
                </a:lnTo>
                <a:lnTo>
                  <a:pt x="70405" y="15074"/>
                </a:lnTo>
                <a:lnTo>
                  <a:pt x="73100" y="13911"/>
                </a:lnTo>
                <a:lnTo>
                  <a:pt x="74897" y="12341"/>
                </a:lnTo>
                <a:lnTo>
                  <a:pt x="76095" y="10501"/>
                </a:lnTo>
                <a:lnTo>
                  <a:pt x="78481" y="9275"/>
                </a:lnTo>
                <a:lnTo>
                  <a:pt x="85365" y="7912"/>
                </a:lnTo>
                <a:lnTo>
                  <a:pt x="91600" y="5189"/>
                </a:lnTo>
                <a:lnTo>
                  <a:pt x="94374" y="3352"/>
                </a:lnTo>
                <a:lnTo>
                  <a:pt x="99573" y="1311"/>
                </a:lnTo>
                <a:lnTo>
                  <a:pt x="105323" y="403"/>
                </a:lnTo>
                <a:lnTo>
                  <a:pt x="113170" y="0"/>
                </a:lnTo>
                <a:lnTo>
                  <a:pt x="116691" y="686"/>
                </a:lnTo>
                <a:lnTo>
                  <a:pt x="125440" y="4651"/>
                </a:lnTo>
                <a:lnTo>
                  <a:pt x="130578" y="5857"/>
                </a:lnTo>
                <a:lnTo>
                  <a:pt x="137624" y="6393"/>
                </a:lnTo>
                <a:lnTo>
                  <a:pt x="141725" y="6535"/>
                </a:lnTo>
                <a:lnTo>
                  <a:pt x="145253" y="7425"/>
                </a:lnTo>
                <a:lnTo>
                  <a:pt x="154011" y="11674"/>
                </a:lnTo>
                <a:lnTo>
                  <a:pt x="161633" y="14080"/>
                </a:lnTo>
                <a:lnTo>
                  <a:pt x="168918" y="19467"/>
                </a:lnTo>
                <a:lnTo>
                  <a:pt x="176104" y="26090"/>
                </a:lnTo>
                <a:lnTo>
                  <a:pt x="188026" y="37806"/>
                </a:lnTo>
                <a:lnTo>
                  <a:pt x="189614" y="40972"/>
                </a:lnTo>
                <a:lnTo>
                  <a:pt x="191379" y="48722"/>
                </a:lnTo>
                <a:lnTo>
                  <a:pt x="194280" y="55342"/>
                </a:lnTo>
                <a:lnTo>
                  <a:pt x="197421" y="60930"/>
                </a:lnTo>
                <a:lnTo>
                  <a:pt x="199983" y="68538"/>
                </a:lnTo>
                <a:lnTo>
                  <a:pt x="203396" y="73409"/>
                </a:lnTo>
                <a:lnTo>
                  <a:pt x="204623" y="76613"/>
                </a:lnTo>
                <a:lnTo>
                  <a:pt x="205987" y="84407"/>
                </a:lnTo>
                <a:lnTo>
                  <a:pt x="206593" y="91045"/>
                </a:lnTo>
                <a:lnTo>
                  <a:pt x="206755" y="93927"/>
                </a:lnTo>
                <a:lnTo>
                  <a:pt x="204818" y="101362"/>
                </a:lnTo>
                <a:lnTo>
                  <a:pt x="202105" y="109164"/>
                </a:lnTo>
                <a:lnTo>
                  <a:pt x="200899" y="115278"/>
                </a:lnTo>
                <a:lnTo>
                  <a:pt x="198246" y="122758"/>
                </a:lnTo>
                <a:lnTo>
                  <a:pt x="194422" y="130580"/>
                </a:lnTo>
                <a:lnTo>
                  <a:pt x="190076" y="136702"/>
                </a:lnTo>
                <a:lnTo>
                  <a:pt x="188599" y="140240"/>
                </a:lnTo>
                <a:lnTo>
                  <a:pt x="186959" y="148404"/>
                </a:lnTo>
                <a:lnTo>
                  <a:pt x="184113" y="155207"/>
                </a:lnTo>
                <a:lnTo>
                  <a:pt x="178049" y="163500"/>
                </a:lnTo>
                <a:lnTo>
                  <a:pt x="171225" y="170984"/>
                </a:lnTo>
                <a:lnTo>
                  <a:pt x="166537" y="176620"/>
                </a:lnTo>
                <a:lnTo>
                  <a:pt x="161808" y="184417"/>
                </a:lnTo>
                <a:lnTo>
                  <a:pt x="159435" y="187131"/>
                </a:lnTo>
                <a:lnTo>
                  <a:pt x="157060" y="188940"/>
                </a:lnTo>
                <a:lnTo>
                  <a:pt x="154683" y="190146"/>
                </a:lnTo>
                <a:lnTo>
                  <a:pt x="149925" y="195720"/>
                </a:lnTo>
                <a:lnTo>
                  <a:pt x="147544" y="199429"/>
                </a:lnTo>
                <a:lnTo>
                  <a:pt x="145164" y="201901"/>
                </a:lnTo>
                <a:lnTo>
                  <a:pt x="142783" y="203550"/>
                </a:lnTo>
                <a:lnTo>
                  <a:pt x="140402" y="204649"/>
                </a:lnTo>
                <a:lnTo>
                  <a:pt x="133524" y="210103"/>
                </a:lnTo>
                <a:lnTo>
                  <a:pt x="125968" y="216231"/>
                </a:lnTo>
                <a:lnTo>
                  <a:pt x="117252" y="220475"/>
                </a:lnTo>
                <a:lnTo>
                  <a:pt x="108849" y="226406"/>
                </a:lnTo>
                <a:lnTo>
                  <a:pt x="100979" y="230885"/>
                </a:lnTo>
                <a:lnTo>
                  <a:pt x="91416" y="237870"/>
                </a:lnTo>
                <a:lnTo>
                  <a:pt x="86087" y="240478"/>
                </a:lnTo>
                <a:lnTo>
                  <a:pt x="83555" y="241174"/>
                </a:lnTo>
                <a:lnTo>
                  <a:pt x="78625" y="244063"/>
                </a:lnTo>
                <a:lnTo>
                  <a:pt x="76199" y="245945"/>
                </a:lnTo>
                <a:lnTo>
                  <a:pt x="72994" y="247200"/>
                </a:lnTo>
                <a:lnTo>
                  <a:pt x="65200" y="248594"/>
                </a:lnTo>
                <a:lnTo>
                  <a:pt x="55679" y="249378"/>
                </a:lnTo>
                <a:lnTo>
                  <a:pt x="47831" y="249611"/>
                </a:lnTo>
                <a:lnTo>
                  <a:pt x="12112" y="249708"/>
                </a:lnTo>
                <a:lnTo>
                  <a:pt x="10426" y="248915"/>
                </a:lnTo>
                <a:lnTo>
                  <a:pt x="9302" y="247592"/>
                </a:lnTo>
                <a:lnTo>
                  <a:pt x="7497" y="243558"/>
                </a:lnTo>
                <a:lnTo>
                  <a:pt x="941" y="236501"/>
                </a:lnTo>
                <a:lnTo>
                  <a:pt x="368" y="233785"/>
                </a:lnTo>
                <a:lnTo>
                  <a:pt x="0" y="229365"/>
                </a:lnTo>
                <a:lnTo>
                  <a:pt x="2066" y="226644"/>
                </a:lnTo>
                <a:lnTo>
                  <a:pt x="3728" y="224808"/>
                </a:lnTo>
                <a:lnTo>
                  <a:pt x="4837" y="222789"/>
                </a:lnTo>
                <a:lnTo>
                  <a:pt x="6761" y="215305"/>
                </a:lnTo>
                <a:lnTo>
                  <a:pt x="14786" y="206392"/>
                </a:lnTo>
                <a:lnTo>
                  <a:pt x="16970" y="204162"/>
                </a:lnTo>
                <a:lnTo>
                  <a:pt x="19221" y="202676"/>
                </a:lnTo>
                <a:lnTo>
                  <a:pt x="30653" y="198173"/>
                </a:lnTo>
                <a:lnTo>
                  <a:pt x="38179" y="195054"/>
                </a:lnTo>
                <a:lnTo>
                  <a:pt x="46879" y="193298"/>
                </a:lnTo>
                <a:lnTo>
                  <a:pt x="55278" y="192778"/>
                </a:lnTo>
                <a:lnTo>
                  <a:pt x="69819" y="192602"/>
                </a:lnTo>
                <a:lnTo>
                  <a:pt x="95133" y="192560"/>
                </a:lnTo>
                <a:lnTo>
                  <a:pt x="97523" y="193353"/>
                </a:lnTo>
                <a:lnTo>
                  <a:pt x="104679" y="197469"/>
                </a:lnTo>
                <a:lnTo>
                  <a:pt x="111826" y="199834"/>
                </a:lnTo>
                <a:lnTo>
                  <a:pt x="116590" y="203201"/>
                </a:lnTo>
                <a:lnTo>
                  <a:pt x="119765" y="204416"/>
                </a:lnTo>
                <a:lnTo>
                  <a:pt x="127526" y="205766"/>
                </a:lnTo>
                <a:lnTo>
                  <a:pt x="134151" y="208483"/>
                </a:lnTo>
                <a:lnTo>
                  <a:pt x="142343" y="214475"/>
                </a:lnTo>
                <a:lnTo>
                  <a:pt x="149797" y="221277"/>
                </a:lnTo>
                <a:lnTo>
                  <a:pt x="159427" y="230687"/>
                </a:lnTo>
                <a:lnTo>
                  <a:pt x="173738" y="244949"/>
                </a:lnTo>
                <a:lnTo>
                  <a:pt x="176120" y="246535"/>
                </a:lnTo>
                <a:lnTo>
                  <a:pt x="183265" y="249562"/>
                </a:lnTo>
                <a:lnTo>
                  <a:pt x="192791" y="257294"/>
                </a:lnTo>
                <a:lnTo>
                  <a:pt x="199934" y="264127"/>
                </a:lnTo>
                <a:lnTo>
                  <a:pt x="205491" y="268817"/>
                </a:lnTo>
                <a:lnTo>
                  <a:pt x="213252" y="273547"/>
                </a:lnTo>
                <a:lnTo>
                  <a:pt x="219876" y="276179"/>
                </a:lnTo>
                <a:lnTo>
                  <a:pt x="222754" y="276880"/>
                </a:lnTo>
                <a:lnTo>
                  <a:pt x="228068" y="279777"/>
                </a:lnTo>
                <a:lnTo>
                  <a:pt x="230596" y="281660"/>
                </a:lnTo>
                <a:lnTo>
                  <a:pt x="235522" y="283753"/>
                </a:lnTo>
                <a:lnTo>
                  <a:pt x="242758" y="284932"/>
                </a:lnTo>
                <a:lnTo>
                  <a:pt x="252314" y="285330"/>
                </a:lnTo>
                <a:lnTo>
                  <a:pt x="266609" y="285419"/>
                </a:lnTo>
                <a:lnTo>
                  <a:pt x="268990" y="284628"/>
                </a:lnTo>
                <a:lnTo>
                  <a:pt x="276134" y="280516"/>
                </a:lnTo>
                <a:lnTo>
                  <a:pt x="283278" y="278152"/>
                </a:lnTo>
                <a:lnTo>
                  <a:pt x="290422" y="273570"/>
                </a:lnTo>
                <a:lnTo>
                  <a:pt x="295184" y="272220"/>
                </a:lnTo>
                <a:lnTo>
                  <a:pt x="296772" y="271066"/>
                </a:lnTo>
                <a:lnTo>
                  <a:pt x="297830" y="269503"/>
                </a:lnTo>
                <a:lnTo>
                  <a:pt x="298536" y="267668"/>
                </a:lnTo>
                <a:lnTo>
                  <a:pt x="303321" y="261292"/>
                </a:lnTo>
                <a:lnTo>
                  <a:pt x="311255" y="252820"/>
                </a:lnTo>
                <a:lnTo>
                  <a:pt x="314234" y="2497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2"/>
          <p:cNvSpPr/>
          <p:nvPr/>
        </p:nvSpPr>
        <p:spPr>
          <a:xfrm>
            <a:off x="2250281" y="1850231"/>
            <a:ext cx="214313" cy="164307"/>
          </a:xfrm>
          <a:custGeom>
            <a:avLst/>
            <a:gdLst/>
            <a:ahLst/>
            <a:cxnLst/>
            <a:rect l="0" t="0" r="0" b="0"/>
            <a:pathLst>
              <a:path w="214313" h="164307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7771" y="8819"/>
                </a:lnTo>
                <a:lnTo>
                  <a:pt x="9943" y="10642"/>
                </a:lnTo>
                <a:lnTo>
                  <a:pt x="12185" y="11857"/>
                </a:lnTo>
                <a:lnTo>
                  <a:pt x="16792" y="13207"/>
                </a:lnTo>
                <a:lnTo>
                  <a:pt x="21486" y="15924"/>
                </a:lnTo>
                <a:lnTo>
                  <a:pt x="26218" y="19777"/>
                </a:lnTo>
                <a:lnTo>
                  <a:pt x="30967" y="24135"/>
                </a:lnTo>
                <a:lnTo>
                  <a:pt x="38103" y="31052"/>
                </a:lnTo>
                <a:lnTo>
                  <a:pt x="45244" y="38128"/>
                </a:lnTo>
                <a:lnTo>
                  <a:pt x="47625" y="39706"/>
                </a:lnTo>
                <a:lnTo>
                  <a:pt x="52388" y="41460"/>
                </a:lnTo>
                <a:lnTo>
                  <a:pt x="57150" y="44356"/>
                </a:lnTo>
                <a:lnTo>
                  <a:pt x="62706" y="48288"/>
                </a:lnTo>
                <a:lnTo>
                  <a:pt x="66410" y="50449"/>
                </a:lnTo>
                <a:lnTo>
                  <a:pt x="70467" y="52682"/>
                </a:lnTo>
                <a:lnTo>
                  <a:pt x="77092" y="57281"/>
                </a:lnTo>
                <a:lnTo>
                  <a:pt x="82682" y="61971"/>
                </a:lnTo>
                <a:lnTo>
                  <a:pt x="87812" y="66701"/>
                </a:lnTo>
                <a:lnTo>
                  <a:pt x="91085" y="69073"/>
                </a:lnTo>
                <a:lnTo>
                  <a:pt x="94854" y="71449"/>
                </a:lnTo>
                <a:lnTo>
                  <a:pt x="98955" y="73826"/>
                </a:lnTo>
                <a:lnTo>
                  <a:pt x="102482" y="76999"/>
                </a:lnTo>
                <a:lnTo>
                  <a:pt x="105628" y="80701"/>
                </a:lnTo>
                <a:lnTo>
                  <a:pt x="108519" y="84757"/>
                </a:lnTo>
                <a:lnTo>
                  <a:pt x="111239" y="88254"/>
                </a:lnTo>
                <a:lnTo>
                  <a:pt x="113847" y="91380"/>
                </a:lnTo>
                <a:lnTo>
                  <a:pt x="116379" y="94257"/>
                </a:lnTo>
                <a:lnTo>
                  <a:pt x="119655" y="96969"/>
                </a:lnTo>
                <a:lnTo>
                  <a:pt x="123426" y="99571"/>
                </a:lnTo>
                <a:lnTo>
                  <a:pt x="127528" y="102100"/>
                </a:lnTo>
                <a:lnTo>
                  <a:pt x="134202" y="107025"/>
                </a:lnTo>
                <a:lnTo>
                  <a:pt x="137093" y="109450"/>
                </a:lnTo>
                <a:lnTo>
                  <a:pt x="139814" y="112654"/>
                </a:lnTo>
                <a:lnTo>
                  <a:pt x="142422" y="116378"/>
                </a:lnTo>
                <a:lnTo>
                  <a:pt x="144954" y="120448"/>
                </a:lnTo>
                <a:lnTo>
                  <a:pt x="147436" y="123955"/>
                </a:lnTo>
                <a:lnTo>
                  <a:pt x="149884" y="127086"/>
                </a:lnTo>
                <a:lnTo>
                  <a:pt x="152310" y="129968"/>
                </a:lnTo>
                <a:lnTo>
                  <a:pt x="155515" y="132683"/>
                </a:lnTo>
                <a:lnTo>
                  <a:pt x="159239" y="135286"/>
                </a:lnTo>
                <a:lnTo>
                  <a:pt x="163309" y="137816"/>
                </a:lnTo>
                <a:lnTo>
                  <a:pt x="169948" y="142743"/>
                </a:lnTo>
                <a:lnTo>
                  <a:pt x="176886" y="148581"/>
                </a:lnTo>
                <a:lnTo>
                  <a:pt x="181880" y="153385"/>
                </a:lnTo>
                <a:lnTo>
                  <a:pt x="183959" y="154644"/>
                </a:lnTo>
                <a:lnTo>
                  <a:pt x="191472" y="157210"/>
                </a:lnTo>
                <a:lnTo>
                  <a:pt x="195117" y="158782"/>
                </a:lnTo>
                <a:lnTo>
                  <a:pt x="204788" y="163215"/>
                </a:lnTo>
                <a:lnTo>
                  <a:pt x="210256" y="163983"/>
                </a:lnTo>
                <a:lnTo>
                  <a:pt x="214312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3"/>
          <p:cNvSpPr/>
          <p:nvPr/>
        </p:nvSpPr>
        <p:spPr>
          <a:xfrm>
            <a:off x="2322810" y="1843087"/>
            <a:ext cx="106066" cy="157164"/>
          </a:xfrm>
          <a:custGeom>
            <a:avLst/>
            <a:gdLst/>
            <a:ahLst/>
            <a:cxnLst/>
            <a:rect l="0" t="0" r="0" b="0"/>
            <a:pathLst>
              <a:path w="106066" h="157164">
                <a:moveTo>
                  <a:pt x="106065" y="0"/>
                </a:moveTo>
                <a:lnTo>
                  <a:pt x="106065" y="10642"/>
                </a:lnTo>
                <a:lnTo>
                  <a:pt x="104477" y="13445"/>
                </a:lnTo>
                <a:lnTo>
                  <a:pt x="101831" y="16901"/>
                </a:lnTo>
                <a:lnTo>
                  <a:pt x="98480" y="20792"/>
                </a:lnTo>
                <a:lnTo>
                  <a:pt x="96246" y="24180"/>
                </a:lnTo>
                <a:lnTo>
                  <a:pt x="94756" y="27232"/>
                </a:lnTo>
                <a:lnTo>
                  <a:pt x="88573" y="45420"/>
                </a:lnTo>
                <a:lnTo>
                  <a:pt x="85672" y="50917"/>
                </a:lnTo>
                <a:lnTo>
                  <a:pt x="82151" y="56170"/>
                </a:lnTo>
                <a:lnTo>
                  <a:pt x="78216" y="61259"/>
                </a:lnTo>
                <a:lnTo>
                  <a:pt x="74799" y="66240"/>
                </a:lnTo>
                <a:lnTo>
                  <a:pt x="71727" y="71147"/>
                </a:lnTo>
                <a:lnTo>
                  <a:pt x="68885" y="76006"/>
                </a:lnTo>
                <a:lnTo>
                  <a:pt x="66197" y="80833"/>
                </a:lnTo>
                <a:lnTo>
                  <a:pt x="61094" y="90430"/>
                </a:lnTo>
                <a:lnTo>
                  <a:pt x="57828" y="95212"/>
                </a:lnTo>
                <a:lnTo>
                  <a:pt x="54063" y="99987"/>
                </a:lnTo>
                <a:lnTo>
                  <a:pt x="49966" y="104758"/>
                </a:lnTo>
                <a:lnTo>
                  <a:pt x="45646" y="109526"/>
                </a:lnTo>
                <a:lnTo>
                  <a:pt x="36614" y="119057"/>
                </a:lnTo>
                <a:lnTo>
                  <a:pt x="26396" y="129556"/>
                </a:lnTo>
                <a:lnTo>
                  <a:pt x="23584" y="133202"/>
                </a:lnTo>
                <a:lnTo>
                  <a:pt x="20915" y="137220"/>
                </a:lnTo>
                <a:lnTo>
                  <a:pt x="18342" y="141486"/>
                </a:lnTo>
                <a:lnTo>
                  <a:pt x="16627" y="145124"/>
                </a:lnTo>
                <a:lnTo>
                  <a:pt x="15483" y="148343"/>
                </a:lnTo>
                <a:lnTo>
                  <a:pt x="14720" y="151283"/>
                </a:lnTo>
                <a:lnTo>
                  <a:pt x="13419" y="153243"/>
                </a:lnTo>
                <a:lnTo>
                  <a:pt x="11757" y="154549"/>
                </a:lnTo>
                <a:lnTo>
                  <a:pt x="7179" y="156646"/>
                </a:lnTo>
                <a:lnTo>
                  <a:pt x="4436" y="156933"/>
                </a:lnTo>
                <a:lnTo>
                  <a:pt x="0" y="157117"/>
                </a:lnTo>
                <a:lnTo>
                  <a:pt x="3024" y="157149"/>
                </a:lnTo>
                <a:lnTo>
                  <a:pt x="6052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54"/>
          <p:cNvSpPr/>
          <p:nvPr/>
        </p:nvSpPr>
        <p:spPr>
          <a:xfrm>
            <a:off x="2557462" y="1728875"/>
            <a:ext cx="192435" cy="142788"/>
          </a:xfrm>
          <a:custGeom>
            <a:avLst/>
            <a:gdLst/>
            <a:ahLst/>
            <a:cxnLst/>
            <a:rect l="0" t="0" r="0" b="0"/>
            <a:pathLst>
              <a:path w="192435" h="142788">
                <a:moveTo>
                  <a:pt x="0" y="14200"/>
                </a:moveTo>
                <a:lnTo>
                  <a:pt x="4116" y="14200"/>
                </a:lnTo>
                <a:lnTo>
                  <a:pt x="2358" y="14200"/>
                </a:lnTo>
                <a:lnTo>
                  <a:pt x="2366" y="13406"/>
                </a:lnTo>
                <a:lnTo>
                  <a:pt x="4491" y="10407"/>
                </a:lnTo>
                <a:lnTo>
                  <a:pt x="6169" y="9290"/>
                </a:lnTo>
                <a:lnTo>
                  <a:pt x="11529" y="7718"/>
                </a:lnTo>
                <a:lnTo>
                  <a:pt x="13062" y="7350"/>
                </a:lnTo>
                <a:lnTo>
                  <a:pt x="17976" y="7187"/>
                </a:lnTo>
                <a:lnTo>
                  <a:pt x="21509" y="7143"/>
                </a:lnTo>
                <a:lnTo>
                  <a:pt x="25452" y="6320"/>
                </a:lnTo>
                <a:lnTo>
                  <a:pt x="29668" y="4978"/>
                </a:lnTo>
                <a:lnTo>
                  <a:pt x="34066" y="3289"/>
                </a:lnTo>
                <a:lnTo>
                  <a:pt x="38586" y="2163"/>
                </a:lnTo>
                <a:lnTo>
                  <a:pt x="43187" y="1413"/>
                </a:lnTo>
                <a:lnTo>
                  <a:pt x="47841" y="913"/>
                </a:lnTo>
                <a:lnTo>
                  <a:pt x="52531" y="579"/>
                </a:lnTo>
                <a:lnTo>
                  <a:pt x="57246" y="357"/>
                </a:lnTo>
                <a:lnTo>
                  <a:pt x="69349" y="44"/>
                </a:lnTo>
                <a:lnTo>
                  <a:pt x="72427" y="0"/>
                </a:lnTo>
                <a:lnTo>
                  <a:pt x="75272" y="764"/>
                </a:lnTo>
                <a:lnTo>
                  <a:pt x="80550" y="3730"/>
                </a:lnTo>
                <a:lnTo>
                  <a:pt x="85542" y="5578"/>
                </a:lnTo>
                <a:lnTo>
                  <a:pt x="90406" y="6399"/>
                </a:lnTo>
                <a:lnTo>
                  <a:pt x="95214" y="6764"/>
                </a:lnTo>
                <a:lnTo>
                  <a:pt x="96813" y="7655"/>
                </a:lnTo>
                <a:lnTo>
                  <a:pt x="97880" y="9043"/>
                </a:lnTo>
                <a:lnTo>
                  <a:pt x="98591" y="10762"/>
                </a:lnTo>
                <a:lnTo>
                  <a:pt x="99858" y="11908"/>
                </a:lnTo>
                <a:lnTo>
                  <a:pt x="101497" y="12671"/>
                </a:lnTo>
                <a:lnTo>
                  <a:pt x="103384" y="13181"/>
                </a:lnTo>
                <a:lnTo>
                  <a:pt x="104641" y="14314"/>
                </a:lnTo>
                <a:lnTo>
                  <a:pt x="105480" y="15864"/>
                </a:lnTo>
                <a:lnTo>
                  <a:pt x="106411" y="19701"/>
                </a:lnTo>
                <a:lnTo>
                  <a:pt x="106825" y="24053"/>
                </a:lnTo>
                <a:lnTo>
                  <a:pt x="106936" y="26325"/>
                </a:lnTo>
                <a:lnTo>
                  <a:pt x="107058" y="30966"/>
                </a:lnTo>
                <a:lnTo>
                  <a:pt x="106297" y="32521"/>
                </a:lnTo>
                <a:lnTo>
                  <a:pt x="104996" y="33557"/>
                </a:lnTo>
                <a:lnTo>
                  <a:pt x="103335" y="34249"/>
                </a:lnTo>
                <a:lnTo>
                  <a:pt x="101434" y="36297"/>
                </a:lnTo>
                <a:lnTo>
                  <a:pt x="99372" y="39250"/>
                </a:lnTo>
                <a:lnTo>
                  <a:pt x="97205" y="42806"/>
                </a:lnTo>
                <a:lnTo>
                  <a:pt x="94966" y="45970"/>
                </a:lnTo>
                <a:lnTo>
                  <a:pt x="92679" y="48874"/>
                </a:lnTo>
                <a:lnTo>
                  <a:pt x="90361" y="51603"/>
                </a:lnTo>
                <a:lnTo>
                  <a:pt x="88022" y="53423"/>
                </a:lnTo>
                <a:lnTo>
                  <a:pt x="83306" y="55445"/>
                </a:lnTo>
                <a:lnTo>
                  <a:pt x="80144" y="56778"/>
                </a:lnTo>
                <a:lnTo>
                  <a:pt x="76448" y="58460"/>
                </a:lnTo>
                <a:lnTo>
                  <a:pt x="72397" y="60375"/>
                </a:lnTo>
                <a:lnTo>
                  <a:pt x="68902" y="61652"/>
                </a:lnTo>
                <a:lnTo>
                  <a:pt x="62902" y="63071"/>
                </a:lnTo>
                <a:lnTo>
                  <a:pt x="60985" y="64243"/>
                </a:lnTo>
                <a:lnTo>
                  <a:pt x="59707" y="65818"/>
                </a:lnTo>
                <a:lnTo>
                  <a:pt x="57163" y="71321"/>
                </a:lnTo>
                <a:lnTo>
                  <a:pt x="67094" y="71347"/>
                </a:lnTo>
                <a:lnTo>
                  <a:pt x="70129" y="70554"/>
                </a:lnTo>
                <a:lnTo>
                  <a:pt x="73740" y="69232"/>
                </a:lnTo>
                <a:lnTo>
                  <a:pt x="77735" y="67557"/>
                </a:lnTo>
                <a:lnTo>
                  <a:pt x="81192" y="66440"/>
                </a:lnTo>
                <a:lnTo>
                  <a:pt x="87150" y="65199"/>
                </a:lnTo>
                <a:lnTo>
                  <a:pt x="91437" y="64868"/>
                </a:lnTo>
                <a:lnTo>
                  <a:pt x="96677" y="64647"/>
                </a:lnTo>
                <a:lnTo>
                  <a:pt x="114611" y="64293"/>
                </a:lnTo>
                <a:lnTo>
                  <a:pt x="119270" y="65058"/>
                </a:lnTo>
                <a:lnTo>
                  <a:pt x="124757" y="66361"/>
                </a:lnTo>
                <a:lnTo>
                  <a:pt x="130796" y="68024"/>
                </a:lnTo>
                <a:lnTo>
                  <a:pt x="136410" y="69133"/>
                </a:lnTo>
                <a:lnTo>
                  <a:pt x="141740" y="69871"/>
                </a:lnTo>
                <a:lnTo>
                  <a:pt x="146881" y="70364"/>
                </a:lnTo>
                <a:lnTo>
                  <a:pt x="151102" y="71486"/>
                </a:lnTo>
                <a:lnTo>
                  <a:pt x="154710" y="73028"/>
                </a:lnTo>
                <a:lnTo>
                  <a:pt x="157909" y="74850"/>
                </a:lnTo>
                <a:lnTo>
                  <a:pt x="165696" y="78991"/>
                </a:lnTo>
                <a:lnTo>
                  <a:pt x="169995" y="81206"/>
                </a:lnTo>
                <a:lnTo>
                  <a:pt x="173655" y="83477"/>
                </a:lnTo>
                <a:lnTo>
                  <a:pt x="176889" y="85784"/>
                </a:lnTo>
                <a:lnTo>
                  <a:pt x="179838" y="88116"/>
                </a:lnTo>
                <a:lnTo>
                  <a:pt x="182599" y="90465"/>
                </a:lnTo>
                <a:lnTo>
                  <a:pt x="185232" y="92825"/>
                </a:lnTo>
                <a:lnTo>
                  <a:pt x="187782" y="95191"/>
                </a:lnTo>
                <a:lnTo>
                  <a:pt x="189482" y="97563"/>
                </a:lnTo>
                <a:lnTo>
                  <a:pt x="190615" y="99938"/>
                </a:lnTo>
                <a:lnTo>
                  <a:pt x="191370" y="102314"/>
                </a:lnTo>
                <a:lnTo>
                  <a:pt x="191874" y="104693"/>
                </a:lnTo>
                <a:lnTo>
                  <a:pt x="192210" y="107072"/>
                </a:lnTo>
                <a:lnTo>
                  <a:pt x="192434" y="109452"/>
                </a:lnTo>
                <a:lnTo>
                  <a:pt x="191789" y="111832"/>
                </a:lnTo>
                <a:lnTo>
                  <a:pt x="190566" y="114213"/>
                </a:lnTo>
                <a:lnTo>
                  <a:pt x="188956" y="116594"/>
                </a:lnTo>
                <a:lnTo>
                  <a:pt x="187883" y="118975"/>
                </a:lnTo>
                <a:lnTo>
                  <a:pt x="187168" y="121356"/>
                </a:lnTo>
                <a:lnTo>
                  <a:pt x="186691" y="123737"/>
                </a:lnTo>
                <a:lnTo>
                  <a:pt x="184786" y="126118"/>
                </a:lnTo>
                <a:lnTo>
                  <a:pt x="181928" y="128500"/>
                </a:lnTo>
                <a:lnTo>
                  <a:pt x="178435" y="130881"/>
                </a:lnTo>
                <a:lnTo>
                  <a:pt x="175313" y="133262"/>
                </a:lnTo>
                <a:lnTo>
                  <a:pt x="172438" y="135643"/>
                </a:lnTo>
                <a:lnTo>
                  <a:pt x="169727" y="138025"/>
                </a:lnTo>
                <a:lnTo>
                  <a:pt x="167127" y="139612"/>
                </a:lnTo>
                <a:lnTo>
                  <a:pt x="162120" y="141376"/>
                </a:lnTo>
                <a:lnTo>
                  <a:pt x="158880" y="141846"/>
                </a:lnTo>
                <a:lnTo>
                  <a:pt x="155133" y="142160"/>
                </a:lnTo>
                <a:lnTo>
                  <a:pt x="147529" y="142508"/>
                </a:lnTo>
                <a:lnTo>
                  <a:pt x="141504" y="142663"/>
                </a:lnTo>
                <a:lnTo>
                  <a:pt x="123884" y="142780"/>
                </a:lnTo>
                <a:lnTo>
                  <a:pt x="104777" y="142787"/>
                </a:lnTo>
                <a:lnTo>
                  <a:pt x="103189" y="141993"/>
                </a:lnTo>
                <a:lnTo>
                  <a:pt x="102130" y="140670"/>
                </a:lnTo>
                <a:lnTo>
                  <a:pt x="101424" y="138995"/>
                </a:lnTo>
                <a:lnTo>
                  <a:pt x="100160" y="137877"/>
                </a:lnTo>
                <a:lnTo>
                  <a:pt x="98523" y="137133"/>
                </a:lnTo>
                <a:lnTo>
                  <a:pt x="94588" y="136305"/>
                </a:lnTo>
                <a:lnTo>
                  <a:pt x="88704" y="135839"/>
                </a:lnTo>
                <a:lnTo>
                  <a:pt x="84197" y="135682"/>
                </a:lnTo>
                <a:lnTo>
                  <a:pt x="78581" y="1356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55"/>
          <p:cNvSpPr/>
          <p:nvPr/>
        </p:nvSpPr>
        <p:spPr>
          <a:xfrm>
            <a:off x="2907506" y="1943100"/>
            <a:ext cx="257176" cy="21432"/>
          </a:xfrm>
          <a:custGeom>
            <a:avLst/>
            <a:gdLst/>
            <a:ahLst/>
            <a:cxnLst/>
            <a:rect l="0" t="0" r="0" b="0"/>
            <a:pathLst>
              <a:path w="257176" h="21432">
                <a:moveTo>
                  <a:pt x="0" y="21431"/>
                </a:moveTo>
                <a:lnTo>
                  <a:pt x="35053" y="21431"/>
                </a:lnTo>
                <a:lnTo>
                  <a:pt x="39244" y="20637"/>
                </a:lnTo>
                <a:lnTo>
                  <a:pt x="43625" y="19314"/>
                </a:lnTo>
                <a:lnTo>
                  <a:pt x="48133" y="17639"/>
                </a:lnTo>
                <a:lnTo>
                  <a:pt x="51933" y="16521"/>
                </a:lnTo>
                <a:lnTo>
                  <a:pt x="55259" y="15776"/>
                </a:lnTo>
                <a:lnTo>
                  <a:pt x="58271" y="15280"/>
                </a:lnTo>
                <a:lnTo>
                  <a:pt x="65850" y="14728"/>
                </a:lnTo>
                <a:lnTo>
                  <a:pt x="74510" y="14483"/>
                </a:lnTo>
                <a:lnTo>
                  <a:pt x="122402" y="14292"/>
                </a:lnTo>
                <a:lnTo>
                  <a:pt x="238019" y="14287"/>
                </a:lnTo>
                <a:lnTo>
                  <a:pt x="239642" y="13493"/>
                </a:lnTo>
                <a:lnTo>
                  <a:pt x="240723" y="12170"/>
                </a:lnTo>
                <a:lnTo>
                  <a:pt x="241445" y="10495"/>
                </a:lnTo>
                <a:lnTo>
                  <a:pt x="242719" y="9377"/>
                </a:lnTo>
                <a:lnTo>
                  <a:pt x="244363" y="8633"/>
                </a:lnTo>
                <a:lnTo>
                  <a:pt x="246252" y="8136"/>
                </a:lnTo>
                <a:lnTo>
                  <a:pt x="250468" y="7585"/>
                </a:lnTo>
                <a:lnTo>
                  <a:pt x="257058" y="7151"/>
                </a:lnTo>
                <a:lnTo>
                  <a:pt x="257097" y="6355"/>
                </a:lnTo>
                <a:lnTo>
                  <a:pt x="2571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56"/>
          <p:cNvSpPr/>
          <p:nvPr/>
        </p:nvSpPr>
        <p:spPr>
          <a:xfrm>
            <a:off x="3028950" y="1864518"/>
            <a:ext cx="50007" cy="171451"/>
          </a:xfrm>
          <a:custGeom>
            <a:avLst/>
            <a:gdLst/>
            <a:ahLst/>
            <a:cxnLst/>
            <a:rect l="0" t="0" r="0" b="0"/>
            <a:pathLst>
              <a:path w="50007" h="171451">
                <a:moveTo>
                  <a:pt x="0" y="0"/>
                </a:moveTo>
                <a:lnTo>
                  <a:pt x="0" y="17061"/>
                </a:lnTo>
                <a:lnTo>
                  <a:pt x="793" y="19312"/>
                </a:lnTo>
                <a:lnTo>
                  <a:pt x="2116" y="21606"/>
                </a:lnTo>
                <a:lnTo>
                  <a:pt x="3792" y="23929"/>
                </a:lnTo>
                <a:lnTo>
                  <a:pt x="4909" y="26272"/>
                </a:lnTo>
                <a:lnTo>
                  <a:pt x="6150" y="30991"/>
                </a:lnTo>
                <a:lnTo>
                  <a:pt x="6702" y="35734"/>
                </a:lnTo>
                <a:lnTo>
                  <a:pt x="6849" y="38111"/>
                </a:lnTo>
                <a:lnTo>
                  <a:pt x="7013" y="44984"/>
                </a:lnTo>
                <a:lnTo>
                  <a:pt x="7056" y="49040"/>
                </a:lnTo>
                <a:lnTo>
                  <a:pt x="7879" y="53331"/>
                </a:lnTo>
                <a:lnTo>
                  <a:pt x="9221" y="57779"/>
                </a:lnTo>
                <a:lnTo>
                  <a:pt x="10910" y="62332"/>
                </a:lnTo>
                <a:lnTo>
                  <a:pt x="12036" y="66161"/>
                </a:lnTo>
                <a:lnTo>
                  <a:pt x="12786" y="69507"/>
                </a:lnTo>
                <a:lnTo>
                  <a:pt x="13286" y="72532"/>
                </a:lnTo>
                <a:lnTo>
                  <a:pt x="14414" y="76136"/>
                </a:lnTo>
                <a:lnTo>
                  <a:pt x="15959" y="80126"/>
                </a:lnTo>
                <a:lnTo>
                  <a:pt x="17783" y="84374"/>
                </a:lnTo>
                <a:lnTo>
                  <a:pt x="21926" y="93327"/>
                </a:lnTo>
                <a:lnTo>
                  <a:pt x="24142" y="97937"/>
                </a:lnTo>
                <a:lnTo>
                  <a:pt x="25620" y="102597"/>
                </a:lnTo>
                <a:lnTo>
                  <a:pt x="26605" y="107292"/>
                </a:lnTo>
                <a:lnTo>
                  <a:pt x="27261" y="112009"/>
                </a:lnTo>
                <a:lnTo>
                  <a:pt x="28493" y="116742"/>
                </a:lnTo>
                <a:lnTo>
                  <a:pt x="30108" y="121484"/>
                </a:lnTo>
                <a:lnTo>
                  <a:pt x="31978" y="126233"/>
                </a:lnTo>
                <a:lnTo>
                  <a:pt x="33225" y="130193"/>
                </a:lnTo>
                <a:lnTo>
                  <a:pt x="34056" y="133627"/>
                </a:lnTo>
                <a:lnTo>
                  <a:pt x="34610" y="136710"/>
                </a:lnTo>
                <a:lnTo>
                  <a:pt x="35773" y="139559"/>
                </a:lnTo>
                <a:lnTo>
                  <a:pt x="37342" y="142252"/>
                </a:lnTo>
                <a:lnTo>
                  <a:pt x="39182" y="144841"/>
                </a:lnTo>
                <a:lnTo>
                  <a:pt x="40409" y="147361"/>
                </a:lnTo>
                <a:lnTo>
                  <a:pt x="41772" y="152277"/>
                </a:lnTo>
                <a:lnTo>
                  <a:pt x="42378" y="157108"/>
                </a:lnTo>
                <a:lnTo>
                  <a:pt x="42539" y="159508"/>
                </a:lnTo>
                <a:lnTo>
                  <a:pt x="43440" y="161107"/>
                </a:lnTo>
                <a:lnTo>
                  <a:pt x="44835" y="162174"/>
                </a:lnTo>
                <a:lnTo>
                  <a:pt x="48984" y="163885"/>
                </a:lnTo>
                <a:lnTo>
                  <a:pt x="49325" y="164819"/>
                </a:lnTo>
                <a:lnTo>
                  <a:pt x="49871" y="169905"/>
                </a:lnTo>
                <a:lnTo>
                  <a:pt x="50006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57"/>
          <p:cNvSpPr/>
          <p:nvPr/>
        </p:nvSpPr>
        <p:spPr>
          <a:xfrm>
            <a:off x="3214992" y="1771650"/>
            <a:ext cx="206865" cy="113995"/>
          </a:xfrm>
          <a:custGeom>
            <a:avLst/>
            <a:gdLst/>
            <a:ahLst/>
            <a:cxnLst/>
            <a:rect l="0" t="0" r="0" b="0"/>
            <a:pathLst>
              <a:path w="206865" h="113995">
                <a:moveTo>
                  <a:pt x="35414" y="0"/>
                </a:moveTo>
                <a:lnTo>
                  <a:pt x="35414" y="37136"/>
                </a:lnTo>
                <a:lnTo>
                  <a:pt x="34620" y="40632"/>
                </a:lnTo>
                <a:lnTo>
                  <a:pt x="33297" y="44550"/>
                </a:lnTo>
                <a:lnTo>
                  <a:pt x="31622" y="48750"/>
                </a:lnTo>
                <a:lnTo>
                  <a:pt x="30504" y="53137"/>
                </a:lnTo>
                <a:lnTo>
                  <a:pt x="29759" y="57650"/>
                </a:lnTo>
                <a:lnTo>
                  <a:pt x="29263" y="62246"/>
                </a:lnTo>
                <a:lnTo>
                  <a:pt x="28138" y="66103"/>
                </a:lnTo>
                <a:lnTo>
                  <a:pt x="26595" y="69469"/>
                </a:lnTo>
                <a:lnTo>
                  <a:pt x="24772" y="72506"/>
                </a:lnTo>
                <a:lnTo>
                  <a:pt x="22763" y="75325"/>
                </a:lnTo>
                <a:lnTo>
                  <a:pt x="20630" y="77998"/>
                </a:lnTo>
                <a:lnTo>
                  <a:pt x="18414" y="80573"/>
                </a:lnTo>
                <a:lnTo>
                  <a:pt x="16143" y="83084"/>
                </a:lnTo>
                <a:lnTo>
                  <a:pt x="11503" y="87990"/>
                </a:lnTo>
                <a:lnTo>
                  <a:pt x="9948" y="90410"/>
                </a:lnTo>
                <a:lnTo>
                  <a:pt x="8912" y="92817"/>
                </a:lnTo>
                <a:lnTo>
                  <a:pt x="8221" y="95215"/>
                </a:lnTo>
                <a:lnTo>
                  <a:pt x="7760" y="97608"/>
                </a:lnTo>
                <a:lnTo>
                  <a:pt x="7453" y="99997"/>
                </a:lnTo>
                <a:lnTo>
                  <a:pt x="7248" y="102383"/>
                </a:lnTo>
                <a:lnTo>
                  <a:pt x="6318" y="103974"/>
                </a:lnTo>
                <a:lnTo>
                  <a:pt x="4904" y="105035"/>
                </a:lnTo>
                <a:lnTo>
                  <a:pt x="724" y="106737"/>
                </a:lnTo>
                <a:lnTo>
                  <a:pt x="381" y="107670"/>
                </a:lnTo>
                <a:lnTo>
                  <a:pt x="0" y="110824"/>
                </a:lnTo>
                <a:lnTo>
                  <a:pt x="692" y="111983"/>
                </a:lnTo>
                <a:lnTo>
                  <a:pt x="1947" y="112755"/>
                </a:lnTo>
                <a:lnTo>
                  <a:pt x="5459" y="113613"/>
                </a:lnTo>
                <a:lnTo>
                  <a:pt x="9665" y="113994"/>
                </a:lnTo>
                <a:lnTo>
                  <a:pt x="11898" y="113302"/>
                </a:lnTo>
                <a:lnTo>
                  <a:pt x="16496" y="110417"/>
                </a:lnTo>
                <a:lnTo>
                  <a:pt x="21185" y="108605"/>
                </a:lnTo>
                <a:lnTo>
                  <a:pt x="25915" y="107800"/>
                </a:lnTo>
                <a:lnTo>
                  <a:pt x="30663" y="107442"/>
                </a:lnTo>
                <a:lnTo>
                  <a:pt x="34628" y="106553"/>
                </a:lnTo>
                <a:lnTo>
                  <a:pt x="39652" y="105166"/>
                </a:lnTo>
                <a:lnTo>
                  <a:pt x="45383" y="103448"/>
                </a:lnTo>
                <a:lnTo>
                  <a:pt x="50791" y="102303"/>
                </a:lnTo>
                <a:lnTo>
                  <a:pt x="55984" y="101539"/>
                </a:lnTo>
                <a:lnTo>
                  <a:pt x="61034" y="101030"/>
                </a:lnTo>
                <a:lnTo>
                  <a:pt x="66781" y="100691"/>
                </a:lnTo>
                <a:lnTo>
                  <a:pt x="79517" y="100314"/>
                </a:lnTo>
                <a:lnTo>
                  <a:pt x="106388" y="100052"/>
                </a:lnTo>
                <a:lnTo>
                  <a:pt x="180225" y="100012"/>
                </a:lnTo>
                <a:lnTo>
                  <a:pt x="182755" y="100806"/>
                </a:lnTo>
                <a:lnTo>
                  <a:pt x="187682" y="103804"/>
                </a:lnTo>
                <a:lnTo>
                  <a:pt x="192518" y="105666"/>
                </a:lnTo>
                <a:lnTo>
                  <a:pt x="197313" y="106494"/>
                </a:lnTo>
                <a:lnTo>
                  <a:pt x="203681" y="106960"/>
                </a:lnTo>
                <a:lnTo>
                  <a:pt x="206864" y="1071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58"/>
          <p:cNvSpPr/>
          <p:nvPr/>
        </p:nvSpPr>
        <p:spPr>
          <a:xfrm>
            <a:off x="3378993" y="1771650"/>
            <a:ext cx="28576" cy="271463"/>
          </a:xfrm>
          <a:custGeom>
            <a:avLst/>
            <a:gdLst/>
            <a:ahLst/>
            <a:cxnLst/>
            <a:rect l="0" t="0" r="0" b="0"/>
            <a:pathLst>
              <a:path w="28576" h="271463">
                <a:moveTo>
                  <a:pt x="0" y="0"/>
                </a:moveTo>
                <a:lnTo>
                  <a:pt x="0" y="17698"/>
                </a:lnTo>
                <a:lnTo>
                  <a:pt x="794" y="19736"/>
                </a:lnTo>
                <a:lnTo>
                  <a:pt x="2117" y="21888"/>
                </a:lnTo>
                <a:lnTo>
                  <a:pt x="3793" y="24117"/>
                </a:lnTo>
                <a:lnTo>
                  <a:pt x="4910" y="27190"/>
                </a:lnTo>
                <a:lnTo>
                  <a:pt x="5655" y="30827"/>
                </a:lnTo>
                <a:lnTo>
                  <a:pt x="6482" y="39101"/>
                </a:lnTo>
                <a:lnTo>
                  <a:pt x="6703" y="43529"/>
                </a:lnTo>
                <a:lnTo>
                  <a:pt x="6948" y="52684"/>
                </a:lnTo>
                <a:lnTo>
                  <a:pt x="7057" y="62044"/>
                </a:lnTo>
                <a:lnTo>
                  <a:pt x="7880" y="67556"/>
                </a:lnTo>
                <a:lnTo>
                  <a:pt x="9222" y="73612"/>
                </a:lnTo>
                <a:lnTo>
                  <a:pt x="10911" y="80031"/>
                </a:lnTo>
                <a:lnTo>
                  <a:pt x="12036" y="85898"/>
                </a:lnTo>
                <a:lnTo>
                  <a:pt x="12787" y="91396"/>
                </a:lnTo>
                <a:lnTo>
                  <a:pt x="13287" y="96649"/>
                </a:lnTo>
                <a:lnTo>
                  <a:pt x="13621" y="102533"/>
                </a:lnTo>
                <a:lnTo>
                  <a:pt x="13992" y="115420"/>
                </a:lnTo>
                <a:lnTo>
                  <a:pt x="14884" y="121396"/>
                </a:lnTo>
                <a:lnTo>
                  <a:pt x="16273" y="126968"/>
                </a:lnTo>
                <a:lnTo>
                  <a:pt x="17993" y="132270"/>
                </a:lnTo>
                <a:lnTo>
                  <a:pt x="19139" y="138186"/>
                </a:lnTo>
                <a:lnTo>
                  <a:pt x="19903" y="144512"/>
                </a:lnTo>
                <a:lnTo>
                  <a:pt x="20413" y="151110"/>
                </a:lnTo>
                <a:lnTo>
                  <a:pt x="20752" y="157096"/>
                </a:lnTo>
                <a:lnTo>
                  <a:pt x="21130" y="167981"/>
                </a:lnTo>
                <a:lnTo>
                  <a:pt x="20437" y="173900"/>
                </a:lnTo>
                <a:lnTo>
                  <a:pt x="19180" y="180226"/>
                </a:lnTo>
                <a:lnTo>
                  <a:pt x="17550" y="186826"/>
                </a:lnTo>
                <a:lnTo>
                  <a:pt x="17256" y="192813"/>
                </a:lnTo>
                <a:lnTo>
                  <a:pt x="17854" y="198392"/>
                </a:lnTo>
                <a:lnTo>
                  <a:pt x="19047" y="203699"/>
                </a:lnTo>
                <a:lnTo>
                  <a:pt x="19842" y="208030"/>
                </a:lnTo>
                <a:lnTo>
                  <a:pt x="20725" y="214960"/>
                </a:lnTo>
                <a:lnTo>
                  <a:pt x="21118" y="222802"/>
                </a:lnTo>
                <a:lnTo>
                  <a:pt x="21369" y="236979"/>
                </a:lnTo>
                <a:lnTo>
                  <a:pt x="21430" y="259526"/>
                </a:lnTo>
                <a:lnTo>
                  <a:pt x="22224" y="261123"/>
                </a:lnTo>
                <a:lnTo>
                  <a:pt x="23548" y="262189"/>
                </a:lnTo>
                <a:lnTo>
                  <a:pt x="27582" y="263898"/>
                </a:lnTo>
                <a:lnTo>
                  <a:pt x="27913" y="264831"/>
                </a:lnTo>
                <a:lnTo>
                  <a:pt x="28575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59"/>
          <p:cNvSpPr/>
          <p:nvPr/>
        </p:nvSpPr>
        <p:spPr>
          <a:xfrm>
            <a:off x="3529012" y="1857375"/>
            <a:ext cx="200026" cy="171451"/>
          </a:xfrm>
          <a:custGeom>
            <a:avLst/>
            <a:gdLst/>
            <a:ahLst/>
            <a:cxnLst/>
            <a:rect l="0" t="0" r="0" b="0"/>
            <a:pathLst>
              <a:path w="200026" h="171451">
                <a:moveTo>
                  <a:pt x="0" y="0"/>
                </a:moveTo>
                <a:lnTo>
                  <a:pt x="6151" y="6150"/>
                </a:lnTo>
                <a:lnTo>
                  <a:pt x="6703" y="8819"/>
                </a:lnTo>
                <a:lnTo>
                  <a:pt x="6850" y="10641"/>
                </a:lnTo>
                <a:lnTo>
                  <a:pt x="7741" y="12650"/>
                </a:lnTo>
                <a:lnTo>
                  <a:pt x="10849" y="16999"/>
                </a:lnTo>
                <a:lnTo>
                  <a:pt x="14876" y="21578"/>
                </a:lnTo>
                <a:lnTo>
                  <a:pt x="17061" y="23910"/>
                </a:lnTo>
                <a:lnTo>
                  <a:pt x="19312" y="27052"/>
                </a:lnTo>
                <a:lnTo>
                  <a:pt x="21606" y="30735"/>
                </a:lnTo>
                <a:lnTo>
                  <a:pt x="23929" y="34777"/>
                </a:lnTo>
                <a:lnTo>
                  <a:pt x="26271" y="38266"/>
                </a:lnTo>
                <a:lnTo>
                  <a:pt x="28627" y="41385"/>
                </a:lnTo>
                <a:lnTo>
                  <a:pt x="30990" y="44259"/>
                </a:lnTo>
                <a:lnTo>
                  <a:pt x="33360" y="47762"/>
                </a:lnTo>
                <a:lnTo>
                  <a:pt x="35734" y="51685"/>
                </a:lnTo>
                <a:lnTo>
                  <a:pt x="38110" y="55888"/>
                </a:lnTo>
                <a:lnTo>
                  <a:pt x="41282" y="59483"/>
                </a:lnTo>
                <a:lnTo>
                  <a:pt x="44984" y="62674"/>
                </a:lnTo>
                <a:lnTo>
                  <a:pt x="49039" y="65595"/>
                </a:lnTo>
                <a:lnTo>
                  <a:pt x="53330" y="69130"/>
                </a:lnTo>
                <a:lnTo>
                  <a:pt x="57779" y="73074"/>
                </a:lnTo>
                <a:lnTo>
                  <a:pt x="66161" y="80896"/>
                </a:lnTo>
                <a:lnTo>
                  <a:pt x="72532" y="87018"/>
                </a:lnTo>
                <a:lnTo>
                  <a:pt x="76929" y="90556"/>
                </a:lnTo>
                <a:lnTo>
                  <a:pt x="82243" y="94501"/>
                </a:lnTo>
                <a:lnTo>
                  <a:pt x="88166" y="98720"/>
                </a:lnTo>
                <a:lnTo>
                  <a:pt x="92909" y="102325"/>
                </a:lnTo>
                <a:lnTo>
                  <a:pt x="96864" y="105523"/>
                </a:lnTo>
                <a:lnTo>
                  <a:pt x="100295" y="108449"/>
                </a:lnTo>
                <a:lnTo>
                  <a:pt x="104170" y="111193"/>
                </a:lnTo>
                <a:lnTo>
                  <a:pt x="108340" y="113816"/>
                </a:lnTo>
                <a:lnTo>
                  <a:pt x="112708" y="116358"/>
                </a:lnTo>
                <a:lnTo>
                  <a:pt x="121795" y="121300"/>
                </a:lnTo>
                <a:lnTo>
                  <a:pt x="140563" y="130940"/>
                </a:lnTo>
                <a:lnTo>
                  <a:pt x="144509" y="133331"/>
                </a:lnTo>
                <a:lnTo>
                  <a:pt x="147933" y="135718"/>
                </a:lnTo>
                <a:lnTo>
                  <a:pt x="151009" y="138103"/>
                </a:lnTo>
                <a:lnTo>
                  <a:pt x="154648" y="140488"/>
                </a:lnTo>
                <a:lnTo>
                  <a:pt x="158661" y="142871"/>
                </a:lnTo>
                <a:lnTo>
                  <a:pt x="162924" y="145253"/>
                </a:lnTo>
                <a:lnTo>
                  <a:pt x="166560" y="147635"/>
                </a:lnTo>
                <a:lnTo>
                  <a:pt x="172716" y="152399"/>
                </a:lnTo>
                <a:lnTo>
                  <a:pt x="178098" y="157162"/>
                </a:lnTo>
                <a:lnTo>
                  <a:pt x="184228" y="162895"/>
                </a:lnTo>
                <a:lnTo>
                  <a:pt x="185525" y="163365"/>
                </a:lnTo>
                <a:lnTo>
                  <a:pt x="191756" y="164182"/>
                </a:lnTo>
                <a:lnTo>
                  <a:pt x="197569" y="169191"/>
                </a:lnTo>
                <a:lnTo>
                  <a:pt x="200025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0"/>
          <p:cNvSpPr/>
          <p:nvPr/>
        </p:nvSpPr>
        <p:spPr>
          <a:xfrm>
            <a:off x="3607593" y="1850231"/>
            <a:ext cx="78583" cy="150020"/>
          </a:xfrm>
          <a:custGeom>
            <a:avLst/>
            <a:gdLst/>
            <a:ahLst/>
            <a:cxnLst/>
            <a:rect l="0" t="0" r="0" b="0"/>
            <a:pathLst>
              <a:path w="78583" h="150020">
                <a:moveTo>
                  <a:pt x="78582" y="0"/>
                </a:moveTo>
                <a:lnTo>
                  <a:pt x="78582" y="3792"/>
                </a:lnTo>
                <a:lnTo>
                  <a:pt x="77788" y="4909"/>
                </a:lnTo>
                <a:lnTo>
                  <a:pt x="76465" y="5654"/>
                </a:lnTo>
                <a:lnTo>
                  <a:pt x="74789" y="6151"/>
                </a:lnTo>
                <a:lnTo>
                  <a:pt x="73672" y="7275"/>
                </a:lnTo>
                <a:lnTo>
                  <a:pt x="72927" y="8819"/>
                </a:lnTo>
                <a:lnTo>
                  <a:pt x="72100" y="12651"/>
                </a:lnTo>
                <a:lnTo>
                  <a:pt x="71732" y="16999"/>
                </a:lnTo>
                <a:lnTo>
                  <a:pt x="70840" y="19270"/>
                </a:lnTo>
                <a:lnTo>
                  <a:pt x="69452" y="21578"/>
                </a:lnTo>
                <a:lnTo>
                  <a:pt x="67733" y="23910"/>
                </a:lnTo>
                <a:lnTo>
                  <a:pt x="64999" y="27053"/>
                </a:lnTo>
                <a:lnTo>
                  <a:pt x="61589" y="30735"/>
                </a:lnTo>
                <a:lnTo>
                  <a:pt x="57729" y="34777"/>
                </a:lnTo>
                <a:lnTo>
                  <a:pt x="54360" y="39060"/>
                </a:lnTo>
                <a:lnTo>
                  <a:pt x="51322" y="43502"/>
                </a:lnTo>
                <a:lnTo>
                  <a:pt x="48502" y="48051"/>
                </a:lnTo>
                <a:lnTo>
                  <a:pt x="45828" y="52672"/>
                </a:lnTo>
                <a:lnTo>
                  <a:pt x="40742" y="62039"/>
                </a:lnTo>
                <a:lnTo>
                  <a:pt x="38273" y="67553"/>
                </a:lnTo>
                <a:lnTo>
                  <a:pt x="35834" y="73610"/>
                </a:lnTo>
                <a:lnTo>
                  <a:pt x="33415" y="80030"/>
                </a:lnTo>
                <a:lnTo>
                  <a:pt x="31008" y="85103"/>
                </a:lnTo>
                <a:lnTo>
                  <a:pt x="28609" y="89279"/>
                </a:lnTo>
                <a:lnTo>
                  <a:pt x="26217" y="92857"/>
                </a:lnTo>
                <a:lnTo>
                  <a:pt x="23828" y="96829"/>
                </a:lnTo>
                <a:lnTo>
                  <a:pt x="21442" y="101065"/>
                </a:lnTo>
                <a:lnTo>
                  <a:pt x="16673" y="110005"/>
                </a:lnTo>
                <a:lnTo>
                  <a:pt x="11908" y="119270"/>
                </a:lnTo>
                <a:lnTo>
                  <a:pt x="10321" y="123170"/>
                </a:lnTo>
                <a:lnTo>
                  <a:pt x="9262" y="126563"/>
                </a:lnTo>
                <a:lnTo>
                  <a:pt x="8556" y="129619"/>
                </a:lnTo>
                <a:lnTo>
                  <a:pt x="7291" y="132450"/>
                </a:lnTo>
                <a:lnTo>
                  <a:pt x="5655" y="135131"/>
                </a:lnTo>
                <a:lnTo>
                  <a:pt x="3770" y="137712"/>
                </a:lnTo>
                <a:lnTo>
                  <a:pt x="2513" y="140227"/>
                </a:lnTo>
                <a:lnTo>
                  <a:pt x="1676" y="142697"/>
                </a:lnTo>
                <a:lnTo>
                  <a:pt x="0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1"/>
          <p:cNvSpPr/>
          <p:nvPr/>
        </p:nvSpPr>
        <p:spPr>
          <a:xfrm>
            <a:off x="3786187" y="1764508"/>
            <a:ext cx="157164" cy="100011"/>
          </a:xfrm>
          <a:custGeom>
            <a:avLst/>
            <a:gdLst/>
            <a:ahLst/>
            <a:cxnLst/>
            <a:rect l="0" t="0" r="0" b="0"/>
            <a:pathLst>
              <a:path w="157164" h="100011">
                <a:moveTo>
                  <a:pt x="0" y="7142"/>
                </a:moveTo>
                <a:lnTo>
                  <a:pt x="6151" y="7142"/>
                </a:lnTo>
                <a:lnTo>
                  <a:pt x="6482" y="6348"/>
                </a:lnTo>
                <a:lnTo>
                  <a:pt x="6850" y="3349"/>
                </a:lnTo>
                <a:lnTo>
                  <a:pt x="7741" y="2232"/>
                </a:lnTo>
                <a:lnTo>
                  <a:pt x="9130" y="1487"/>
                </a:lnTo>
                <a:lnTo>
                  <a:pt x="12789" y="660"/>
                </a:lnTo>
                <a:lnTo>
                  <a:pt x="17061" y="292"/>
                </a:lnTo>
                <a:lnTo>
                  <a:pt x="21362" y="56"/>
                </a:lnTo>
                <a:lnTo>
                  <a:pt x="38190" y="0"/>
                </a:lnTo>
                <a:lnTo>
                  <a:pt x="41335" y="793"/>
                </a:lnTo>
                <a:lnTo>
                  <a:pt x="45019" y="2115"/>
                </a:lnTo>
                <a:lnTo>
                  <a:pt x="54754" y="6149"/>
                </a:lnTo>
                <a:lnTo>
                  <a:pt x="58202" y="8817"/>
                </a:lnTo>
                <a:lnTo>
                  <a:pt x="60233" y="10640"/>
                </a:lnTo>
                <a:lnTo>
                  <a:pt x="64605" y="14782"/>
                </a:lnTo>
                <a:lnTo>
                  <a:pt x="70088" y="20116"/>
                </a:lnTo>
                <a:lnTo>
                  <a:pt x="70538" y="21347"/>
                </a:lnTo>
                <a:lnTo>
                  <a:pt x="70838" y="22962"/>
                </a:lnTo>
                <a:lnTo>
                  <a:pt x="71038" y="24832"/>
                </a:lnTo>
                <a:lnTo>
                  <a:pt x="71171" y="26873"/>
                </a:lnTo>
                <a:lnTo>
                  <a:pt x="71260" y="29027"/>
                </a:lnTo>
                <a:lnTo>
                  <a:pt x="71319" y="31257"/>
                </a:lnTo>
                <a:lnTo>
                  <a:pt x="70565" y="33537"/>
                </a:lnTo>
                <a:lnTo>
                  <a:pt x="69268" y="35851"/>
                </a:lnTo>
                <a:lnTo>
                  <a:pt x="67610" y="38187"/>
                </a:lnTo>
                <a:lnTo>
                  <a:pt x="65711" y="40539"/>
                </a:lnTo>
                <a:lnTo>
                  <a:pt x="63651" y="42900"/>
                </a:lnTo>
                <a:lnTo>
                  <a:pt x="58434" y="48601"/>
                </a:lnTo>
                <a:lnTo>
                  <a:pt x="53738" y="53381"/>
                </a:lnTo>
                <a:lnTo>
                  <a:pt x="52494" y="55430"/>
                </a:lnTo>
                <a:lnTo>
                  <a:pt x="51665" y="57590"/>
                </a:lnTo>
                <a:lnTo>
                  <a:pt x="51112" y="59824"/>
                </a:lnTo>
                <a:lnTo>
                  <a:pt x="49950" y="61313"/>
                </a:lnTo>
                <a:lnTo>
                  <a:pt x="48381" y="62306"/>
                </a:lnTo>
                <a:lnTo>
                  <a:pt x="46542" y="62968"/>
                </a:lnTo>
                <a:lnTo>
                  <a:pt x="45315" y="64203"/>
                </a:lnTo>
                <a:lnTo>
                  <a:pt x="44498" y="65820"/>
                </a:lnTo>
                <a:lnTo>
                  <a:pt x="43186" y="70326"/>
                </a:lnTo>
                <a:lnTo>
                  <a:pt x="40889" y="73059"/>
                </a:lnTo>
                <a:lnTo>
                  <a:pt x="35809" y="78483"/>
                </a:lnTo>
                <a:lnTo>
                  <a:pt x="35759" y="80653"/>
                </a:lnTo>
                <a:lnTo>
                  <a:pt x="35727" y="84721"/>
                </a:lnTo>
                <a:lnTo>
                  <a:pt x="36518" y="85055"/>
                </a:lnTo>
                <a:lnTo>
                  <a:pt x="39513" y="85426"/>
                </a:lnTo>
                <a:lnTo>
                  <a:pt x="40630" y="86319"/>
                </a:lnTo>
                <a:lnTo>
                  <a:pt x="41374" y="87708"/>
                </a:lnTo>
                <a:lnTo>
                  <a:pt x="41871" y="89427"/>
                </a:lnTo>
                <a:lnTo>
                  <a:pt x="42995" y="90574"/>
                </a:lnTo>
                <a:lnTo>
                  <a:pt x="44538" y="91338"/>
                </a:lnTo>
                <a:lnTo>
                  <a:pt x="48370" y="92187"/>
                </a:lnTo>
                <a:lnTo>
                  <a:pt x="52719" y="92565"/>
                </a:lnTo>
                <a:lnTo>
                  <a:pt x="57297" y="92732"/>
                </a:lnTo>
                <a:lnTo>
                  <a:pt x="66454" y="92827"/>
                </a:lnTo>
                <a:lnTo>
                  <a:pt x="70496" y="92840"/>
                </a:lnTo>
                <a:lnTo>
                  <a:pt x="73985" y="92055"/>
                </a:lnTo>
                <a:lnTo>
                  <a:pt x="77105" y="90738"/>
                </a:lnTo>
                <a:lnTo>
                  <a:pt x="79978" y="89066"/>
                </a:lnTo>
                <a:lnTo>
                  <a:pt x="83481" y="87952"/>
                </a:lnTo>
                <a:lnTo>
                  <a:pt x="87404" y="87209"/>
                </a:lnTo>
                <a:lnTo>
                  <a:pt x="91607" y="86714"/>
                </a:lnTo>
                <a:lnTo>
                  <a:pt x="95996" y="86383"/>
                </a:lnTo>
                <a:lnTo>
                  <a:pt x="100510" y="86163"/>
                </a:lnTo>
                <a:lnTo>
                  <a:pt x="112331" y="85853"/>
                </a:lnTo>
                <a:lnTo>
                  <a:pt x="146152" y="85723"/>
                </a:lnTo>
                <a:lnTo>
                  <a:pt x="147441" y="86517"/>
                </a:lnTo>
                <a:lnTo>
                  <a:pt x="148300" y="87840"/>
                </a:lnTo>
                <a:lnTo>
                  <a:pt x="148873" y="89515"/>
                </a:lnTo>
                <a:lnTo>
                  <a:pt x="150049" y="90632"/>
                </a:lnTo>
                <a:lnTo>
                  <a:pt x="151626" y="91377"/>
                </a:lnTo>
                <a:lnTo>
                  <a:pt x="153472" y="91874"/>
                </a:lnTo>
                <a:lnTo>
                  <a:pt x="154702" y="92998"/>
                </a:lnTo>
                <a:lnTo>
                  <a:pt x="155522" y="94542"/>
                </a:lnTo>
                <a:lnTo>
                  <a:pt x="157163" y="10001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62"/>
          <p:cNvSpPr/>
          <p:nvPr/>
        </p:nvSpPr>
        <p:spPr>
          <a:xfrm>
            <a:off x="1680108" y="1685925"/>
            <a:ext cx="177268" cy="392907"/>
          </a:xfrm>
          <a:custGeom>
            <a:avLst/>
            <a:gdLst/>
            <a:ahLst/>
            <a:cxnLst/>
            <a:rect l="0" t="0" r="0" b="0"/>
            <a:pathLst>
              <a:path w="177268" h="392907">
                <a:moveTo>
                  <a:pt x="177267" y="0"/>
                </a:moveTo>
                <a:lnTo>
                  <a:pt x="173474" y="3792"/>
                </a:lnTo>
                <a:lnTo>
                  <a:pt x="171563" y="4909"/>
                </a:lnTo>
                <a:lnTo>
                  <a:pt x="167324" y="6150"/>
                </a:lnTo>
                <a:lnTo>
                  <a:pt x="162793" y="8819"/>
                </a:lnTo>
                <a:lnTo>
                  <a:pt x="158134" y="12650"/>
                </a:lnTo>
                <a:lnTo>
                  <a:pt x="153417" y="16999"/>
                </a:lnTo>
                <a:lnTo>
                  <a:pt x="150255" y="19270"/>
                </a:lnTo>
                <a:lnTo>
                  <a:pt x="146559" y="21578"/>
                </a:lnTo>
                <a:lnTo>
                  <a:pt x="142507" y="23910"/>
                </a:lnTo>
                <a:lnTo>
                  <a:pt x="133772" y="28618"/>
                </a:lnTo>
                <a:lnTo>
                  <a:pt x="129220" y="30985"/>
                </a:lnTo>
                <a:lnTo>
                  <a:pt x="124598" y="34150"/>
                </a:lnTo>
                <a:lnTo>
                  <a:pt x="119929" y="37848"/>
                </a:lnTo>
                <a:lnTo>
                  <a:pt x="115229" y="41900"/>
                </a:lnTo>
                <a:lnTo>
                  <a:pt x="110508" y="46190"/>
                </a:lnTo>
                <a:lnTo>
                  <a:pt x="101029" y="55189"/>
                </a:lnTo>
                <a:lnTo>
                  <a:pt x="36860" y="118978"/>
                </a:lnTo>
                <a:lnTo>
                  <a:pt x="32862" y="124562"/>
                </a:lnTo>
                <a:lnTo>
                  <a:pt x="29403" y="130666"/>
                </a:lnTo>
                <a:lnTo>
                  <a:pt x="18148" y="153780"/>
                </a:lnTo>
                <a:lnTo>
                  <a:pt x="15266" y="165978"/>
                </a:lnTo>
                <a:lnTo>
                  <a:pt x="14498" y="172564"/>
                </a:lnTo>
                <a:lnTo>
                  <a:pt x="13191" y="179336"/>
                </a:lnTo>
                <a:lnTo>
                  <a:pt x="11527" y="186233"/>
                </a:lnTo>
                <a:lnTo>
                  <a:pt x="9623" y="193211"/>
                </a:lnTo>
                <a:lnTo>
                  <a:pt x="5392" y="207315"/>
                </a:lnTo>
                <a:lnTo>
                  <a:pt x="3152" y="214410"/>
                </a:lnTo>
                <a:lnTo>
                  <a:pt x="664" y="226526"/>
                </a:lnTo>
                <a:lnTo>
                  <a:pt x="0" y="231980"/>
                </a:lnTo>
                <a:lnTo>
                  <a:pt x="351" y="237997"/>
                </a:lnTo>
                <a:lnTo>
                  <a:pt x="1379" y="244390"/>
                </a:lnTo>
                <a:lnTo>
                  <a:pt x="2858" y="251032"/>
                </a:lnTo>
                <a:lnTo>
                  <a:pt x="3051" y="257842"/>
                </a:lnTo>
                <a:lnTo>
                  <a:pt x="2385" y="264763"/>
                </a:lnTo>
                <a:lnTo>
                  <a:pt x="1148" y="271759"/>
                </a:lnTo>
                <a:lnTo>
                  <a:pt x="1889" y="283765"/>
                </a:lnTo>
                <a:lnTo>
                  <a:pt x="4865" y="294393"/>
                </a:lnTo>
                <a:lnTo>
                  <a:pt x="8833" y="304407"/>
                </a:lnTo>
                <a:lnTo>
                  <a:pt x="11126" y="316267"/>
                </a:lnTo>
                <a:lnTo>
                  <a:pt x="11737" y="322763"/>
                </a:lnTo>
                <a:lnTo>
                  <a:pt x="13732" y="327888"/>
                </a:lnTo>
                <a:lnTo>
                  <a:pt x="16650" y="332098"/>
                </a:lnTo>
                <a:lnTo>
                  <a:pt x="20183" y="335699"/>
                </a:lnTo>
                <a:lnTo>
                  <a:pt x="23331" y="339687"/>
                </a:lnTo>
                <a:lnTo>
                  <a:pt x="26224" y="343932"/>
                </a:lnTo>
                <a:lnTo>
                  <a:pt x="31555" y="352090"/>
                </a:lnTo>
                <a:lnTo>
                  <a:pt x="36571" y="358361"/>
                </a:lnTo>
                <a:lnTo>
                  <a:pt x="41445" y="363794"/>
                </a:lnTo>
                <a:lnTo>
                  <a:pt x="43857" y="366354"/>
                </a:lnTo>
                <a:lnTo>
                  <a:pt x="47052" y="368855"/>
                </a:lnTo>
                <a:lnTo>
                  <a:pt x="50769" y="371316"/>
                </a:lnTo>
                <a:lnTo>
                  <a:pt x="54835" y="373750"/>
                </a:lnTo>
                <a:lnTo>
                  <a:pt x="58339" y="375373"/>
                </a:lnTo>
                <a:lnTo>
                  <a:pt x="61469" y="376454"/>
                </a:lnTo>
                <a:lnTo>
                  <a:pt x="64350" y="377176"/>
                </a:lnTo>
                <a:lnTo>
                  <a:pt x="69667" y="380094"/>
                </a:lnTo>
                <a:lnTo>
                  <a:pt x="72196" y="381983"/>
                </a:lnTo>
                <a:lnTo>
                  <a:pt x="73882" y="384037"/>
                </a:lnTo>
                <a:lnTo>
                  <a:pt x="75006" y="386199"/>
                </a:lnTo>
                <a:lnTo>
                  <a:pt x="76810" y="391581"/>
                </a:lnTo>
                <a:lnTo>
                  <a:pt x="77752" y="392023"/>
                </a:lnTo>
                <a:lnTo>
                  <a:pt x="82850" y="392731"/>
                </a:lnTo>
                <a:lnTo>
                  <a:pt x="86056" y="392854"/>
                </a:lnTo>
                <a:lnTo>
                  <a:pt x="91542" y="39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3"/>
          <p:cNvSpPr/>
          <p:nvPr/>
        </p:nvSpPr>
        <p:spPr>
          <a:xfrm>
            <a:off x="1314450" y="1935956"/>
            <a:ext cx="278607" cy="28576"/>
          </a:xfrm>
          <a:custGeom>
            <a:avLst/>
            <a:gdLst/>
            <a:ahLst/>
            <a:cxnLst/>
            <a:rect l="0" t="0" r="0" b="0"/>
            <a:pathLst>
              <a:path w="278607" h="28576">
                <a:moveTo>
                  <a:pt x="0" y="28575"/>
                </a:moveTo>
                <a:lnTo>
                  <a:pt x="20585" y="28575"/>
                </a:lnTo>
                <a:lnTo>
                  <a:pt x="24835" y="27781"/>
                </a:lnTo>
                <a:lnTo>
                  <a:pt x="29257" y="26458"/>
                </a:lnTo>
                <a:lnTo>
                  <a:pt x="33792" y="24783"/>
                </a:lnTo>
                <a:lnTo>
                  <a:pt x="39197" y="23665"/>
                </a:lnTo>
                <a:lnTo>
                  <a:pt x="45181" y="22920"/>
                </a:lnTo>
                <a:lnTo>
                  <a:pt x="51552" y="22424"/>
                </a:lnTo>
                <a:lnTo>
                  <a:pt x="58180" y="22093"/>
                </a:lnTo>
                <a:lnTo>
                  <a:pt x="71895" y="21725"/>
                </a:lnTo>
                <a:lnTo>
                  <a:pt x="78886" y="20833"/>
                </a:lnTo>
                <a:lnTo>
                  <a:pt x="85928" y="19445"/>
                </a:lnTo>
                <a:lnTo>
                  <a:pt x="93004" y="17726"/>
                </a:lnTo>
                <a:lnTo>
                  <a:pt x="100102" y="16580"/>
                </a:lnTo>
                <a:lnTo>
                  <a:pt x="107216" y="15815"/>
                </a:lnTo>
                <a:lnTo>
                  <a:pt x="114340" y="15306"/>
                </a:lnTo>
                <a:lnTo>
                  <a:pt x="121470" y="14967"/>
                </a:lnTo>
                <a:lnTo>
                  <a:pt x="135743" y="14589"/>
                </a:lnTo>
                <a:lnTo>
                  <a:pt x="142089" y="13695"/>
                </a:lnTo>
                <a:lnTo>
                  <a:pt x="147907" y="12305"/>
                </a:lnTo>
                <a:lnTo>
                  <a:pt x="153373" y="10584"/>
                </a:lnTo>
                <a:lnTo>
                  <a:pt x="159399" y="9437"/>
                </a:lnTo>
                <a:lnTo>
                  <a:pt x="165797" y="8673"/>
                </a:lnTo>
                <a:lnTo>
                  <a:pt x="172444" y="8163"/>
                </a:lnTo>
                <a:lnTo>
                  <a:pt x="178462" y="7823"/>
                </a:lnTo>
                <a:lnTo>
                  <a:pt x="189383" y="7446"/>
                </a:lnTo>
                <a:lnTo>
                  <a:pt x="195311" y="6551"/>
                </a:lnTo>
                <a:lnTo>
                  <a:pt x="201645" y="5161"/>
                </a:lnTo>
                <a:lnTo>
                  <a:pt x="208249" y="3441"/>
                </a:lnTo>
                <a:lnTo>
                  <a:pt x="214238" y="2294"/>
                </a:lnTo>
                <a:lnTo>
                  <a:pt x="219819" y="1529"/>
                </a:lnTo>
                <a:lnTo>
                  <a:pt x="225127" y="1019"/>
                </a:lnTo>
                <a:lnTo>
                  <a:pt x="230253" y="680"/>
                </a:lnTo>
                <a:lnTo>
                  <a:pt x="235258" y="453"/>
                </a:lnTo>
                <a:lnTo>
                  <a:pt x="245053" y="201"/>
                </a:lnTo>
                <a:lnTo>
                  <a:pt x="2786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64"/>
          <p:cNvSpPr/>
          <p:nvPr/>
        </p:nvSpPr>
        <p:spPr>
          <a:xfrm>
            <a:off x="3914775" y="1693068"/>
            <a:ext cx="142454" cy="342866"/>
          </a:xfrm>
          <a:custGeom>
            <a:avLst/>
            <a:gdLst/>
            <a:ahLst/>
            <a:cxnLst/>
            <a:rect l="0" t="0" r="0" b="0"/>
            <a:pathLst>
              <a:path w="142454" h="342866">
                <a:moveTo>
                  <a:pt x="0" y="0"/>
                </a:moveTo>
                <a:lnTo>
                  <a:pt x="38490" y="0"/>
                </a:lnTo>
                <a:lnTo>
                  <a:pt x="43916" y="794"/>
                </a:lnTo>
                <a:lnTo>
                  <a:pt x="49121" y="2117"/>
                </a:lnTo>
                <a:lnTo>
                  <a:pt x="54178" y="3793"/>
                </a:lnTo>
                <a:lnTo>
                  <a:pt x="59137" y="4910"/>
                </a:lnTo>
                <a:lnTo>
                  <a:pt x="64031" y="5655"/>
                </a:lnTo>
                <a:lnTo>
                  <a:pt x="68881" y="6151"/>
                </a:lnTo>
                <a:lnTo>
                  <a:pt x="72908" y="8070"/>
                </a:lnTo>
                <a:lnTo>
                  <a:pt x="76387" y="10936"/>
                </a:lnTo>
                <a:lnTo>
                  <a:pt x="79499" y="14434"/>
                </a:lnTo>
                <a:lnTo>
                  <a:pt x="83161" y="17561"/>
                </a:lnTo>
                <a:lnTo>
                  <a:pt x="87191" y="20439"/>
                </a:lnTo>
                <a:lnTo>
                  <a:pt x="91465" y="23151"/>
                </a:lnTo>
                <a:lnTo>
                  <a:pt x="95901" y="25753"/>
                </a:lnTo>
                <a:lnTo>
                  <a:pt x="100447" y="28281"/>
                </a:lnTo>
                <a:lnTo>
                  <a:pt x="105064" y="30760"/>
                </a:lnTo>
                <a:lnTo>
                  <a:pt x="108936" y="34001"/>
                </a:lnTo>
                <a:lnTo>
                  <a:pt x="112312" y="37749"/>
                </a:lnTo>
                <a:lnTo>
                  <a:pt x="115356" y="41835"/>
                </a:lnTo>
                <a:lnTo>
                  <a:pt x="118178" y="46146"/>
                </a:lnTo>
                <a:lnTo>
                  <a:pt x="120854" y="50608"/>
                </a:lnTo>
                <a:lnTo>
                  <a:pt x="123432" y="55170"/>
                </a:lnTo>
                <a:lnTo>
                  <a:pt x="125944" y="60592"/>
                </a:lnTo>
                <a:lnTo>
                  <a:pt x="128413" y="66589"/>
                </a:lnTo>
                <a:lnTo>
                  <a:pt x="130852" y="72968"/>
                </a:lnTo>
                <a:lnTo>
                  <a:pt x="133272" y="78808"/>
                </a:lnTo>
                <a:lnTo>
                  <a:pt x="135679" y="84289"/>
                </a:lnTo>
                <a:lnTo>
                  <a:pt x="138078" y="89530"/>
                </a:lnTo>
                <a:lnTo>
                  <a:pt x="139677" y="95405"/>
                </a:lnTo>
                <a:lnTo>
                  <a:pt x="140743" y="101704"/>
                </a:lnTo>
                <a:lnTo>
                  <a:pt x="141453" y="108284"/>
                </a:lnTo>
                <a:lnTo>
                  <a:pt x="141927" y="114258"/>
                </a:lnTo>
                <a:lnTo>
                  <a:pt x="142243" y="119828"/>
                </a:lnTo>
                <a:lnTo>
                  <a:pt x="142453" y="125129"/>
                </a:lnTo>
                <a:lnTo>
                  <a:pt x="141800" y="131045"/>
                </a:lnTo>
                <a:lnTo>
                  <a:pt x="140571" y="137369"/>
                </a:lnTo>
                <a:lnTo>
                  <a:pt x="138957" y="143967"/>
                </a:lnTo>
                <a:lnTo>
                  <a:pt x="137088" y="150747"/>
                </a:lnTo>
                <a:lnTo>
                  <a:pt x="132894" y="164630"/>
                </a:lnTo>
                <a:lnTo>
                  <a:pt x="131459" y="171666"/>
                </a:lnTo>
                <a:lnTo>
                  <a:pt x="130502" y="178738"/>
                </a:lnTo>
                <a:lnTo>
                  <a:pt x="129863" y="185834"/>
                </a:lnTo>
                <a:lnTo>
                  <a:pt x="128644" y="192152"/>
                </a:lnTo>
                <a:lnTo>
                  <a:pt x="127038" y="197951"/>
                </a:lnTo>
                <a:lnTo>
                  <a:pt x="111828" y="243184"/>
                </a:lnTo>
                <a:lnTo>
                  <a:pt x="108683" y="249436"/>
                </a:lnTo>
                <a:lnTo>
                  <a:pt x="104999" y="255190"/>
                </a:lnTo>
                <a:lnTo>
                  <a:pt x="100955" y="260615"/>
                </a:lnTo>
                <a:lnTo>
                  <a:pt x="97466" y="266612"/>
                </a:lnTo>
                <a:lnTo>
                  <a:pt x="94346" y="272991"/>
                </a:lnTo>
                <a:lnTo>
                  <a:pt x="91472" y="279625"/>
                </a:lnTo>
                <a:lnTo>
                  <a:pt x="87969" y="285636"/>
                </a:lnTo>
                <a:lnTo>
                  <a:pt x="84046" y="291230"/>
                </a:lnTo>
                <a:lnTo>
                  <a:pt x="79843" y="296547"/>
                </a:lnTo>
                <a:lnTo>
                  <a:pt x="75454" y="300886"/>
                </a:lnTo>
                <a:lnTo>
                  <a:pt x="70939" y="304572"/>
                </a:lnTo>
                <a:lnTo>
                  <a:pt x="66343" y="307823"/>
                </a:lnTo>
                <a:lnTo>
                  <a:pt x="62485" y="311578"/>
                </a:lnTo>
                <a:lnTo>
                  <a:pt x="59119" y="315669"/>
                </a:lnTo>
                <a:lnTo>
                  <a:pt x="56081" y="319983"/>
                </a:lnTo>
                <a:lnTo>
                  <a:pt x="52468" y="322860"/>
                </a:lnTo>
                <a:lnTo>
                  <a:pt x="48473" y="324778"/>
                </a:lnTo>
                <a:lnTo>
                  <a:pt x="44221" y="326056"/>
                </a:lnTo>
                <a:lnTo>
                  <a:pt x="40593" y="327702"/>
                </a:lnTo>
                <a:lnTo>
                  <a:pt x="37381" y="329593"/>
                </a:lnTo>
                <a:lnTo>
                  <a:pt x="34445" y="331648"/>
                </a:lnTo>
                <a:lnTo>
                  <a:pt x="32488" y="333811"/>
                </a:lnTo>
                <a:lnTo>
                  <a:pt x="31184" y="336047"/>
                </a:lnTo>
                <a:lnTo>
                  <a:pt x="28620" y="342781"/>
                </a:lnTo>
                <a:lnTo>
                  <a:pt x="24796" y="342865"/>
                </a:lnTo>
                <a:lnTo>
                  <a:pt x="23674" y="342083"/>
                </a:lnTo>
                <a:lnTo>
                  <a:pt x="22926" y="340768"/>
                </a:lnTo>
                <a:lnTo>
                  <a:pt x="21431" y="3357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65"/>
          <p:cNvSpPr/>
          <p:nvPr/>
        </p:nvSpPr>
        <p:spPr>
          <a:xfrm>
            <a:off x="1621631" y="2143125"/>
            <a:ext cx="2443163" cy="28576"/>
          </a:xfrm>
          <a:custGeom>
            <a:avLst/>
            <a:gdLst/>
            <a:ahLst/>
            <a:cxnLst/>
            <a:rect l="0" t="0" r="0" b="0"/>
            <a:pathLst>
              <a:path w="2443163" h="28576">
                <a:moveTo>
                  <a:pt x="0" y="21431"/>
                </a:moveTo>
                <a:lnTo>
                  <a:pt x="3792" y="21431"/>
                </a:lnTo>
                <a:lnTo>
                  <a:pt x="5703" y="22225"/>
                </a:lnTo>
                <a:lnTo>
                  <a:pt x="7771" y="23547"/>
                </a:lnTo>
                <a:lnTo>
                  <a:pt x="9943" y="25223"/>
                </a:lnTo>
                <a:lnTo>
                  <a:pt x="12185" y="26340"/>
                </a:lnTo>
                <a:lnTo>
                  <a:pt x="14473" y="27085"/>
                </a:lnTo>
                <a:lnTo>
                  <a:pt x="19926" y="27913"/>
                </a:lnTo>
                <a:lnTo>
                  <a:pt x="95269" y="28574"/>
                </a:lnTo>
                <a:lnTo>
                  <a:pt x="1342040" y="28575"/>
                </a:lnTo>
                <a:lnTo>
                  <a:pt x="1356656" y="27781"/>
                </a:lnTo>
                <a:lnTo>
                  <a:pt x="1371162" y="26458"/>
                </a:lnTo>
                <a:lnTo>
                  <a:pt x="1385595" y="24782"/>
                </a:lnTo>
                <a:lnTo>
                  <a:pt x="1399980" y="23665"/>
                </a:lnTo>
                <a:lnTo>
                  <a:pt x="1414333" y="22920"/>
                </a:lnTo>
                <a:lnTo>
                  <a:pt x="1443773" y="22093"/>
                </a:lnTo>
                <a:lnTo>
                  <a:pt x="1524410" y="21518"/>
                </a:lnTo>
                <a:lnTo>
                  <a:pt x="1540148" y="20695"/>
                </a:lnTo>
                <a:lnTo>
                  <a:pt x="1555403" y="19353"/>
                </a:lnTo>
                <a:lnTo>
                  <a:pt x="1570335" y="17664"/>
                </a:lnTo>
                <a:lnTo>
                  <a:pt x="1585846" y="16538"/>
                </a:lnTo>
                <a:lnTo>
                  <a:pt x="1601743" y="15788"/>
                </a:lnTo>
                <a:lnTo>
                  <a:pt x="1634223" y="14954"/>
                </a:lnTo>
                <a:lnTo>
                  <a:pt x="1713179" y="14375"/>
                </a:lnTo>
                <a:lnTo>
                  <a:pt x="1728700" y="13552"/>
                </a:lnTo>
                <a:lnTo>
                  <a:pt x="1744605" y="12209"/>
                </a:lnTo>
                <a:lnTo>
                  <a:pt x="1760764" y="10521"/>
                </a:lnTo>
                <a:lnTo>
                  <a:pt x="1777092" y="9395"/>
                </a:lnTo>
                <a:lnTo>
                  <a:pt x="1793534" y="8645"/>
                </a:lnTo>
                <a:lnTo>
                  <a:pt x="1826620" y="7810"/>
                </a:lnTo>
                <a:lnTo>
                  <a:pt x="2036631" y="7146"/>
                </a:lnTo>
                <a:lnTo>
                  <a:pt x="2051492" y="6351"/>
                </a:lnTo>
                <a:lnTo>
                  <a:pt x="2066955" y="5028"/>
                </a:lnTo>
                <a:lnTo>
                  <a:pt x="2082820" y="3352"/>
                </a:lnTo>
                <a:lnTo>
                  <a:pt x="2097366" y="2234"/>
                </a:lnTo>
                <a:lnTo>
                  <a:pt x="2111031" y="1489"/>
                </a:lnTo>
                <a:lnTo>
                  <a:pt x="2136798" y="662"/>
                </a:lnTo>
                <a:lnTo>
                  <a:pt x="2209663" y="58"/>
                </a:lnTo>
                <a:lnTo>
                  <a:pt x="244316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66"/>
          <p:cNvSpPr/>
          <p:nvPr/>
        </p:nvSpPr>
        <p:spPr>
          <a:xfrm>
            <a:off x="3471865" y="2250379"/>
            <a:ext cx="278273" cy="192757"/>
          </a:xfrm>
          <a:custGeom>
            <a:avLst/>
            <a:gdLst/>
            <a:ahLst/>
            <a:cxnLst/>
            <a:rect l="0" t="0" r="0" b="0"/>
            <a:pathLst>
              <a:path w="278273" h="192757">
                <a:moveTo>
                  <a:pt x="135728" y="7046"/>
                </a:moveTo>
                <a:lnTo>
                  <a:pt x="97602" y="7046"/>
                </a:lnTo>
                <a:lnTo>
                  <a:pt x="90737" y="9162"/>
                </a:lnTo>
                <a:lnTo>
                  <a:pt x="83188" y="11955"/>
                </a:lnTo>
                <a:lnTo>
                  <a:pt x="77188" y="13196"/>
                </a:lnTo>
                <a:lnTo>
                  <a:pt x="71875" y="15865"/>
                </a:lnTo>
                <a:lnTo>
                  <a:pt x="63702" y="21407"/>
                </a:lnTo>
                <a:lnTo>
                  <a:pt x="57150" y="24805"/>
                </a:lnTo>
                <a:lnTo>
                  <a:pt x="51063" y="28962"/>
                </a:lnTo>
                <a:lnTo>
                  <a:pt x="45712" y="33455"/>
                </a:lnTo>
                <a:lnTo>
                  <a:pt x="40688" y="38097"/>
                </a:lnTo>
                <a:lnTo>
                  <a:pt x="20058" y="58449"/>
                </a:lnTo>
                <a:lnTo>
                  <a:pt x="17340" y="61952"/>
                </a:lnTo>
                <a:lnTo>
                  <a:pt x="14734" y="65875"/>
                </a:lnTo>
                <a:lnTo>
                  <a:pt x="12203" y="70077"/>
                </a:lnTo>
                <a:lnTo>
                  <a:pt x="9722" y="73673"/>
                </a:lnTo>
                <a:lnTo>
                  <a:pt x="7274" y="76864"/>
                </a:lnTo>
                <a:lnTo>
                  <a:pt x="4848" y="79785"/>
                </a:lnTo>
                <a:lnTo>
                  <a:pt x="2153" y="85147"/>
                </a:lnTo>
                <a:lnTo>
                  <a:pt x="955" y="90176"/>
                </a:lnTo>
                <a:lnTo>
                  <a:pt x="423" y="95057"/>
                </a:lnTo>
                <a:lnTo>
                  <a:pt x="281" y="98264"/>
                </a:lnTo>
                <a:lnTo>
                  <a:pt x="81" y="109568"/>
                </a:lnTo>
                <a:lnTo>
                  <a:pt x="0" y="130783"/>
                </a:lnTo>
                <a:lnTo>
                  <a:pt x="793" y="133193"/>
                </a:lnTo>
                <a:lnTo>
                  <a:pt x="3791" y="137988"/>
                </a:lnTo>
                <a:lnTo>
                  <a:pt x="5652" y="142765"/>
                </a:lnTo>
                <a:lnTo>
                  <a:pt x="6148" y="145150"/>
                </a:lnTo>
                <a:lnTo>
                  <a:pt x="8816" y="149917"/>
                </a:lnTo>
                <a:lnTo>
                  <a:pt x="10639" y="152300"/>
                </a:lnTo>
                <a:lnTo>
                  <a:pt x="12664" y="157063"/>
                </a:lnTo>
                <a:lnTo>
                  <a:pt x="13204" y="159445"/>
                </a:lnTo>
                <a:lnTo>
                  <a:pt x="15152" y="161826"/>
                </a:lnTo>
                <a:lnTo>
                  <a:pt x="21549" y="166589"/>
                </a:lnTo>
                <a:lnTo>
                  <a:pt x="27567" y="171352"/>
                </a:lnTo>
                <a:lnTo>
                  <a:pt x="32888" y="176114"/>
                </a:lnTo>
                <a:lnTo>
                  <a:pt x="37899" y="180877"/>
                </a:lnTo>
                <a:lnTo>
                  <a:pt x="40346" y="182464"/>
                </a:lnTo>
                <a:lnTo>
                  <a:pt x="45182" y="184228"/>
                </a:lnTo>
                <a:lnTo>
                  <a:pt x="52094" y="185012"/>
                </a:lnTo>
                <a:lnTo>
                  <a:pt x="56159" y="185221"/>
                </a:lnTo>
                <a:lnTo>
                  <a:pt x="59664" y="186154"/>
                </a:lnTo>
                <a:lnTo>
                  <a:pt x="65674" y="189308"/>
                </a:lnTo>
                <a:lnTo>
                  <a:pt x="73108" y="191238"/>
                </a:lnTo>
                <a:lnTo>
                  <a:pt x="81703" y="192096"/>
                </a:lnTo>
                <a:lnTo>
                  <a:pt x="86218" y="192325"/>
                </a:lnTo>
                <a:lnTo>
                  <a:pt x="98040" y="192647"/>
                </a:lnTo>
                <a:lnTo>
                  <a:pt x="112938" y="192756"/>
                </a:lnTo>
                <a:lnTo>
                  <a:pt x="117360" y="191971"/>
                </a:lnTo>
                <a:lnTo>
                  <a:pt x="121895" y="190655"/>
                </a:lnTo>
                <a:lnTo>
                  <a:pt x="130374" y="187868"/>
                </a:lnTo>
                <a:lnTo>
                  <a:pt x="136788" y="186630"/>
                </a:lnTo>
                <a:lnTo>
                  <a:pt x="141197" y="186300"/>
                </a:lnTo>
                <a:lnTo>
                  <a:pt x="146518" y="186080"/>
                </a:lnTo>
                <a:lnTo>
                  <a:pt x="152446" y="185933"/>
                </a:lnTo>
                <a:lnTo>
                  <a:pt x="157192" y="185041"/>
                </a:lnTo>
                <a:lnTo>
                  <a:pt x="164583" y="181934"/>
                </a:lnTo>
                <a:lnTo>
                  <a:pt x="172629" y="180024"/>
                </a:lnTo>
                <a:lnTo>
                  <a:pt x="176998" y="179514"/>
                </a:lnTo>
                <a:lnTo>
                  <a:pt x="181498" y="178381"/>
                </a:lnTo>
                <a:lnTo>
                  <a:pt x="186085" y="176832"/>
                </a:lnTo>
                <a:lnTo>
                  <a:pt x="194622" y="172994"/>
                </a:lnTo>
                <a:lnTo>
                  <a:pt x="204684" y="166370"/>
                </a:lnTo>
                <a:lnTo>
                  <a:pt x="212942" y="161729"/>
                </a:lnTo>
                <a:lnTo>
                  <a:pt x="226516" y="154654"/>
                </a:lnTo>
                <a:lnTo>
                  <a:pt x="233758" y="149908"/>
                </a:lnTo>
                <a:lnTo>
                  <a:pt x="236800" y="147531"/>
                </a:lnTo>
                <a:lnTo>
                  <a:pt x="239622" y="144359"/>
                </a:lnTo>
                <a:lnTo>
                  <a:pt x="242297" y="140656"/>
                </a:lnTo>
                <a:lnTo>
                  <a:pt x="244874" y="136601"/>
                </a:lnTo>
                <a:lnTo>
                  <a:pt x="247386" y="133103"/>
                </a:lnTo>
                <a:lnTo>
                  <a:pt x="252293" y="127100"/>
                </a:lnTo>
                <a:lnTo>
                  <a:pt x="257120" y="121787"/>
                </a:lnTo>
                <a:lnTo>
                  <a:pt x="261912" y="115985"/>
                </a:lnTo>
                <a:lnTo>
                  <a:pt x="264301" y="112216"/>
                </a:lnTo>
                <a:lnTo>
                  <a:pt x="266687" y="108115"/>
                </a:lnTo>
                <a:lnTo>
                  <a:pt x="268278" y="104588"/>
                </a:lnTo>
                <a:lnTo>
                  <a:pt x="269338" y="101442"/>
                </a:lnTo>
                <a:lnTo>
                  <a:pt x="270046" y="98552"/>
                </a:lnTo>
                <a:lnTo>
                  <a:pt x="271310" y="95037"/>
                </a:lnTo>
                <a:lnTo>
                  <a:pt x="272948" y="91107"/>
                </a:lnTo>
                <a:lnTo>
                  <a:pt x="274833" y="86899"/>
                </a:lnTo>
                <a:lnTo>
                  <a:pt x="276089" y="83300"/>
                </a:lnTo>
                <a:lnTo>
                  <a:pt x="276928" y="80107"/>
                </a:lnTo>
                <a:lnTo>
                  <a:pt x="277858" y="74442"/>
                </a:lnTo>
                <a:lnTo>
                  <a:pt x="278272" y="69279"/>
                </a:lnTo>
                <a:lnTo>
                  <a:pt x="277589" y="66791"/>
                </a:lnTo>
                <a:lnTo>
                  <a:pt x="274713" y="61909"/>
                </a:lnTo>
                <a:lnTo>
                  <a:pt x="272835" y="58703"/>
                </a:lnTo>
                <a:lnTo>
                  <a:pt x="270789" y="54977"/>
                </a:lnTo>
                <a:lnTo>
                  <a:pt x="268631" y="50906"/>
                </a:lnTo>
                <a:lnTo>
                  <a:pt x="266399" y="47398"/>
                </a:lnTo>
                <a:lnTo>
                  <a:pt x="261802" y="41384"/>
                </a:lnTo>
                <a:lnTo>
                  <a:pt x="258671" y="39463"/>
                </a:lnTo>
                <a:lnTo>
                  <a:pt x="250959" y="37328"/>
                </a:lnTo>
                <a:lnTo>
                  <a:pt x="244357" y="34263"/>
                </a:lnTo>
                <a:lnTo>
                  <a:pt x="238776" y="30255"/>
                </a:lnTo>
                <a:lnTo>
                  <a:pt x="233650" y="25827"/>
                </a:lnTo>
                <a:lnTo>
                  <a:pt x="226610" y="21214"/>
                </a:lnTo>
                <a:lnTo>
                  <a:pt x="218982" y="16518"/>
                </a:lnTo>
                <a:lnTo>
                  <a:pt x="212947" y="11785"/>
                </a:lnTo>
                <a:lnTo>
                  <a:pt x="209432" y="10205"/>
                </a:lnTo>
                <a:lnTo>
                  <a:pt x="201294" y="8450"/>
                </a:lnTo>
                <a:lnTo>
                  <a:pt x="194502" y="5553"/>
                </a:lnTo>
                <a:lnTo>
                  <a:pt x="191579" y="3669"/>
                </a:lnTo>
                <a:lnTo>
                  <a:pt x="184099" y="1576"/>
                </a:lnTo>
                <a:lnTo>
                  <a:pt x="176276" y="646"/>
                </a:lnTo>
                <a:lnTo>
                  <a:pt x="170154" y="233"/>
                </a:lnTo>
                <a:lnTo>
                  <a:pt x="162244" y="0"/>
                </a:lnTo>
                <a:lnTo>
                  <a:pt x="155186" y="2062"/>
                </a:lnTo>
                <a:lnTo>
                  <a:pt x="147552" y="4831"/>
                </a:lnTo>
                <a:lnTo>
                  <a:pt x="141512" y="6061"/>
                </a:lnTo>
                <a:lnTo>
                  <a:pt x="136182" y="8725"/>
                </a:lnTo>
                <a:lnTo>
                  <a:pt x="128585" y="141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67"/>
          <p:cNvSpPr/>
          <p:nvPr/>
        </p:nvSpPr>
        <p:spPr>
          <a:xfrm>
            <a:off x="4379118" y="1657350"/>
            <a:ext cx="50008" cy="464344"/>
          </a:xfrm>
          <a:custGeom>
            <a:avLst/>
            <a:gdLst/>
            <a:ahLst/>
            <a:cxnLst/>
            <a:rect l="0" t="0" r="0" b="0"/>
            <a:pathLst>
              <a:path w="50008" h="464344">
                <a:moveTo>
                  <a:pt x="0" y="0"/>
                </a:moveTo>
                <a:lnTo>
                  <a:pt x="0" y="13207"/>
                </a:lnTo>
                <a:lnTo>
                  <a:pt x="794" y="14361"/>
                </a:lnTo>
                <a:lnTo>
                  <a:pt x="2117" y="15924"/>
                </a:lnTo>
                <a:lnTo>
                  <a:pt x="3793" y="17759"/>
                </a:lnTo>
                <a:lnTo>
                  <a:pt x="4910" y="19777"/>
                </a:lnTo>
                <a:lnTo>
                  <a:pt x="6151" y="24135"/>
                </a:lnTo>
                <a:lnTo>
                  <a:pt x="7057" y="38128"/>
                </a:lnTo>
                <a:lnTo>
                  <a:pt x="7136" y="58540"/>
                </a:lnTo>
                <a:lnTo>
                  <a:pt x="7933" y="61252"/>
                </a:lnTo>
                <a:lnTo>
                  <a:pt x="9257" y="63853"/>
                </a:lnTo>
                <a:lnTo>
                  <a:pt x="10934" y="66381"/>
                </a:lnTo>
                <a:lnTo>
                  <a:pt x="12052" y="69654"/>
                </a:lnTo>
                <a:lnTo>
                  <a:pt x="13294" y="77524"/>
                </a:lnTo>
                <a:lnTo>
                  <a:pt x="14092" y="90602"/>
                </a:lnTo>
                <a:lnTo>
                  <a:pt x="14262" y="112247"/>
                </a:lnTo>
                <a:lnTo>
                  <a:pt x="15064" y="116900"/>
                </a:lnTo>
                <a:lnTo>
                  <a:pt x="16393" y="121589"/>
                </a:lnTo>
                <a:lnTo>
                  <a:pt x="18072" y="126303"/>
                </a:lnTo>
                <a:lnTo>
                  <a:pt x="19192" y="131033"/>
                </a:lnTo>
                <a:lnTo>
                  <a:pt x="20436" y="140522"/>
                </a:lnTo>
                <a:lnTo>
                  <a:pt x="21137" y="154789"/>
                </a:lnTo>
                <a:lnTo>
                  <a:pt x="22029" y="158755"/>
                </a:lnTo>
                <a:lnTo>
                  <a:pt x="23417" y="162193"/>
                </a:lnTo>
                <a:lnTo>
                  <a:pt x="25136" y="165278"/>
                </a:lnTo>
                <a:lnTo>
                  <a:pt x="26283" y="168923"/>
                </a:lnTo>
                <a:lnTo>
                  <a:pt x="27556" y="177206"/>
                </a:lnTo>
                <a:lnTo>
                  <a:pt x="28274" y="190794"/>
                </a:lnTo>
                <a:lnTo>
                  <a:pt x="28486" y="204874"/>
                </a:lnTo>
                <a:lnTo>
                  <a:pt x="28549" y="219100"/>
                </a:lnTo>
                <a:lnTo>
                  <a:pt x="29351" y="223854"/>
                </a:lnTo>
                <a:lnTo>
                  <a:pt x="30681" y="228611"/>
                </a:lnTo>
                <a:lnTo>
                  <a:pt x="32360" y="233370"/>
                </a:lnTo>
                <a:lnTo>
                  <a:pt x="33480" y="238130"/>
                </a:lnTo>
                <a:lnTo>
                  <a:pt x="34724" y="247652"/>
                </a:lnTo>
                <a:lnTo>
                  <a:pt x="35424" y="261938"/>
                </a:lnTo>
                <a:lnTo>
                  <a:pt x="36316" y="266700"/>
                </a:lnTo>
                <a:lnTo>
                  <a:pt x="37705" y="271462"/>
                </a:lnTo>
                <a:lnTo>
                  <a:pt x="39424" y="276225"/>
                </a:lnTo>
                <a:lnTo>
                  <a:pt x="40570" y="280193"/>
                </a:lnTo>
                <a:lnTo>
                  <a:pt x="41844" y="286720"/>
                </a:lnTo>
                <a:lnTo>
                  <a:pt x="42561" y="298649"/>
                </a:lnTo>
                <a:lnTo>
                  <a:pt x="42773" y="312237"/>
                </a:lnTo>
                <a:lnTo>
                  <a:pt x="42860" y="354813"/>
                </a:lnTo>
                <a:lnTo>
                  <a:pt x="42067" y="359573"/>
                </a:lnTo>
                <a:lnTo>
                  <a:pt x="40745" y="364334"/>
                </a:lnTo>
                <a:lnTo>
                  <a:pt x="39070" y="369096"/>
                </a:lnTo>
                <a:lnTo>
                  <a:pt x="38747" y="373857"/>
                </a:lnTo>
                <a:lnTo>
                  <a:pt x="39325" y="378619"/>
                </a:lnTo>
                <a:lnTo>
                  <a:pt x="40504" y="383381"/>
                </a:lnTo>
                <a:lnTo>
                  <a:pt x="41815" y="392906"/>
                </a:lnTo>
                <a:lnTo>
                  <a:pt x="42552" y="405077"/>
                </a:lnTo>
                <a:lnTo>
                  <a:pt x="42771" y="415827"/>
                </a:lnTo>
                <a:lnTo>
                  <a:pt x="42863" y="463019"/>
                </a:lnTo>
                <a:lnTo>
                  <a:pt x="43657" y="463460"/>
                </a:lnTo>
                <a:lnTo>
                  <a:pt x="44980" y="463755"/>
                </a:lnTo>
                <a:lnTo>
                  <a:pt x="50007" y="4643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68"/>
          <p:cNvSpPr/>
          <p:nvPr/>
        </p:nvSpPr>
        <p:spPr>
          <a:xfrm>
            <a:off x="4300537" y="2043112"/>
            <a:ext cx="271464" cy="114211"/>
          </a:xfrm>
          <a:custGeom>
            <a:avLst/>
            <a:gdLst/>
            <a:ahLst/>
            <a:cxnLst/>
            <a:rect l="0" t="0" r="0" b="0"/>
            <a:pathLst>
              <a:path w="271464" h="114211">
                <a:moveTo>
                  <a:pt x="0" y="50006"/>
                </a:moveTo>
                <a:lnTo>
                  <a:pt x="10849" y="50006"/>
                </a:lnTo>
                <a:lnTo>
                  <a:pt x="12789" y="50800"/>
                </a:lnTo>
                <a:lnTo>
                  <a:pt x="17061" y="53799"/>
                </a:lnTo>
                <a:lnTo>
                  <a:pt x="21606" y="55661"/>
                </a:lnTo>
                <a:lnTo>
                  <a:pt x="23929" y="56157"/>
                </a:lnTo>
                <a:lnTo>
                  <a:pt x="28627" y="58825"/>
                </a:lnTo>
                <a:lnTo>
                  <a:pt x="30990" y="60648"/>
                </a:lnTo>
                <a:lnTo>
                  <a:pt x="32567" y="62657"/>
                </a:lnTo>
                <a:lnTo>
                  <a:pt x="33618" y="64790"/>
                </a:lnTo>
                <a:lnTo>
                  <a:pt x="34318" y="67006"/>
                </a:lnTo>
                <a:lnTo>
                  <a:pt x="35578" y="68483"/>
                </a:lnTo>
                <a:lnTo>
                  <a:pt x="37213" y="69468"/>
                </a:lnTo>
                <a:lnTo>
                  <a:pt x="39096" y="70125"/>
                </a:lnTo>
                <a:lnTo>
                  <a:pt x="43305" y="72971"/>
                </a:lnTo>
                <a:lnTo>
                  <a:pt x="45539" y="74841"/>
                </a:lnTo>
                <a:lnTo>
                  <a:pt x="47822" y="76881"/>
                </a:lnTo>
                <a:lnTo>
                  <a:pt x="52475" y="81265"/>
                </a:lnTo>
                <a:lnTo>
                  <a:pt x="66683" y="95277"/>
                </a:lnTo>
                <a:lnTo>
                  <a:pt x="69062" y="96855"/>
                </a:lnTo>
                <a:lnTo>
                  <a:pt x="76202" y="99871"/>
                </a:lnTo>
                <a:lnTo>
                  <a:pt x="80963" y="103389"/>
                </a:lnTo>
                <a:lnTo>
                  <a:pt x="85725" y="105482"/>
                </a:lnTo>
                <a:lnTo>
                  <a:pt x="91458" y="106825"/>
                </a:lnTo>
                <a:lnTo>
                  <a:pt x="94358" y="109126"/>
                </a:lnTo>
                <a:lnTo>
                  <a:pt x="96243" y="110851"/>
                </a:lnTo>
                <a:lnTo>
                  <a:pt x="98293" y="112001"/>
                </a:lnTo>
                <a:lnTo>
                  <a:pt x="102688" y="113278"/>
                </a:lnTo>
                <a:lnTo>
                  <a:pt x="109625" y="113997"/>
                </a:lnTo>
                <a:lnTo>
                  <a:pt x="116707" y="114210"/>
                </a:lnTo>
                <a:lnTo>
                  <a:pt x="119080" y="113447"/>
                </a:lnTo>
                <a:lnTo>
                  <a:pt x="123833" y="110481"/>
                </a:lnTo>
                <a:lnTo>
                  <a:pt x="128591" y="108634"/>
                </a:lnTo>
                <a:lnTo>
                  <a:pt x="135732" y="107594"/>
                </a:lnTo>
                <a:lnTo>
                  <a:pt x="138113" y="107448"/>
                </a:lnTo>
                <a:lnTo>
                  <a:pt x="140495" y="106557"/>
                </a:lnTo>
                <a:lnTo>
                  <a:pt x="145257" y="103450"/>
                </a:lnTo>
                <a:lnTo>
                  <a:pt x="147638" y="101511"/>
                </a:lnTo>
                <a:lnTo>
                  <a:pt x="150019" y="99424"/>
                </a:lnTo>
                <a:lnTo>
                  <a:pt x="152400" y="97239"/>
                </a:lnTo>
                <a:lnTo>
                  <a:pt x="157163" y="92694"/>
                </a:lnTo>
                <a:lnTo>
                  <a:pt x="159544" y="90371"/>
                </a:lnTo>
                <a:lnTo>
                  <a:pt x="162719" y="88029"/>
                </a:lnTo>
                <a:lnTo>
                  <a:pt x="166423" y="85673"/>
                </a:lnTo>
                <a:lnTo>
                  <a:pt x="170480" y="83309"/>
                </a:lnTo>
                <a:lnTo>
                  <a:pt x="174772" y="80146"/>
                </a:lnTo>
                <a:lnTo>
                  <a:pt x="179221" y="76449"/>
                </a:lnTo>
                <a:lnTo>
                  <a:pt x="187604" y="68902"/>
                </a:lnTo>
                <a:lnTo>
                  <a:pt x="193975" y="62902"/>
                </a:lnTo>
                <a:lnTo>
                  <a:pt x="197579" y="60191"/>
                </a:lnTo>
                <a:lnTo>
                  <a:pt x="201570" y="57590"/>
                </a:lnTo>
                <a:lnTo>
                  <a:pt x="205817" y="55062"/>
                </a:lnTo>
                <a:lnTo>
                  <a:pt x="210237" y="52583"/>
                </a:lnTo>
                <a:lnTo>
                  <a:pt x="219380" y="47712"/>
                </a:lnTo>
                <a:lnTo>
                  <a:pt x="223248" y="45302"/>
                </a:lnTo>
                <a:lnTo>
                  <a:pt x="226619" y="42901"/>
                </a:lnTo>
                <a:lnTo>
                  <a:pt x="229661" y="40507"/>
                </a:lnTo>
                <a:lnTo>
                  <a:pt x="232482" y="38117"/>
                </a:lnTo>
                <a:lnTo>
                  <a:pt x="235157" y="35730"/>
                </a:lnTo>
                <a:lnTo>
                  <a:pt x="237734" y="33345"/>
                </a:lnTo>
                <a:lnTo>
                  <a:pt x="241039" y="30961"/>
                </a:lnTo>
                <a:lnTo>
                  <a:pt x="244830" y="28578"/>
                </a:lnTo>
                <a:lnTo>
                  <a:pt x="248945" y="26196"/>
                </a:lnTo>
                <a:lnTo>
                  <a:pt x="252482" y="23814"/>
                </a:lnTo>
                <a:lnTo>
                  <a:pt x="255634" y="21432"/>
                </a:lnTo>
                <a:lnTo>
                  <a:pt x="262603" y="15699"/>
                </a:lnTo>
                <a:lnTo>
                  <a:pt x="263969" y="13641"/>
                </a:lnTo>
                <a:lnTo>
                  <a:pt x="265673" y="10681"/>
                </a:lnTo>
                <a:lnTo>
                  <a:pt x="2714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69"/>
          <p:cNvSpPr/>
          <p:nvPr/>
        </p:nvSpPr>
        <p:spPr>
          <a:xfrm>
            <a:off x="3957637" y="2350293"/>
            <a:ext cx="200026" cy="7119"/>
          </a:xfrm>
          <a:custGeom>
            <a:avLst/>
            <a:gdLst/>
            <a:ahLst/>
            <a:cxnLst/>
            <a:rect l="0" t="0" r="0" b="0"/>
            <a:pathLst>
              <a:path w="200026" h="7119">
                <a:moveTo>
                  <a:pt x="0" y="0"/>
                </a:moveTo>
                <a:lnTo>
                  <a:pt x="38111" y="0"/>
                </a:lnTo>
                <a:lnTo>
                  <a:pt x="40488" y="794"/>
                </a:lnTo>
                <a:lnTo>
                  <a:pt x="42867" y="2117"/>
                </a:lnTo>
                <a:lnTo>
                  <a:pt x="45247" y="3793"/>
                </a:lnTo>
                <a:lnTo>
                  <a:pt x="48421" y="4910"/>
                </a:lnTo>
                <a:lnTo>
                  <a:pt x="52124" y="5655"/>
                </a:lnTo>
                <a:lnTo>
                  <a:pt x="56181" y="6151"/>
                </a:lnTo>
                <a:lnTo>
                  <a:pt x="59679" y="6482"/>
                </a:lnTo>
                <a:lnTo>
                  <a:pt x="62805" y="6703"/>
                </a:lnTo>
                <a:lnTo>
                  <a:pt x="65682" y="6850"/>
                </a:lnTo>
                <a:lnTo>
                  <a:pt x="70996" y="7013"/>
                </a:lnTo>
                <a:lnTo>
                  <a:pt x="84668" y="7118"/>
                </a:lnTo>
                <a:lnTo>
                  <a:pt x="88989" y="6333"/>
                </a:lnTo>
                <a:lnTo>
                  <a:pt x="93457" y="5016"/>
                </a:lnTo>
                <a:lnTo>
                  <a:pt x="98023" y="3344"/>
                </a:lnTo>
                <a:lnTo>
                  <a:pt x="101862" y="2229"/>
                </a:lnTo>
                <a:lnTo>
                  <a:pt x="105214" y="1486"/>
                </a:lnTo>
                <a:lnTo>
                  <a:pt x="108243" y="991"/>
                </a:lnTo>
                <a:lnTo>
                  <a:pt x="111850" y="661"/>
                </a:lnTo>
                <a:lnTo>
                  <a:pt x="115841" y="441"/>
                </a:lnTo>
                <a:lnTo>
                  <a:pt x="124510" y="196"/>
                </a:lnTo>
                <a:lnTo>
                  <a:pt x="166757" y="2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70"/>
          <p:cNvSpPr/>
          <p:nvPr/>
        </p:nvSpPr>
        <p:spPr>
          <a:xfrm>
            <a:off x="4307681" y="2278856"/>
            <a:ext cx="271463" cy="134644"/>
          </a:xfrm>
          <a:custGeom>
            <a:avLst/>
            <a:gdLst/>
            <a:ahLst/>
            <a:cxnLst/>
            <a:rect l="0" t="0" r="0" b="0"/>
            <a:pathLst>
              <a:path w="271463" h="134644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3792" y="6849"/>
                </a:lnTo>
                <a:lnTo>
                  <a:pt x="4910" y="7741"/>
                </a:lnTo>
                <a:lnTo>
                  <a:pt x="5654" y="9129"/>
                </a:lnTo>
                <a:lnTo>
                  <a:pt x="6151" y="10849"/>
                </a:lnTo>
                <a:lnTo>
                  <a:pt x="8819" y="14876"/>
                </a:lnTo>
                <a:lnTo>
                  <a:pt x="13207" y="20136"/>
                </a:lnTo>
                <a:lnTo>
                  <a:pt x="13807" y="22972"/>
                </a:lnTo>
                <a:lnTo>
                  <a:pt x="13967" y="24840"/>
                </a:lnTo>
                <a:lnTo>
                  <a:pt x="14867" y="26878"/>
                </a:lnTo>
                <a:lnTo>
                  <a:pt x="16262" y="29032"/>
                </a:lnTo>
                <a:lnTo>
                  <a:pt x="17985" y="31260"/>
                </a:lnTo>
                <a:lnTo>
                  <a:pt x="19928" y="33540"/>
                </a:lnTo>
                <a:lnTo>
                  <a:pt x="22016" y="35854"/>
                </a:lnTo>
                <a:lnTo>
                  <a:pt x="24202" y="38190"/>
                </a:lnTo>
                <a:lnTo>
                  <a:pt x="25660" y="40541"/>
                </a:lnTo>
                <a:lnTo>
                  <a:pt x="26631" y="42902"/>
                </a:lnTo>
                <a:lnTo>
                  <a:pt x="27279" y="45270"/>
                </a:lnTo>
                <a:lnTo>
                  <a:pt x="28505" y="47643"/>
                </a:lnTo>
                <a:lnTo>
                  <a:pt x="30116" y="50018"/>
                </a:lnTo>
                <a:lnTo>
                  <a:pt x="31983" y="52395"/>
                </a:lnTo>
                <a:lnTo>
                  <a:pt x="34022" y="53980"/>
                </a:lnTo>
                <a:lnTo>
                  <a:pt x="36175" y="55037"/>
                </a:lnTo>
                <a:lnTo>
                  <a:pt x="41478" y="57004"/>
                </a:lnTo>
                <a:lnTo>
                  <a:pt x="49126" y="60525"/>
                </a:lnTo>
                <a:lnTo>
                  <a:pt x="52594" y="62575"/>
                </a:lnTo>
                <a:lnTo>
                  <a:pt x="55700" y="64735"/>
                </a:lnTo>
                <a:lnTo>
                  <a:pt x="58565" y="66969"/>
                </a:lnTo>
                <a:lnTo>
                  <a:pt x="61268" y="69252"/>
                </a:lnTo>
                <a:lnTo>
                  <a:pt x="63864" y="71568"/>
                </a:lnTo>
                <a:lnTo>
                  <a:pt x="66389" y="73906"/>
                </a:lnTo>
                <a:lnTo>
                  <a:pt x="69659" y="75464"/>
                </a:lnTo>
                <a:lnTo>
                  <a:pt x="77526" y="77196"/>
                </a:lnTo>
                <a:lnTo>
                  <a:pt x="84198" y="80082"/>
                </a:lnTo>
                <a:lnTo>
                  <a:pt x="87088" y="81963"/>
                </a:lnTo>
                <a:lnTo>
                  <a:pt x="94533" y="84053"/>
                </a:lnTo>
                <a:lnTo>
                  <a:pt x="98740" y="84610"/>
                </a:lnTo>
                <a:lnTo>
                  <a:pt x="103133" y="85776"/>
                </a:lnTo>
                <a:lnTo>
                  <a:pt x="107649" y="87346"/>
                </a:lnTo>
                <a:lnTo>
                  <a:pt x="112248" y="89187"/>
                </a:lnTo>
                <a:lnTo>
                  <a:pt x="116900" y="91208"/>
                </a:lnTo>
                <a:lnTo>
                  <a:pt x="126303" y="95570"/>
                </a:lnTo>
                <a:lnTo>
                  <a:pt x="131033" y="97051"/>
                </a:lnTo>
                <a:lnTo>
                  <a:pt x="135774" y="98038"/>
                </a:lnTo>
                <a:lnTo>
                  <a:pt x="140523" y="98696"/>
                </a:lnTo>
                <a:lnTo>
                  <a:pt x="147915" y="101544"/>
                </a:lnTo>
                <a:lnTo>
                  <a:pt x="150998" y="103415"/>
                </a:lnTo>
                <a:lnTo>
                  <a:pt x="158656" y="105493"/>
                </a:lnTo>
                <a:lnTo>
                  <a:pt x="162920" y="106047"/>
                </a:lnTo>
                <a:lnTo>
                  <a:pt x="167351" y="107211"/>
                </a:lnTo>
                <a:lnTo>
                  <a:pt x="171892" y="108780"/>
                </a:lnTo>
                <a:lnTo>
                  <a:pt x="176507" y="110620"/>
                </a:lnTo>
                <a:lnTo>
                  <a:pt x="181172" y="111846"/>
                </a:lnTo>
                <a:lnTo>
                  <a:pt x="185869" y="112664"/>
                </a:lnTo>
                <a:lnTo>
                  <a:pt x="190587" y="113210"/>
                </a:lnTo>
                <a:lnTo>
                  <a:pt x="195320" y="114367"/>
                </a:lnTo>
                <a:lnTo>
                  <a:pt x="200064" y="115932"/>
                </a:lnTo>
                <a:lnTo>
                  <a:pt x="204813" y="117769"/>
                </a:lnTo>
                <a:lnTo>
                  <a:pt x="212207" y="119810"/>
                </a:lnTo>
                <a:lnTo>
                  <a:pt x="215290" y="120355"/>
                </a:lnTo>
                <a:lnTo>
                  <a:pt x="220832" y="123076"/>
                </a:lnTo>
                <a:lnTo>
                  <a:pt x="223422" y="124913"/>
                </a:lnTo>
                <a:lnTo>
                  <a:pt x="228415" y="126954"/>
                </a:lnTo>
                <a:lnTo>
                  <a:pt x="230858" y="127499"/>
                </a:lnTo>
                <a:lnTo>
                  <a:pt x="235689" y="130220"/>
                </a:lnTo>
                <a:lnTo>
                  <a:pt x="238088" y="132057"/>
                </a:lnTo>
                <a:lnTo>
                  <a:pt x="241275" y="133282"/>
                </a:lnTo>
                <a:lnTo>
                  <a:pt x="249050" y="134643"/>
                </a:lnTo>
                <a:lnTo>
                  <a:pt x="252552" y="134212"/>
                </a:lnTo>
                <a:lnTo>
                  <a:pt x="255681" y="133131"/>
                </a:lnTo>
                <a:lnTo>
                  <a:pt x="262612" y="129485"/>
                </a:lnTo>
                <a:lnTo>
                  <a:pt x="268891" y="128765"/>
                </a:lnTo>
                <a:lnTo>
                  <a:pt x="271462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71"/>
          <p:cNvSpPr/>
          <p:nvPr/>
        </p:nvSpPr>
        <p:spPr>
          <a:xfrm>
            <a:off x="4364831" y="2250281"/>
            <a:ext cx="164307" cy="207170"/>
          </a:xfrm>
          <a:custGeom>
            <a:avLst/>
            <a:gdLst/>
            <a:ahLst/>
            <a:cxnLst/>
            <a:rect l="0" t="0" r="0" b="0"/>
            <a:pathLst>
              <a:path w="164307" h="207170">
                <a:moveTo>
                  <a:pt x="164306" y="0"/>
                </a:moveTo>
                <a:lnTo>
                  <a:pt x="153664" y="10642"/>
                </a:lnTo>
                <a:lnTo>
                  <a:pt x="149522" y="16900"/>
                </a:lnTo>
                <a:lnTo>
                  <a:pt x="147306" y="20792"/>
                </a:lnTo>
                <a:lnTo>
                  <a:pt x="142728" y="27232"/>
                </a:lnTo>
                <a:lnTo>
                  <a:pt x="138047" y="33535"/>
                </a:lnTo>
                <a:lnTo>
                  <a:pt x="135688" y="37438"/>
                </a:lnTo>
                <a:lnTo>
                  <a:pt x="133321" y="41627"/>
                </a:lnTo>
                <a:lnTo>
                  <a:pt x="130156" y="46007"/>
                </a:lnTo>
                <a:lnTo>
                  <a:pt x="126458" y="50515"/>
                </a:lnTo>
                <a:lnTo>
                  <a:pt x="122405" y="55108"/>
                </a:lnTo>
                <a:lnTo>
                  <a:pt x="118910" y="59757"/>
                </a:lnTo>
                <a:lnTo>
                  <a:pt x="115786" y="64444"/>
                </a:lnTo>
                <a:lnTo>
                  <a:pt x="112909" y="69157"/>
                </a:lnTo>
                <a:lnTo>
                  <a:pt x="109404" y="73886"/>
                </a:lnTo>
                <a:lnTo>
                  <a:pt x="105479" y="78626"/>
                </a:lnTo>
                <a:lnTo>
                  <a:pt x="101276" y="83373"/>
                </a:lnTo>
                <a:lnTo>
                  <a:pt x="97680" y="88126"/>
                </a:lnTo>
                <a:lnTo>
                  <a:pt x="94489" y="92882"/>
                </a:lnTo>
                <a:lnTo>
                  <a:pt x="91567" y="97640"/>
                </a:lnTo>
                <a:lnTo>
                  <a:pt x="88032" y="101606"/>
                </a:lnTo>
                <a:lnTo>
                  <a:pt x="84088" y="105043"/>
                </a:lnTo>
                <a:lnTo>
                  <a:pt x="79871" y="108129"/>
                </a:lnTo>
                <a:lnTo>
                  <a:pt x="76266" y="111773"/>
                </a:lnTo>
                <a:lnTo>
                  <a:pt x="73069" y="115791"/>
                </a:lnTo>
                <a:lnTo>
                  <a:pt x="70144" y="120056"/>
                </a:lnTo>
                <a:lnTo>
                  <a:pt x="67400" y="123694"/>
                </a:lnTo>
                <a:lnTo>
                  <a:pt x="64777" y="126912"/>
                </a:lnTo>
                <a:lnTo>
                  <a:pt x="62235" y="129852"/>
                </a:lnTo>
                <a:lnTo>
                  <a:pt x="59746" y="133399"/>
                </a:lnTo>
                <a:lnTo>
                  <a:pt x="57293" y="137351"/>
                </a:lnTo>
                <a:lnTo>
                  <a:pt x="54864" y="141574"/>
                </a:lnTo>
                <a:lnTo>
                  <a:pt x="52451" y="145182"/>
                </a:lnTo>
                <a:lnTo>
                  <a:pt x="47653" y="151309"/>
                </a:lnTo>
                <a:lnTo>
                  <a:pt x="45262" y="154847"/>
                </a:lnTo>
                <a:lnTo>
                  <a:pt x="42875" y="158794"/>
                </a:lnTo>
                <a:lnTo>
                  <a:pt x="40490" y="163013"/>
                </a:lnTo>
                <a:lnTo>
                  <a:pt x="38105" y="166619"/>
                </a:lnTo>
                <a:lnTo>
                  <a:pt x="33340" y="172742"/>
                </a:lnTo>
                <a:lnTo>
                  <a:pt x="28576" y="178110"/>
                </a:lnTo>
                <a:lnTo>
                  <a:pt x="23813" y="183141"/>
                </a:lnTo>
                <a:lnTo>
                  <a:pt x="19050" y="188023"/>
                </a:lnTo>
                <a:lnTo>
                  <a:pt x="16669" y="189642"/>
                </a:lnTo>
                <a:lnTo>
                  <a:pt x="11906" y="191442"/>
                </a:lnTo>
                <a:lnTo>
                  <a:pt x="7144" y="194358"/>
                </a:lnTo>
                <a:lnTo>
                  <a:pt x="1411" y="198905"/>
                </a:lnTo>
                <a:lnTo>
                  <a:pt x="941" y="200072"/>
                </a:lnTo>
                <a:lnTo>
                  <a:pt x="82" y="206441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72"/>
          <p:cNvSpPr/>
          <p:nvPr/>
        </p:nvSpPr>
        <p:spPr>
          <a:xfrm>
            <a:off x="4964906" y="1607343"/>
            <a:ext cx="21432" cy="514351"/>
          </a:xfrm>
          <a:custGeom>
            <a:avLst/>
            <a:gdLst/>
            <a:ahLst/>
            <a:cxnLst/>
            <a:rect l="0" t="0" r="0" b="0"/>
            <a:pathLst>
              <a:path w="21432" h="514351">
                <a:moveTo>
                  <a:pt x="0" y="0"/>
                </a:moveTo>
                <a:lnTo>
                  <a:pt x="6849" y="0"/>
                </a:lnTo>
                <a:lnTo>
                  <a:pt x="7136" y="10642"/>
                </a:lnTo>
                <a:lnTo>
                  <a:pt x="7932" y="12651"/>
                </a:lnTo>
                <a:lnTo>
                  <a:pt x="9257" y="14784"/>
                </a:lnTo>
                <a:lnTo>
                  <a:pt x="10934" y="17000"/>
                </a:lnTo>
                <a:lnTo>
                  <a:pt x="11258" y="19271"/>
                </a:lnTo>
                <a:lnTo>
                  <a:pt x="10680" y="21579"/>
                </a:lnTo>
                <a:lnTo>
                  <a:pt x="9501" y="23911"/>
                </a:lnTo>
                <a:lnTo>
                  <a:pt x="8715" y="26259"/>
                </a:lnTo>
                <a:lnTo>
                  <a:pt x="8191" y="28619"/>
                </a:lnTo>
                <a:lnTo>
                  <a:pt x="7609" y="33357"/>
                </a:lnTo>
                <a:lnTo>
                  <a:pt x="7185" y="47627"/>
                </a:lnTo>
                <a:lnTo>
                  <a:pt x="7144" y="240601"/>
                </a:lnTo>
                <a:lnTo>
                  <a:pt x="6350" y="244538"/>
                </a:lnTo>
                <a:lnTo>
                  <a:pt x="5027" y="247957"/>
                </a:lnTo>
                <a:lnTo>
                  <a:pt x="3351" y="251030"/>
                </a:lnTo>
                <a:lnTo>
                  <a:pt x="2234" y="254666"/>
                </a:lnTo>
                <a:lnTo>
                  <a:pt x="1489" y="258677"/>
                </a:lnTo>
                <a:lnTo>
                  <a:pt x="993" y="262939"/>
                </a:lnTo>
                <a:lnTo>
                  <a:pt x="441" y="274025"/>
                </a:lnTo>
                <a:lnTo>
                  <a:pt x="131" y="291537"/>
                </a:lnTo>
                <a:lnTo>
                  <a:pt x="0" y="441532"/>
                </a:lnTo>
                <a:lnTo>
                  <a:pt x="794" y="445167"/>
                </a:lnTo>
                <a:lnTo>
                  <a:pt x="2117" y="448385"/>
                </a:lnTo>
                <a:lnTo>
                  <a:pt x="3792" y="451323"/>
                </a:lnTo>
                <a:lnTo>
                  <a:pt x="4910" y="454076"/>
                </a:lnTo>
                <a:lnTo>
                  <a:pt x="5654" y="456705"/>
                </a:lnTo>
                <a:lnTo>
                  <a:pt x="6151" y="459251"/>
                </a:lnTo>
                <a:lnTo>
                  <a:pt x="6702" y="464197"/>
                </a:lnTo>
                <a:lnTo>
                  <a:pt x="6849" y="466627"/>
                </a:lnTo>
                <a:lnTo>
                  <a:pt x="7741" y="469835"/>
                </a:lnTo>
                <a:lnTo>
                  <a:pt x="9129" y="473561"/>
                </a:lnTo>
                <a:lnTo>
                  <a:pt x="10849" y="477632"/>
                </a:lnTo>
                <a:lnTo>
                  <a:pt x="11995" y="481140"/>
                </a:lnTo>
                <a:lnTo>
                  <a:pt x="12759" y="484273"/>
                </a:lnTo>
                <a:lnTo>
                  <a:pt x="13986" y="491211"/>
                </a:lnTo>
                <a:lnTo>
                  <a:pt x="14261" y="498920"/>
                </a:lnTo>
                <a:lnTo>
                  <a:pt x="15063" y="500095"/>
                </a:lnTo>
                <a:lnTo>
                  <a:pt x="16393" y="501671"/>
                </a:lnTo>
                <a:lnTo>
                  <a:pt x="18072" y="503516"/>
                </a:lnTo>
                <a:lnTo>
                  <a:pt x="18397" y="504747"/>
                </a:lnTo>
                <a:lnTo>
                  <a:pt x="17822" y="505566"/>
                </a:lnTo>
                <a:lnTo>
                  <a:pt x="16644" y="506113"/>
                </a:lnTo>
                <a:lnTo>
                  <a:pt x="16652" y="506478"/>
                </a:lnTo>
                <a:lnTo>
                  <a:pt x="17451" y="506720"/>
                </a:lnTo>
                <a:lnTo>
                  <a:pt x="18778" y="506882"/>
                </a:lnTo>
                <a:lnTo>
                  <a:pt x="19662" y="507784"/>
                </a:lnTo>
                <a:lnTo>
                  <a:pt x="20252" y="509179"/>
                </a:lnTo>
                <a:lnTo>
                  <a:pt x="21425" y="514324"/>
                </a:lnTo>
                <a:lnTo>
                  <a:pt x="21431" y="514348"/>
                </a:lnTo>
                <a:lnTo>
                  <a:pt x="21431" y="5143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73"/>
          <p:cNvSpPr/>
          <p:nvPr/>
        </p:nvSpPr>
        <p:spPr>
          <a:xfrm>
            <a:off x="4872037" y="2085975"/>
            <a:ext cx="221457" cy="99987"/>
          </a:xfrm>
          <a:custGeom>
            <a:avLst/>
            <a:gdLst/>
            <a:ahLst/>
            <a:cxnLst/>
            <a:rect l="0" t="0" r="0" b="0"/>
            <a:pathLst>
              <a:path w="221457" h="99987">
                <a:moveTo>
                  <a:pt x="0" y="21431"/>
                </a:moveTo>
                <a:lnTo>
                  <a:pt x="0" y="25223"/>
                </a:lnTo>
                <a:lnTo>
                  <a:pt x="794" y="26340"/>
                </a:lnTo>
                <a:lnTo>
                  <a:pt x="2117" y="27085"/>
                </a:lnTo>
                <a:lnTo>
                  <a:pt x="3792" y="27582"/>
                </a:lnTo>
                <a:lnTo>
                  <a:pt x="4910" y="28706"/>
                </a:lnTo>
                <a:lnTo>
                  <a:pt x="5654" y="30250"/>
                </a:lnTo>
                <a:lnTo>
                  <a:pt x="6151" y="32073"/>
                </a:lnTo>
                <a:lnTo>
                  <a:pt x="7276" y="33288"/>
                </a:lnTo>
                <a:lnTo>
                  <a:pt x="8819" y="34098"/>
                </a:lnTo>
                <a:lnTo>
                  <a:pt x="10642" y="34638"/>
                </a:lnTo>
                <a:lnTo>
                  <a:pt x="11857" y="35792"/>
                </a:lnTo>
                <a:lnTo>
                  <a:pt x="12667" y="37355"/>
                </a:lnTo>
                <a:lnTo>
                  <a:pt x="13207" y="39191"/>
                </a:lnTo>
                <a:lnTo>
                  <a:pt x="14361" y="40414"/>
                </a:lnTo>
                <a:lnTo>
                  <a:pt x="15924" y="41230"/>
                </a:lnTo>
                <a:lnTo>
                  <a:pt x="17760" y="41774"/>
                </a:lnTo>
                <a:lnTo>
                  <a:pt x="18984" y="42931"/>
                </a:lnTo>
                <a:lnTo>
                  <a:pt x="19800" y="44495"/>
                </a:lnTo>
                <a:lnTo>
                  <a:pt x="20343" y="46332"/>
                </a:lnTo>
                <a:lnTo>
                  <a:pt x="21500" y="47557"/>
                </a:lnTo>
                <a:lnTo>
                  <a:pt x="23064" y="48373"/>
                </a:lnTo>
                <a:lnTo>
                  <a:pt x="24902" y="48917"/>
                </a:lnTo>
                <a:lnTo>
                  <a:pt x="29059" y="51639"/>
                </a:lnTo>
                <a:lnTo>
                  <a:pt x="31279" y="53476"/>
                </a:lnTo>
                <a:lnTo>
                  <a:pt x="33553" y="54700"/>
                </a:lnTo>
                <a:lnTo>
                  <a:pt x="38196" y="56061"/>
                </a:lnTo>
                <a:lnTo>
                  <a:pt x="42905" y="58782"/>
                </a:lnTo>
                <a:lnTo>
                  <a:pt x="45272" y="60619"/>
                </a:lnTo>
                <a:lnTo>
                  <a:pt x="47644" y="62638"/>
                </a:lnTo>
                <a:lnTo>
                  <a:pt x="50019" y="64777"/>
                </a:lnTo>
                <a:lnTo>
                  <a:pt x="55742" y="70122"/>
                </a:lnTo>
                <a:lnTo>
                  <a:pt x="60525" y="74840"/>
                </a:lnTo>
                <a:lnTo>
                  <a:pt x="62575" y="76087"/>
                </a:lnTo>
                <a:lnTo>
                  <a:pt x="69253" y="78635"/>
                </a:lnTo>
                <a:lnTo>
                  <a:pt x="71568" y="80205"/>
                </a:lnTo>
                <a:lnTo>
                  <a:pt x="73906" y="82045"/>
                </a:lnTo>
                <a:lnTo>
                  <a:pt x="76258" y="84065"/>
                </a:lnTo>
                <a:lnTo>
                  <a:pt x="78620" y="86206"/>
                </a:lnTo>
                <a:lnTo>
                  <a:pt x="80988" y="88426"/>
                </a:lnTo>
                <a:lnTo>
                  <a:pt x="83361" y="89907"/>
                </a:lnTo>
                <a:lnTo>
                  <a:pt x="89699" y="91991"/>
                </a:lnTo>
                <a:lnTo>
                  <a:pt x="91460" y="92478"/>
                </a:lnTo>
                <a:lnTo>
                  <a:pt x="96244" y="92753"/>
                </a:lnTo>
                <a:lnTo>
                  <a:pt x="98294" y="93585"/>
                </a:lnTo>
                <a:lnTo>
                  <a:pt x="102688" y="96627"/>
                </a:lnTo>
                <a:lnTo>
                  <a:pt x="105832" y="99009"/>
                </a:lnTo>
                <a:lnTo>
                  <a:pt x="108684" y="99566"/>
                </a:lnTo>
                <a:lnTo>
                  <a:pt x="114753" y="99880"/>
                </a:lnTo>
                <a:lnTo>
                  <a:pt x="120122" y="99986"/>
                </a:lnTo>
                <a:lnTo>
                  <a:pt x="122973" y="97884"/>
                </a:lnTo>
                <a:lnTo>
                  <a:pt x="127479" y="93859"/>
                </a:lnTo>
                <a:lnTo>
                  <a:pt x="130211" y="93309"/>
                </a:lnTo>
                <a:lnTo>
                  <a:pt x="132051" y="93162"/>
                </a:lnTo>
                <a:lnTo>
                  <a:pt x="134072" y="92270"/>
                </a:lnTo>
                <a:lnTo>
                  <a:pt x="138433" y="89163"/>
                </a:lnTo>
                <a:lnTo>
                  <a:pt x="140708" y="87223"/>
                </a:lnTo>
                <a:lnTo>
                  <a:pt x="143018" y="85136"/>
                </a:lnTo>
                <a:lnTo>
                  <a:pt x="147701" y="80700"/>
                </a:lnTo>
                <a:lnTo>
                  <a:pt x="152428" y="76083"/>
                </a:lnTo>
                <a:lnTo>
                  <a:pt x="154800" y="72947"/>
                </a:lnTo>
                <a:lnTo>
                  <a:pt x="157175" y="69269"/>
                </a:lnTo>
                <a:lnTo>
                  <a:pt x="159552" y="65229"/>
                </a:lnTo>
                <a:lnTo>
                  <a:pt x="161930" y="61742"/>
                </a:lnTo>
                <a:lnTo>
                  <a:pt x="164310" y="58624"/>
                </a:lnTo>
                <a:lnTo>
                  <a:pt x="166690" y="55751"/>
                </a:lnTo>
                <a:lnTo>
                  <a:pt x="169071" y="53042"/>
                </a:lnTo>
                <a:lnTo>
                  <a:pt x="173832" y="47916"/>
                </a:lnTo>
                <a:lnTo>
                  <a:pt x="183356" y="38157"/>
                </a:lnTo>
                <a:lnTo>
                  <a:pt x="199055" y="22409"/>
                </a:lnTo>
                <a:lnTo>
                  <a:pt x="202553" y="19701"/>
                </a:lnTo>
                <a:lnTo>
                  <a:pt x="208557" y="16693"/>
                </a:lnTo>
                <a:lnTo>
                  <a:pt x="210476" y="15098"/>
                </a:lnTo>
                <a:lnTo>
                  <a:pt x="211755" y="13240"/>
                </a:lnTo>
                <a:lnTo>
                  <a:pt x="212607" y="11208"/>
                </a:lnTo>
                <a:lnTo>
                  <a:pt x="213969" y="9059"/>
                </a:lnTo>
                <a:lnTo>
                  <a:pt x="215671" y="6833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74"/>
          <p:cNvSpPr/>
          <p:nvPr/>
        </p:nvSpPr>
        <p:spPr>
          <a:xfrm>
            <a:off x="4707731" y="2336006"/>
            <a:ext cx="185738" cy="7145"/>
          </a:xfrm>
          <a:custGeom>
            <a:avLst/>
            <a:gdLst/>
            <a:ahLst/>
            <a:cxnLst/>
            <a:rect l="0" t="0" r="0" b="0"/>
            <a:pathLst>
              <a:path w="185738" h="7145">
                <a:moveTo>
                  <a:pt x="0" y="0"/>
                </a:moveTo>
                <a:lnTo>
                  <a:pt x="0" y="6151"/>
                </a:lnTo>
                <a:lnTo>
                  <a:pt x="794" y="6482"/>
                </a:lnTo>
                <a:lnTo>
                  <a:pt x="2117" y="6702"/>
                </a:lnTo>
                <a:lnTo>
                  <a:pt x="3792" y="6849"/>
                </a:lnTo>
                <a:lnTo>
                  <a:pt x="7771" y="7013"/>
                </a:lnTo>
                <a:lnTo>
                  <a:pt x="14223" y="7126"/>
                </a:lnTo>
                <a:lnTo>
                  <a:pt x="97727" y="7144"/>
                </a:lnTo>
                <a:lnTo>
                  <a:pt x="102457" y="6350"/>
                </a:lnTo>
                <a:lnTo>
                  <a:pt x="107199" y="5027"/>
                </a:lnTo>
                <a:lnTo>
                  <a:pt x="111947" y="3351"/>
                </a:lnTo>
                <a:lnTo>
                  <a:pt x="116700" y="2234"/>
                </a:lnTo>
                <a:lnTo>
                  <a:pt x="121456" y="1489"/>
                </a:lnTo>
                <a:lnTo>
                  <a:pt x="126215" y="993"/>
                </a:lnTo>
                <a:lnTo>
                  <a:pt x="130974" y="662"/>
                </a:lnTo>
                <a:lnTo>
                  <a:pt x="135735" y="441"/>
                </a:lnTo>
                <a:lnTo>
                  <a:pt x="147197" y="87"/>
                </a:lnTo>
                <a:lnTo>
                  <a:pt x="18573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75"/>
          <p:cNvSpPr/>
          <p:nvPr/>
        </p:nvSpPr>
        <p:spPr>
          <a:xfrm>
            <a:off x="4786312" y="2264568"/>
            <a:ext cx="57151" cy="171451"/>
          </a:xfrm>
          <a:custGeom>
            <a:avLst/>
            <a:gdLst/>
            <a:ahLst/>
            <a:cxnLst/>
            <a:rect l="0" t="0" r="0" b="0"/>
            <a:pathLst>
              <a:path w="57151" h="171451">
                <a:moveTo>
                  <a:pt x="0" y="0"/>
                </a:moveTo>
                <a:lnTo>
                  <a:pt x="0" y="10849"/>
                </a:lnTo>
                <a:lnTo>
                  <a:pt x="794" y="12789"/>
                </a:lnTo>
                <a:lnTo>
                  <a:pt x="2117" y="14876"/>
                </a:lnTo>
                <a:lnTo>
                  <a:pt x="3792" y="17061"/>
                </a:lnTo>
                <a:lnTo>
                  <a:pt x="4910" y="19312"/>
                </a:lnTo>
                <a:lnTo>
                  <a:pt x="6151" y="23929"/>
                </a:lnTo>
                <a:lnTo>
                  <a:pt x="6482" y="27065"/>
                </a:lnTo>
                <a:lnTo>
                  <a:pt x="6703" y="30744"/>
                </a:lnTo>
                <a:lnTo>
                  <a:pt x="6948" y="38270"/>
                </a:lnTo>
                <a:lnTo>
                  <a:pt x="7086" y="47764"/>
                </a:lnTo>
                <a:lnTo>
                  <a:pt x="7118" y="55889"/>
                </a:lnTo>
                <a:lnTo>
                  <a:pt x="7920" y="59484"/>
                </a:lnTo>
                <a:lnTo>
                  <a:pt x="9249" y="62675"/>
                </a:lnTo>
                <a:lnTo>
                  <a:pt x="10928" y="65596"/>
                </a:lnTo>
                <a:lnTo>
                  <a:pt x="12048" y="69131"/>
                </a:lnTo>
                <a:lnTo>
                  <a:pt x="12795" y="73075"/>
                </a:lnTo>
                <a:lnTo>
                  <a:pt x="13292" y="77291"/>
                </a:lnTo>
                <a:lnTo>
                  <a:pt x="13624" y="80896"/>
                </a:lnTo>
                <a:lnTo>
                  <a:pt x="13845" y="84094"/>
                </a:lnTo>
                <a:lnTo>
                  <a:pt x="13993" y="87019"/>
                </a:lnTo>
                <a:lnTo>
                  <a:pt x="14885" y="90556"/>
                </a:lnTo>
                <a:lnTo>
                  <a:pt x="16273" y="94502"/>
                </a:lnTo>
                <a:lnTo>
                  <a:pt x="17992" y="98720"/>
                </a:lnTo>
                <a:lnTo>
                  <a:pt x="19139" y="102326"/>
                </a:lnTo>
                <a:lnTo>
                  <a:pt x="19903" y="105524"/>
                </a:lnTo>
                <a:lnTo>
                  <a:pt x="20412" y="108449"/>
                </a:lnTo>
                <a:lnTo>
                  <a:pt x="21546" y="111193"/>
                </a:lnTo>
                <a:lnTo>
                  <a:pt x="23095" y="113817"/>
                </a:lnTo>
                <a:lnTo>
                  <a:pt x="24922" y="116359"/>
                </a:lnTo>
                <a:lnTo>
                  <a:pt x="26139" y="118848"/>
                </a:lnTo>
                <a:lnTo>
                  <a:pt x="27493" y="123730"/>
                </a:lnTo>
                <a:lnTo>
                  <a:pt x="28647" y="126143"/>
                </a:lnTo>
                <a:lnTo>
                  <a:pt x="30211" y="128546"/>
                </a:lnTo>
                <a:lnTo>
                  <a:pt x="32046" y="130941"/>
                </a:lnTo>
                <a:lnTo>
                  <a:pt x="33270" y="133331"/>
                </a:lnTo>
                <a:lnTo>
                  <a:pt x="34631" y="138104"/>
                </a:lnTo>
                <a:lnTo>
                  <a:pt x="35235" y="142872"/>
                </a:lnTo>
                <a:lnTo>
                  <a:pt x="35397" y="145254"/>
                </a:lnTo>
                <a:lnTo>
                  <a:pt x="36297" y="147636"/>
                </a:lnTo>
                <a:lnTo>
                  <a:pt x="37692" y="150018"/>
                </a:lnTo>
                <a:lnTo>
                  <a:pt x="41841" y="155752"/>
                </a:lnTo>
                <a:lnTo>
                  <a:pt x="42409" y="158652"/>
                </a:lnTo>
                <a:lnTo>
                  <a:pt x="42773" y="163190"/>
                </a:lnTo>
                <a:lnTo>
                  <a:pt x="43596" y="164356"/>
                </a:lnTo>
                <a:lnTo>
                  <a:pt x="44939" y="165927"/>
                </a:lnTo>
                <a:lnTo>
                  <a:pt x="49006" y="170359"/>
                </a:lnTo>
                <a:lnTo>
                  <a:pt x="50133" y="170723"/>
                </a:lnTo>
                <a:lnTo>
                  <a:pt x="51678" y="170965"/>
                </a:lnTo>
                <a:lnTo>
                  <a:pt x="5715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76"/>
          <p:cNvSpPr/>
          <p:nvPr/>
        </p:nvSpPr>
        <p:spPr>
          <a:xfrm>
            <a:off x="5000625" y="2193425"/>
            <a:ext cx="192550" cy="263997"/>
          </a:xfrm>
          <a:custGeom>
            <a:avLst/>
            <a:gdLst/>
            <a:ahLst/>
            <a:cxnLst/>
            <a:rect l="0" t="0" r="0" b="0"/>
            <a:pathLst>
              <a:path w="192550" h="263997">
                <a:moveTo>
                  <a:pt x="171450" y="6850"/>
                </a:moveTo>
                <a:lnTo>
                  <a:pt x="164600" y="6850"/>
                </a:lnTo>
                <a:lnTo>
                  <a:pt x="158690" y="1195"/>
                </a:lnTo>
                <a:lnTo>
                  <a:pt x="157464" y="0"/>
                </a:lnTo>
                <a:lnTo>
                  <a:pt x="157189" y="5883"/>
                </a:lnTo>
                <a:lnTo>
                  <a:pt x="156386" y="6205"/>
                </a:lnTo>
                <a:lnTo>
                  <a:pt x="153377" y="6563"/>
                </a:lnTo>
                <a:lnTo>
                  <a:pt x="151464" y="7452"/>
                </a:lnTo>
                <a:lnTo>
                  <a:pt x="147221" y="10557"/>
                </a:lnTo>
                <a:lnTo>
                  <a:pt x="144979" y="11702"/>
                </a:lnTo>
                <a:lnTo>
                  <a:pt x="140370" y="12975"/>
                </a:lnTo>
                <a:lnTo>
                  <a:pt x="137236" y="14108"/>
                </a:lnTo>
                <a:lnTo>
                  <a:pt x="133560" y="15657"/>
                </a:lnTo>
                <a:lnTo>
                  <a:pt x="129521" y="17484"/>
                </a:lnTo>
                <a:lnTo>
                  <a:pt x="125241" y="18702"/>
                </a:lnTo>
                <a:lnTo>
                  <a:pt x="120800" y="19513"/>
                </a:lnTo>
                <a:lnTo>
                  <a:pt x="116252" y="20055"/>
                </a:lnTo>
                <a:lnTo>
                  <a:pt x="112426" y="21209"/>
                </a:lnTo>
                <a:lnTo>
                  <a:pt x="109082" y="22773"/>
                </a:lnTo>
                <a:lnTo>
                  <a:pt x="106059" y="24608"/>
                </a:lnTo>
                <a:lnTo>
                  <a:pt x="101662" y="26627"/>
                </a:lnTo>
                <a:lnTo>
                  <a:pt x="96349" y="28765"/>
                </a:lnTo>
                <a:lnTo>
                  <a:pt x="90427" y="30985"/>
                </a:lnTo>
                <a:lnTo>
                  <a:pt x="85684" y="32465"/>
                </a:lnTo>
                <a:lnTo>
                  <a:pt x="81729" y="33452"/>
                </a:lnTo>
                <a:lnTo>
                  <a:pt x="78298" y="34109"/>
                </a:lnTo>
                <a:lnTo>
                  <a:pt x="74424" y="35341"/>
                </a:lnTo>
                <a:lnTo>
                  <a:pt x="70253" y="36957"/>
                </a:lnTo>
                <a:lnTo>
                  <a:pt x="65885" y="38827"/>
                </a:lnTo>
                <a:lnTo>
                  <a:pt x="61386" y="40074"/>
                </a:lnTo>
                <a:lnTo>
                  <a:pt x="56799" y="40906"/>
                </a:lnTo>
                <a:lnTo>
                  <a:pt x="52153" y="41460"/>
                </a:lnTo>
                <a:lnTo>
                  <a:pt x="48262" y="41829"/>
                </a:lnTo>
                <a:lnTo>
                  <a:pt x="44875" y="42076"/>
                </a:lnTo>
                <a:lnTo>
                  <a:pt x="41823" y="42240"/>
                </a:lnTo>
                <a:lnTo>
                  <a:pt x="38201" y="43143"/>
                </a:lnTo>
                <a:lnTo>
                  <a:pt x="34198" y="44539"/>
                </a:lnTo>
                <a:lnTo>
                  <a:pt x="29942" y="46263"/>
                </a:lnTo>
                <a:lnTo>
                  <a:pt x="26311" y="47413"/>
                </a:lnTo>
                <a:lnTo>
                  <a:pt x="23097" y="48179"/>
                </a:lnTo>
                <a:lnTo>
                  <a:pt x="17409" y="49031"/>
                </a:lnTo>
                <a:lnTo>
                  <a:pt x="12235" y="49409"/>
                </a:lnTo>
                <a:lnTo>
                  <a:pt x="7355" y="49652"/>
                </a:lnTo>
                <a:lnTo>
                  <a:pt x="98" y="49711"/>
                </a:lnTo>
                <a:lnTo>
                  <a:pt x="6" y="56988"/>
                </a:lnTo>
                <a:lnTo>
                  <a:pt x="0" y="66712"/>
                </a:lnTo>
                <a:lnTo>
                  <a:pt x="794" y="68983"/>
                </a:lnTo>
                <a:lnTo>
                  <a:pt x="4909" y="75971"/>
                </a:lnTo>
                <a:lnTo>
                  <a:pt x="6150" y="80697"/>
                </a:lnTo>
                <a:lnTo>
                  <a:pt x="6849" y="87821"/>
                </a:lnTo>
                <a:lnTo>
                  <a:pt x="7012" y="94695"/>
                </a:lnTo>
                <a:lnTo>
                  <a:pt x="7056" y="98751"/>
                </a:lnTo>
                <a:lnTo>
                  <a:pt x="7879" y="102248"/>
                </a:lnTo>
                <a:lnTo>
                  <a:pt x="12036" y="110963"/>
                </a:lnTo>
                <a:lnTo>
                  <a:pt x="13620" y="118572"/>
                </a:lnTo>
                <a:lnTo>
                  <a:pt x="13991" y="123444"/>
                </a:lnTo>
                <a:lnTo>
                  <a:pt x="13296" y="125854"/>
                </a:lnTo>
                <a:lnTo>
                  <a:pt x="9319" y="133039"/>
                </a:lnTo>
                <a:lnTo>
                  <a:pt x="8110" y="137811"/>
                </a:lnTo>
                <a:lnTo>
                  <a:pt x="8582" y="140194"/>
                </a:lnTo>
                <a:lnTo>
                  <a:pt x="13379" y="148313"/>
                </a:lnTo>
                <a:lnTo>
                  <a:pt x="14263" y="149688"/>
                </a:lnTo>
                <a:lnTo>
                  <a:pt x="20436" y="149721"/>
                </a:lnTo>
                <a:lnTo>
                  <a:pt x="24928" y="145931"/>
                </a:lnTo>
                <a:lnTo>
                  <a:pt x="29071" y="141953"/>
                </a:lnTo>
                <a:lnTo>
                  <a:pt x="34351" y="137540"/>
                </a:lnTo>
                <a:lnTo>
                  <a:pt x="37982" y="135251"/>
                </a:lnTo>
                <a:lnTo>
                  <a:pt x="41990" y="132932"/>
                </a:lnTo>
                <a:lnTo>
                  <a:pt x="50677" y="128238"/>
                </a:lnTo>
                <a:lnTo>
                  <a:pt x="55216" y="125875"/>
                </a:lnTo>
                <a:lnTo>
                  <a:pt x="59035" y="123506"/>
                </a:lnTo>
                <a:lnTo>
                  <a:pt x="62376" y="121133"/>
                </a:lnTo>
                <a:lnTo>
                  <a:pt x="65396" y="118757"/>
                </a:lnTo>
                <a:lnTo>
                  <a:pt x="68997" y="116380"/>
                </a:lnTo>
                <a:lnTo>
                  <a:pt x="72986" y="114001"/>
                </a:lnTo>
                <a:lnTo>
                  <a:pt x="77232" y="111621"/>
                </a:lnTo>
                <a:lnTo>
                  <a:pt x="86183" y="106861"/>
                </a:lnTo>
                <a:lnTo>
                  <a:pt x="90793" y="104480"/>
                </a:lnTo>
                <a:lnTo>
                  <a:pt x="95453" y="102893"/>
                </a:lnTo>
                <a:lnTo>
                  <a:pt x="100148" y="101834"/>
                </a:lnTo>
                <a:lnTo>
                  <a:pt x="104865" y="101129"/>
                </a:lnTo>
                <a:lnTo>
                  <a:pt x="108804" y="100659"/>
                </a:lnTo>
                <a:lnTo>
                  <a:pt x="112223" y="100345"/>
                </a:lnTo>
                <a:lnTo>
                  <a:pt x="115297" y="100136"/>
                </a:lnTo>
                <a:lnTo>
                  <a:pt x="118933" y="99997"/>
                </a:lnTo>
                <a:lnTo>
                  <a:pt x="130842" y="99801"/>
                </a:lnTo>
                <a:lnTo>
                  <a:pt x="136998" y="99755"/>
                </a:lnTo>
                <a:lnTo>
                  <a:pt x="139750" y="100536"/>
                </a:lnTo>
                <a:lnTo>
                  <a:pt x="144926" y="103522"/>
                </a:lnTo>
                <a:lnTo>
                  <a:pt x="148211" y="104635"/>
                </a:lnTo>
                <a:lnTo>
                  <a:pt x="151988" y="105377"/>
                </a:lnTo>
                <a:lnTo>
                  <a:pt x="156094" y="105872"/>
                </a:lnTo>
                <a:lnTo>
                  <a:pt x="159625" y="106996"/>
                </a:lnTo>
                <a:lnTo>
                  <a:pt x="162773" y="108539"/>
                </a:lnTo>
                <a:lnTo>
                  <a:pt x="168387" y="112370"/>
                </a:lnTo>
                <a:lnTo>
                  <a:pt x="173528" y="116718"/>
                </a:lnTo>
                <a:lnTo>
                  <a:pt x="178459" y="121297"/>
                </a:lnTo>
                <a:lnTo>
                  <a:pt x="180885" y="123629"/>
                </a:lnTo>
                <a:lnTo>
                  <a:pt x="182502" y="126771"/>
                </a:lnTo>
                <a:lnTo>
                  <a:pt x="185572" y="138778"/>
                </a:lnTo>
                <a:lnTo>
                  <a:pt x="187215" y="143221"/>
                </a:lnTo>
                <a:lnTo>
                  <a:pt x="189103" y="147770"/>
                </a:lnTo>
                <a:lnTo>
                  <a:pt x="191202" y="154941"/>
                </a:lnTo>
                <a:lnTo>
                  <a:pt x="192135" y="161568"/>
                </a:lnTo>
                <a:lnTo>
                  <a:pt x="192549" y="169805"/>
                </a:lnTo>
                <a:lnTo>
                  <a:pt x="191866" y="173430"/>
                </a:lnTo>
                <a:lnTo>
                  <a:pt x="187906" y="182325"/>
                </a:lnTo>
                <a:lnTo>
                  <a:pt x="186701" y="187497"/>
                </a:lnTo>
                <a:lnTo>
                  <a:pt x="184049" y="194558"/>
                </a:lnTo>
                <a:lnTo>
                  <a:pt x="180225" y="202194"/>
                </a:lnTo>
                <a:lnTo>
                  <a:pt x="175879" y="208234"/>
                </a:lnTo>
                <a:lnTo>
                  <a:pt x="171301" y="215681"/>
                </a:lnTo>
                <a:lnTo>
                  <a:pt x="168969" y="219889"/>
                </a:lnTo>
                <a:lnTo>
                  <a:pt x="165827" y="223488"/>
                </a:lnTo>
                <a:lnTo>
                  <a:pt x="162145" y="226682"/>
                </a:lnTo>
                <a:lnTo>
                  <a:pt x="158103" y="229604"/>
                </a:lnTo>
                <a:lnTo>
                  <a:pt x="154614" y="232346"/>
                </a:lnTo>
                <a:lnTo>
                  <a:pt x="148622" y="237510"/>
                </a:lnTo>
                <a:lnTo>
                  <a:pt x="145118" y="239205"/>
                </a:lnTo>
                <a:lnTo>
                  <a:pt x="141196" y="240334"/>
                </a:lnTo>
                <a:lnTo>
                  <a:pt x="136993" y="241087"/>
                </a:lnTo>
                <a:lnTo>
                  <a:pt x="132603" y="242383"/>
                </a:lnTo>
                <a:lnTo>
                  <a:pt x="128089" y="244041"/>
                </a:lnTo>
                <a:lnTo>
                  <a:pt x="123493" y="245940"/>
                </a:lnTo>
                <a:lnTo>
                  <a:pt x="118841" y="247999"/>
                </a:lnTo>
                <a:lnTo>
                  <a:pt x="109439" y="252404"/>
                </a:lnTo>
                <a:lnTo>
                  <a:pt x="104709" y="253896"/>
                </a:lnTo>
                <a:lnTo>
                  <a:pt x="99969" y="254891"/>
                </a:lnTo>
                <a:lnTo>
                  <a:pt x="95220" y="255554"/>
                </a:lnTo>
                <a:lnTo>
                  <a:pt x="90468" y="256790"/>
                </a:lnTo>
                <a:lnTo>
                  <a:pt x="85712" y="258408"/>
                </a:lnTo>
                <a:lnTo>
                  <a:pt x="80953" y="260280"/>
                </a:lnTo>
                <a:lnTo>
                  <a:pt x="76194" y="261528"/>
                </a:lnTo>
                <a:lnTo>
                  <a:pt x="71433" y="262360"/>
                </a:lnTo>
                <a:lnTo>
                  <a:pt x="66672" y="262915"/>
                </a:lnTo>
                <a:lnTo>
                  <a:pt x="62704" y="263285"/>
                </a:lnTo>
                <a:lnTo>
                  <a:pt x="59265" y="263532"/>
                </a:lnTo>
                <a:lnTo>
                  <a:pt x="56179" y="263696"/>
                </a:lnTo>
                <a:lnTo>
                  <a:pt x="48516" y="263878"/>
                </a:lnTo>
                <a:lnTo>
                  <a:pt x="34454" y="263996"/>
                </a:lnTo>
                <a:lnTo>
                  <a:pt x="31700" y="263212"/>
                </a:lnTo>
                <a:lnTo>
                  <a:pt x="26524" y="260224"/>
                </a:lnTo>
                <a:lnTo>
                  <a:pt x="21578" y="258367"/>
                </a:lnTo>
                <a:lnTo>
                  <a:pt x="19148" y="257871"/>
                </a:lnTo>
                <a:lnTo>
                  <a:pt x="14330" y="255204"/>
                </a:lnTo>
                <a:lnTo>
                  <a:pt x="8563" y="250817"/>
                </a:lnTo>
                <a:lnTo>
                  <a:pt x="5658" y="250217"/>
                </a:lnTo>
                <a:lnTo>
                  <a:pt x="3771" y="250057"/>
                </a:lnTo>
                <a:lnTo>
                  <a:pt x="2514" y="249157"/>
                </a:lnTo>
                <a:lnTo>
                  <a:pt x="1676" y="247763"/>
                </a:lnTo>
                <a:lnTo>
                  <a:pt x="331" y="243615"/>
                </a:lnTo>
                <a:lnTo>
                  <a:pt x="0" y="235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77"/>
          <p:cNvSpPr/>
          <p:nvPr/>
        </p:nvSpPr>
        <p:spPr>
          <a:xfrm>
            <a:off x="3378993" y="2235993"/>
            <a:ext cx="450058" cy="278608"/>
          </a:xfrm>
          <a:custGeom>
            <a:avLst/>
            <a:gdLst/>
            <a:ahLst/>
            <a:cxnLst/>
            <a:rect l="0" t="0" r="0" b="0"/>
            <a:pathLst>
              <a:path w="450058" h="278608">
                <a:moveTo>
                  <a:pt x="0" y="0"/>
                </a:moveTo>
                <a:lnTo>
                  <a:pt x="9943" y="9943"/>
                </a:lnTo>
                <a:lnTo>
                  <a:pt x="20585" y="16793"/>
                </a:lnTo>
                <a:lnTo>
                  <a:pt x="33792" y="23849"/>
                </a:lnTo>
                <a:lnTo>
                  <a:pt x="47760" y="30968"/>
                </a:lnTo>
                <a:lnTo>
                  <a:pt x="59327" y="35724"/>
                </a:lnTo>
                <a:lnTo>
                  <a:pt x="71611" y="41277"/>
                </a:lnTo>
                <a:lnTo>
                  <a:pt x="82363" y="49037"/>
                </a:lnTo>
                <a:lnTo>
                  <a:pt x="88246" y="53329"/>
                </a:lnTo>
                <a:lnTo>
                  <a:pt x="101133" y="62331"/>
                </a:lnTo>
                <a:lnTo>
                  <a:pt x="121776" y="76324"/>
                </a:lnTo>
                <a:lnTo>
                  <a:pt x="128015" y="81045"/>
                </a:lnTo>
                <a:lnTo>
                  <a:pt x="133763" y="85780"/>
                </a:lnTo>
                <a:lnTo>
                  <a:pt x="139181" y="90525"/>
                </a:lnTo>
                <a:lnTo>
                  <a:pt x="145175" y="95275"/>
                </a:lnTo>
                <a:lnTo>
                  <a:pt x="151552" y="100029"/>
                </a:lnTo>
                <a:lnTo>
                  <a:pt x="164988" y="109545"/>
                </a:lnTo>
                <a:lnTo>
                  <a:pt x="200115" y="133351"/>
                </a:lnTo>
                <a:lnTo>
                  <a:pt x="206435" y="138114"/>
                </a:lnTo>
                <a:lnTo>
                  <a:pt x="212236" y="142876"/>
                </a:lnTo>
                <a:lnTo>
                  <a:pt x="217691" y="147638"/>
                </a:lnTo>
                <a:lnTo>
                  <a:pt x="224502" y="151607"/>
                </a:lnTo>
                <a:lnTo>
                  <a:pt x="232218" y="155046"/>
                </a:lnTo>
                <a:lnTo>
                  <a:pt x="240537" y="158133"/>
                </a:lnTo>
                <a:lnTo>
                  <a:pt x="254014" y="165796"/>
                </a:lnTo>
                <a:lnTo>
                  <a:pt x="266089" y="174494"/>
                </a:lnTo>
                <a:lnTo>
                  <a:pt x="293244" y="193012"/>
                </a:lnTo>
                <a:lnTo>
                  <a:pt x="300271" y="197731"/>
                </a:lnTo>
                <a:lnTo>
                  <a:pt x="307337" y="201671"/>
                </a:lnTo>
                <a:lnTo>
                  <a:pt x="314429" y="205091"/>
                </a:lnTo>
                <a:lnTo>
                  <a:pt x="327865" y="211008"/>
                </a:lnTo>
                <a:lnTo>
                  <a:pt x="339128" y="216284"/>
                </a:lnTo>
                <a:lnTo>
                  <a:pt x="349426" y="223391"/>
                </a:lnTo>
                <a:lnTo>
                  <a:pt x="359294" y="231047"/>
                </a:lnTo>
                <a:lnTo>
                  <a:pt x="368972" y="237096"/>
                </a:lnTo>
                <a:lnTo>
                  <a:pt x="378565" y="242430"/>
                </a:lnTo>
                <a:lnTo>
                  <a:pt x="390774" y="249896"/>
                </a:lnTo>
                <a:lnTo>
                  <a:pt x="393866" y="252323"/>
                </a:lnTo>
                <a:lnTo>
                  <a:pt x="399419" y="255018"/>
                </a:lnTo>
                <a:lnTo>
                  <a:pt x="402010" y="255738"/>
                </a:lnTo>
                <a:lnTo>
                  <a:pt x="407007" y="258653"/>
                </a:lnTo>
                <a:lnTo>
                  <a:pt x="409450" y="260542"/>
                </a:lnTo>
                <a:lnTo>
                  <a:pt x="414282" y="262640"/>
                </a:lnTo>
                <a:lnTo>
                  <a:pt x="419870" y="264367"/>
                </a:lnTo>
                <a:lnTo>
                  <a:pt x="431146" y="269007"/>
                </a:lnTo>
                <a:lnTo>
                  <a:pt x="442407" y="271367"/>
                </a:lnTo>
                <a:lnTo>
                  <a:pt x="450057" y="27860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78"/>
          <p:cNvSpPr/>
          <p:nvPr/>
        </p:nvSpPr>
        <p:spPr>
          <a:xfrm>
            <a:off x="3421856" y="2215555"/>
            <a:ext cx="428626" cy="327621"/>
          </a:xfrm>
          <a:custGeom>
            <a:avLst/>
            <a:gdLst/>
            <a:ahLst/>
            <a:cxnLst/>
            <a:rect l="0" t="0" r="0" b="0"/>
            <a:pathLst>
              <a:path w="428626" h="327621">
                <a:moveTo>
                  <a:pt x="428625" y="6151"/>
                </a:moveTo>
                <a:lnTo>
                  <a:pt x="422474" y="6151"/>
                </a:lnTo>
                <a:lnTo>
                  <a:pt x="422143" y="5357"/>
                </a:lnTo>
                <a:lnTo>
                  <a:pt x="421775" y="2359"/>
                </a:lnTo>
                <a:lnTo>
                  <a:pt x="420884" y="1241"/>
                </a:lnTo>
                <a:lnTo>
                  <a:pt x="419495" y="496"/>
                </a:lnTo>
                <a:lnTo>
                  <a:pt x="417776" y="0"/>
                </a:lnTo>
                <a:lnTo>
                  <a:pt x="415836" y="463"/>
                </a:lnTo>
                <a:lnTo>
                  <a:pt x="409314" y="4113"/>
                </a:lnTo>
                <a:lnTo>
                  <a:pt x="404696" y="5245"/>
                </a:lnTo>
                <a:lnTo>
                  <a:pt x="399998" y="7865"/>
                </a:lnTo>
                <a:lnTo>
                  <a:pt x="388657" y="15919"/>
                </a:lnTo>
                <a:lnTo>
                  <a:pt x="342651" y="46786"/>
                </a:lnTo>
                <a:lnTo>
                  <a:pt x="334797" y="51497"/>
                </a:lnTo>
                <a:lnTo>
                  <a:pt x="326385" y="56225"/>
                </a:lnTo>
                <a:lnTo>
                  <a:pt x="317603" y="60965"/>
                </a:lnTo>
                <a:lnTo>
                  <a:pt x="309366" y="66506"/>
                </a:lnTo>
                <a:lnTo>
                  <a:pt x="301494" y="72581"/>
                </a:lnTo>
                <a:lnTo>
                  <a:pt x="293865" y="79013"/>
                </a:lnTo>
                <a:lnTo>
                  <a:pt x="286397" y="84888"/>
                </a:lnTo>
                <a:lnTo>
                  <a:pt x="279038" y="90392"/>
                </a:lnTo>
                <a:lnTo>
                  <a:pt x="246324" y="114425"/>
                </a:lnTo>
                <a:lnTo>
                  <a:pt x="238035" y="121196"/>
                </a:lnTo>
                <a:lnTo>
                  <a:pt x="230127" y="128092"/>
                </a:lnTo>
                <a:lnTo>
                  <a:pt x="222474" y="135070"/>
                </a:lnTo>
                <a:lnTo>
                  <a:pt x="214198" y="142103"/>
                </a:lnTo>
                <a:lnTo>
                  <a:pt x="196534" y="156268"/>
                </a:lnTo>
                <a:lnTo>
                  <a:pt x="188173" y="163379"/>
                </a:lnTo>
                <a:lnTo>
                  <a:pt x="180217" y="170501"/>
                </a:lnTo>
                <a:lnTo>
                  <a:pt x="172532" y="177630"/>
                </a:lnTo>
                <a:lnTo>
                  <a:pt x="164234" y="184764"/>
                </a:lnTo>
                <a:lnTo>
                  <a:pt x="155527" y="191901"/>
                </a:lnTo>
                <a:lnTo>
                  <a:pt x="146547" y="199041"/>
                </a:lnTo>
                <a:lnTo>
                  <a:pt x="138179" y="206182"/>
                </a:lnTo>
                <a:lnTo>
                  <a:pt x="130219" y="213323"/>
                </a:lnTo>
                <a:lnTo>
                  <a:pt x="115025" y="227609"/>
                </a:lnTo>
                <a:lnTo>
                  <a:pt x="100335" y="241895"/>
                </a:lnTo>
                <a:lnTo>
                  <a:pt x="93084" y="248245"/>
                </a:lnTo>
                <a:lnTo>
                  <a:pt x="85868" y="254066"/>
                </a:lnTo>
                <a:lnTo>
                  <a:pt x="78677" y="259534"/>
                </a:lnTo>
                <a:lnTo>
                  <a:pt x="72295" y="264766"/>
                </a:lnTo>
                <a:lnTo>
                  <a:pt x="60970" y="274814"/>
                </a:lnTo>
                <a:lnTo>
                  <a:pt x="50646" y="284571"/>
                </a:lnTo>
                <a:lnTo>
                  <a:pt x="40765" y="293406"/>
                </a:lnTo>
                <a:lnTo>
                  <a:pt x="27072" y="302842"/>
                </a:lnTo>
                <a:lnTo>
                  <a:pt x="17634" y="310665"/>
                </a:lnTo>
                <a:lnTo>
                  <a:pt x="7334" y="320419"/>
                </a:lnTo>
                <a:lnTo>
                  <a:pt x="0" y="32762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79"/>
          <p:cNvSpPr/>
          <p:nvPr/>
        </p:nvSpPr>
        <p:spPr>
          <a:xfrm>
            <a:off x="4657725" y="935831"/>
            <a:ext cx="157163" cy="21432"/>
          </a:xfrm>
          <a:custGeom>
            <a:avLst/>
            <a:gdLst/>
            <a:ahLst/>
            <a:cxnLst/>
            <a:rect l="0" t="0" r="0" b="0"/>
            <a:pathLst>
              <a:path w="157163" h="21432">
                <a:moveTo>
                  <a:pt x="0" y="0"/>
                </a:moveTo>
                <a:lnTo>
                  <a:pt x="0" y="10910"/>
                </a:lnTo>
                <a:lnTo>
                  <a:pt x="794" y="12036"/>
                </a:lnTo>
                <a:lnTo>
                  <a:pt x="2116" y="12786"/>
                </a:lnTo>
                <a:lnTo>
                  <a:pt x="3792" y="13287"/>
                </a:lnTo>
                <a:lnTo>
                  <a:pt x="7770" y="13843"/>
                </a:lnTo>
                <a:lnTo>
                  <a:pt x="13000" y="14199"/>
                </a:lnTo>
                <a:lnTo>
                  <a:pt x="17698" y="14261"/>
                </a:lnTo>
                <a:lnTo>
                  <a:pt x="112981" y="14287"/>
                </a:lnTo>
                <a:lnTo>
                  <a:pt x="116595" y="13494"/>
                </a:lnTo>
                <a:lnTo>
                  <a:pt x="119799" y="12171"/>
                </a:lnTo>
                <a:lnTo>
                  <a:pt x="122728" y="10495"/>
                </a:lnTo>
                <a:lnTo>
                  <a:pt x="125475" y="10172"/>
                </a:lnTo>
                <a:lnTo>
                  <a:pt x="128100" y="10750"/>
                </a:lnTo>
                <a:lnTo>
                  <a:pt x="130644" y="11929"/>
                </a:lnTo>
                <a:lnTo>
                  <a:pt x="133133" y="12715"/>
                </a:lnTo>
                <a:lnTo>
                  <a:pt x="135587" y="13239"/>
                </a:lnTo>
                <a:lnTo>
                  <a:pt x="141435" y="14080"/>
                </a:lnTo>
                <a:lnTo>
                  <a:pt x="146241" y="14226"/>
                </a:lnTo>
                <a:lnTo>
                  <a:pt x="150591" y="14284"/>
                </a:lnTo>
                <a:lnTo>
                  <a:pt x="153712" y="14286"/>
                </a:lnTo>
                <a:lnTo>
                  <a:pt x="154863" y="15080"/>
                </a:lnTo>
                <a:lnTo>
                  <a:pt x="155629" y="16403"/>
                </a:lnTo>
                <a:lnTo>
                  <a:pt x="157162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80"/>
          <p:cNvSpPr/>
          <p:nvPr/>
        </p:nvSpPr>
        <p:spPr>
          <a:xfrm>
            <a:off x="4936331" y="807243"/>
            <a:ext cx="35720" cy="214314"/>
          </a:xfrm>
          <a:custGeom>
            <a:avLst/>
            <a:gdLst/>
            <a:ahLst/>
            <a:cxnLst/>
            <a:rect l="0" t="0" r="0" b="0"/>
            <a:pathLst>
              <a:path w="35720" h="214314">
                <a:moveTo>
                  <a:pt x="0" y="0"/>
                </a:moveTo>
                <a:lnTo>
                  <a:pt x="0" y="52389"/>
                </a:lnTo>
                <a:lnTo>
                  <a:pt x="794" y="54769"/>
                </a:lnTo>
                <a:lnTo>
                  <a:pt x="2117" y="57151"/>
                </a:lnTo>
                <a:lnTo>
                  <a:pt x="3792" y="59532"/>
                </a:lnTo>
                <a:lnTo>
                  <a:pt x="4910" y="62707"/>
                </a:lnTo>
                <a:lnTo>
                  <a:pt x="5654" y="66411"/>
                </a:lnTo>
                <a:lnTo>
                  <a:pt x="6151" y="70468"/>
                </a:lnTo>
                <a:lnTo>
                  <a:pt x="6702" y="77092"/>
                </a:lnTo>
                <a:lnTo>
                  <a:pt x="6947" y="82682"/>
                </a:lnTo>
                <a:lnTo>
                  <a:pt x="7056" y="87812"/>
                </a:lnTo>
                <a:lnTo>
                  <a:pt x="7879" y="91085"/>
                </a:lnTo>
                <a:lnTo>
                  <a:pt x="9222" y="94855"/>
                </a:lnTo>
                <a:lnTo>
                  <a:pt x="10910" y="98955"/>
                </a:lnTo>
                <a:lnTo>
                  <a:pt x="12036" y="103277"/>
                </a:lnTo>
                <a:lnTo>
                  <a:pt x="12787" y="107745"/>
                </a:lnTo>
                <a:lnTo>
                  <a:pt x="13287" y="112311"/>
                </a:lnTo>
                <a:lnTo>
                  <a:pt x="14414" y="116149"/>
                </a:lnTo>
                <a:lnTo>
                  <a:pt x="15959" y="119502"/>
                </a:lnTo>
                <a:lnTo>
                  <a:pt x="17783" y="122530"/>
                </a:lnTo>
                <a:lnTo>
                  <a:pt x="18999" y="126137"/>
                </a:lnTo>
                <a:lnTo>
                  <a:pt x="19810" y="130129"/>
                </a:lnTo>
                <a:lnTo>
                  <a:pt x="20350" y="134378"/>
                </a:lnTo>
                <a:lnTo>
                  <a:pt x="20711" y="138004"/>
                </a:lnTo>
                <a:lnTo>
                  <a:pt x="21111" y="144150"/>
                </a:lnTo>
                <a:lnTo>
                  <a:pt x="21289" y="149527"/>
                </a:lnTo>
                <a:lnTo>
                  <a:pt x="21336" y="152072"/>
                </a:lnTo>
                <a:lnTo>
                  <a:pt x="22162" y="155357"/>
                </a:lnTo>
                <a:lnTo>
                  <a:pt x="23506" y="159134"/>
                </a:lnTo>
                <a:lnTo>
                  <a:pt x="25195" y="163239"/>
                </a:lnTo>
                <a:lnTo>
                  <a:pt x="26322" y="166770"/>
                </a:lnTo>
                <a:lnTo>
                  <a:pt x="27073" y="169917"/>
                </a:lnTo>
                <a:lnTo>
                  <a:pt x="27907" y="176325"/>
                </a:lnTo>
                <a:lnTo>
                  <a:pt x="28130" y="180256"/>
                </a:lnTo>
                <a:lnTo>
                  <a:pt x="28377" y="188064"/>
                </a:lnTo>
                <a:lnTo>
                  <a:pt x="28548" y="198293"/>
                </a:lnTo>
                <a:lnTo>
                  <a:pt x="29351" y="199664"/>
                </a:lnTo>
                <a:lnTo>
                  <a:pt x="30680" y="201372"/>
                </a:lnTo>
                <a:lnTo>
                  <a:pt x="34723" y="206024"/>
                </a:lnTo>
                <a:lnTo>
                  <a:pt x="35276" y="208777"/>
                </a:lnTo>
                <a:lnTo>
                  <a:pt x="35719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81"/>
          <p:cNvSpPr/>
          <p:nvPr/>
        </p:nvSpPr>
        <p:spPr>
          <a:xfrm>
            <a:off x="3943350" y="2686050"/>
            <a:ext cx="171451" cy="14288"/>
          </a:xfrm>
          <a:custGeom>
            <a:avLst/>
            <a:gdLst/>
            <a:ahLst/>
            <a:cxnLst/>
            <a:rect l="0" t="0" r="0" b="0"/>
            <a:pathLst>
              <a:path w="171451" h="14288">
                <a:moveTo>
                  <a:pt x="0" y="0"/>
                </a:moveTo>
                <a:lnTo>
                  <a:pt x="6849" y="0"/>
                </a:lnTo>
                <a:lnTo>
                  <a:pt x="7741" y="793"/>
                </a:lnTo>
                <a:lnTo>
                  <a:pt x="10848" y="3792"/>
                </a:lnTo>
                <a:lnTo>
                  <a:pt x="12788" y="4909"/>
                </a:lnTo>
                <a:lnTo>
                  <a:pt x="14876" y="5654"/>
                </a:lnTo>
                <a:lnTo>
                  <a:pt x="20136" y="6849"/>
                </a:lnTo>
                <a:lnTo>
                  <a:pt x="24839" y="7056"/>
                </a:lnTo>
                <a:lnTo>
                  <a:pt x="45270" y="7141"/>
                </a:lnTo>
                <a:lnTo>
                  <a:pt x="47642" y="7935"/>
                </a:lnTo>
                <a:lnTo>
                  <a:pt x="50017" y="9259"/>
                </a:lnTo>
                <a:lnTo>
                  <a:pt x="52395" y="10935"/>
                </a:lnTo>
                <a:lnTo>
                  <a:pt x="54774" y="11259"/>
                </a:lnTo>
                <a:lnTo>
                  <a:pt x="57153" y="10681"/>
                </a:lnTo>
                <a:lnTo>
                  <a:pt x="59533" y="9501"/>
                </a:lnTo>
                <a:lnTo>
                  <a:pt x="62707" y="8716"/>
                </a:lnTo>
                <a:lnTo>
                  <a:pt x="66411" y="8191"/>
                </a:lnTo>
                <a:lnTo>
                  <a:pt x="70468" y="7842"/>
                </a:lnTo>
                <a:lnTo>
                  <a:pt x="74759" y="7609"/>
                </a:lnTo>
                <a:lnTo>
                  <a:pt x="83761" y="7350"/>
                </a:lnTo>
                <a:lnTo>
                  <a:pt x="97566" y="7184"/>
                </a:lnTo>
                <a:lnTo>
                  <a:pt x="151398" y="7143"/>
                </a:lnTo>
                <a:lnTo>
                  <a:pt x="154113" y="7937"/>
                </a:lnTo>
                <a:lnTo>
                  <a:pt x="156717" y="9260"/>
                </a:lnTo>
                <a:lnTo>
                  <a:pt x="162807" y="13294"/>
                </a:lnTo>
                <a:lnTo>
                  <a:pt x="164100" y="13625"/>
                </a:lnTo>
                <a:lnTo>
                  <a:pt x="167654" y="13993"/>
                </a:lnTo>
                <a:lnTo>
                  <a:pt x="171450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82"/>
          <p:cNvSpPr/>
          <p:nvPr/>
        </p:nvSpPr>
        <p:spPr>
          <a:xfrm>
            <a:off x="4179093" y="2600325"/>
            <a:ext cx="235745" cy="185738"/>
          </a:xfrm>
          <a:custGeom>
            <a:avLst/>
            <a:gdLst/>
            <a:ahLst/>
            <a:cxnLst/>
            <a:rect l="0" t="0" r="0" b="0"/>
            <a:pathLst>
              <a:path w="235745" h="185738">
                <a:moveTo>
                  <a:pt x="0" y="0"/>
                </a:moveTo>
                <a:lnTo>
                  <a:pt x="10849" y="10848"/>
                </a:lnTo>
                <a:lnTo>
                  <a:pt x="12789" y="11995"/>
                </a:lnTo>
                <a:lnTo>
                  <a:pt x="19311" y="14402"/>
                </a:lnTo>
                <a:lnTo>
                  <a:pt x="26272" y="19789"/>
                </a:lnTo>
                <a:lnTo>
                  <a:pt x="30991" y="24141"/>
                </a:lnTo>
                <a:lnTo>
                  <a:pt x="38111" y="31053"/>
                </a:lnTo>
                <a:lnTo>
                  <a:pt x="52389" y="45252"/>
                </a:lnTo>
                <a:lnTo>
                  <a:pt x="59268" y="50010"/>
                </a:lnTo>
                <a:lnTo>
                  <a:pt x="63324" y="52390"/>
                </a:lnTo>
                <a:lnTo>
                  <a:pt x="69948" y="57151"/>
                </a:lnTo>
                <a:lnTo>
                  <a:pt x="75539" y="61913"/>
                </a:lnTo>
                <a:lnTo>
                  <a:pt x="80668" y="66675"/>
                </a:lnTo>
                <a:lnTo>
                  <a:pt x="87711" y="71437"/>
                </a:lnTo>
                <a:lnTo>
                  <a:pt x="91812" y="73818"/>
                </a:lnTo>
                <a:lnTo>
                  <a:pt x="98485" y="78581"/>
                </a:lnTo>
                <a:lnTo>
                  <a:pt x="104096" y="83343"/>
                </a:lnTo>
                <a:lnTo>
                  <a:pt x="109236" y="88106"/>
                </a:lnTo>
                <a:lnTo>
                  <a:pt x="120384" y="99042"/>
                </a:lnTo>
                <a:lnTo>
                  <a:pt x="124706" y="102540"/>
                </a:lnTo>
                <a:lnTo>
                  <a:pt x="129175" y="105666"/>
                </a:lnTo>
                <a:lnTo>
                  <a:pt x="133742" y="108544"/>
                </a:lnTo>
                <a:lnTo>
                  <a:pt x="140933" y="113858"/>
                </a:lnTo>
                <a:lnTo>
                  <a:pt x="147568" y="118866"/>
                </a:lnTo>
                <a:lnTo>
                  <a:pt x="151560" y="121312"/>
                </a:lnTo>
                <a:lnTo>
                  <a:pt x="155809" y="123737"/>
                </a:lnTo>
                <a:lnTo>
                  <a:pt x="162647" y="128548"/>
                </a:lnTo>
                <a:lnTo>
                  <a:pt x="168331" y="133332"/>
                </a:lnTo>
                <a:lnTo>
                  <a:pt x="173504" y="138104"/>
                </a:lnTo>
                <a:lnTo>
                  <a:pt x="180565" y="142871"/>
                </a:lnTo>
                <a:lnTo>
                  <a:pt x="184670" y="145254"/>
                </a:lnTo>
                <a:lnTo>
                  <a:pt x="191349" y="150017"/>
                </a:lnTo>
                <a:lnTo>
                  <a:pt x="196963" y="154780"/>
                </a:lnTo>
                <a:lnTo>
                  <a:pt x="202104" y="159543"/>
                </a:lnTo>
                <a:lnTo>
                  <a:pt x="209461" y="166687"/>
                </a:lnTo>
                <a:lnTo>
                  <a:pt x="211872" y="168275"/>
                </a:lnTo>
                <a:lnTo>
                  <a:pt x="216667" y="170038"/>
                </a:lnTo>
                <a:lnTo>
                  <a:pt x="218264" y="171303"/>
                </a:lnTo>
                <a:lnTo>
                  <a:pt x="219328" y="172939"/>
                </a:lnTo>
                <a:lnTo>
                  <a:pt x="220038" y="174824"/>
                </a:lnTo>
                <a:lnTo>
                  <a:pt x="221304" y="176080"/>
                </a:lnTo>
                <a:lnTo>
                  <a:pt x="222942" y="176918"/>
                </a:lnTo>
                <a:lnTo>
                  <a:pt x="224828" y="177476"/>
                </a:lnTo>
                <a:lnTo>
                  <a:pt x="226086" y="178642"/>
                </a:lnTo>
                <a:lnTo>
                  <a:pt x="226924" y="180213"/>
                </a:lnTo>
                <a:lnTo>
                  <a:pt x="227483" y="182055"/>
                </a:lnTo>
                <a:lnTo>
                  <a:pt x="228649" y="183282"/>
                </a:lnTo>
                <a:lnTo>
                  <a:pt x="230220" y="184100"/>
                </a:lnTo>
                <a:lnTo>
                  <a:pt x="235744" y="185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83"/>
          <p:cNvSpPr/>
          <p:nvPr/>
        </p:nvSpPr>
        <p:spPr>
          <a:xfrm>
            <a:off x="4200525" y="2586037"/>
            <a:ext cx="178594" cy="207170"/>
          </a:xfrm>
          <a:custGeom>
            <a:avLst/>
            <a:gdLst/>
            <a:ahLst/>
            <a:cxnLst/>
            <a:rect l="0" t="0" r="0" b="0"/>
            <a:pathLst>
              <a:path w="178594" h="207170">
                <a:moveTo>
                  <a:pt x="178593" y="0"/>
                </a:moveTo>
                <a:lnTo>
                  <a:pt x="178593" y="3792"/>
                </a:lnTo>
                <a:lnTo>
                  <a:pt x="177800" y="4910"/>
                </a:lnTo>
                <a:lnTo>
                  <a:pt x="176477" y="5654"/>
                </a:lnTo>
                <a:lnTo>
                  <a:pt x="174801" y="6151"/>
                </a:lnTo>
                <a:lnTo>
                  <a:pt x="173683" y="7276"/>
                </a:lnTo>
                <a:lnTo>
                  <a:pt x="172939" y="8819"/>
                </a:lnTo>
                <a:lnTo>
                  <a:pt x="172442" y="10642"/>
                </a:lnTo>
                <a:lnTo>
                  <a:pt x="170524" y="12651"/>
                </a:lnTo>
                <a:lnTo>
                  <a:pt x="167657" y="14784"/>
                </a:lnTo>
                <a:lnTo>
                  <a:pt x="164159" y="17000"/>
                </a:lnTo>
                <a:lnTo>
                  <a:pt x="161033" y="20064"/>
                </a:lnTo>
                <a:lnTo>
                  <a:pt x="158155" y="23695"/>
                </a:lnTo>
                <a:lnTo>
                  <a:pt x="155443" y="27703"/>
                </a:lnTo>
                <a:lnTo>
                  <a:pt x="152841" y="31169"/>
                </a:lnTo>
                <a:lnTo>
                  <a:pt x="147833" y="37136"/>
                </a:lnTo>
                <a:lnTo>
                  <a:pt x="145386" y="40632"/>
                </a:lnTo>
                <a:lnTo>
                  <a:pt x="142962" y="44551"/>
                </a:lnTo>
                <a:lnTo>
                  <a:pt x="140551" y="48751"/>
                </a:lnTo>
                <a:lnTo>
                  <a:pt x="137357" y="53138"/>
                </a:lnTo>
                <a:lnTo>
                  <a:pt x="133640" y="57650"/>
                </a:lnTo>
                <a:lnTo>
                  <a:pt x="126070" y="66104"/>
                </a:lnTo>
                <a:lnTo>
                  <a:pt x="120060" y="72506"/>
                </a:lnTo>
                <a:lnTo>
                  <a:pt x="94919" y="97934"/>
                </a:lnTo>
                <a:lnTo>
                  <a:pt x="91061" y="102596"/>
                </a:lnTo>
                <a:lnTo>
                  <a:pt x="87695" y="107291"/>
                </a:lnTo>
                <a:lnTo>
                  <a:pt x="84656" y="112008"/>
                </a:lnTo>
                <a:lnTo>
                  <a:pt x="81044" y="116741"/>
                </a:lnTo>
                <a:lnTo>
                  <a:pt x="77048" y="121484"/>
                </a:lnTo>
                <a:lnTo>
                  <a:pt x="69169" y="130193"/>
                </a:lnTo>
                <a:lnTo>
                  <a:pt x="63020" y="136709"/>
                </a:lnTo>
                <a:lnTo>
                  <a:pt x="55097" y="144841"/>
                </a:lnTo>
                <a:lnTo>
                  <a:pt x="52606" y="148154"/>
                </a:lnTo>
                <a:lnTo>
                  <a:pt x="50152" y="151951"/>
                </a:lnTo>
                <a:lnTo>
                  <a:pt x="47722" y="156069"/>
                </a:lnTo>
                <a:lnTo>
                  <a:pt x="45308" y="159608"/>
                </a:lnTo>
                <a:lnTo>
                  <a:pt x="40510" y="165658"/>
                </a:lnTo>
                <a:lnTo>
                  <a:pt x="35731" y="170992"/>
                </a:lnTo>
                <a:lnTo>
                  <a:pt x="30961" y="176009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84"/>
          <p:cNvSpPr/>
          <p:nvPr/>
        </p:nvSpPr>
        <p:spPr>
          <a:xfrm>
            <a:off x="4614862" y="2650331"/>
            <a:ext cx="157164" cy="6850"/>
          </a:xfrm>
          <a:custGeom>
            <a:avLst/>
            <a:gdLst/>
            <a:ahLst/>
            <a:cxnLst/>
            <a:rect l="0" t="0" r="0" b="0"/>
            <a:pathLst>
              <a:path w="157164" h="6850">
                <a:moveTo>
                  <a:pt x="0" y="0"/>
                </a:moveTo>
                <a:lnTo>
                  <a:pt x="59239" y="0"/>
                </a:lnTo>
                <a:lnTo>
                  <a:pt x="62512" y="794"/>
                </a:lnTo>
                <a:lnTo>
                  <a:pt x="66281" y="2116"/>
                </a:lnTo>
                <a:lnTo>
                  <a:pt x="70381" y="3792"/>
                </a:lnTo>
                <a:lnTo>
                  <a:pt x="74702" y="4909"/>
                </a:lnTo>
                <a:lnTo>
                  <a:pt x="79170" y="5654"/>
                </a:lnTo>
                <a:lnTo>
                  <a:pt x="83736" y="6151"/>
                </a:lnTo>
                <a:lnTo>
                  <a:pt x="87574" y="6482"/>
                </a:lnTo>
                <a:lnTo>
                  <a:pt x="90927" y="6702"/>
                </a:lnTo>
                <a:lnTo>
                  <a:pt x="93956" y="6849"/>
                </a:lnTo>
                <a:lnTo>
                  <a:pt x="97562" y="6154"/>
                </a:lnTo>
                <a:lnTo>
                  <a:pt x="101554" y="4896"/>
                </a:lnTo>
                <a:lnTo>
                  <a:pt x="105802" y="3264"/>
                </a:lnTo>
                <a:lnTo>
                  <a:pt x="109429" y="2176"/>
                </a:lnTo>
                <a:lnTo>
                  <a:pt x="112640" y="1451"/>
                </a:lnTo>
                <a:lnTo>
                  <a:pt x="115574" y="967"/>
                </a:lnTo>
                <a:lnTo>
                  <a:pt x="118325" y="645"/>
                </a:lnTo>
                <a:lnTo>
                  <a:pt x="120952" y="430"/>
                </a:lnTo>
                <a:lnTo>
                  <a:pt x="123497" y="286"/>
                </a:lnTo>
                <a:lnTo>
                  <a:pt x="128442" y="127"/>
                </a:lnTo>
                <a:lnTo>
                  <a:pt x="141455" y="7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85"/>
          <p:cNvSpPr/>
          <p:nvPr/>
        </p:nvSpPr>
        <p:spPr>
          <a:xfrm>
            <a:off x="4907756" y="2564606"/>
            <a:ext cx="242888" cy="171451"/>
          </a:xfrm>
          <a:custGeom>
            <a:avLst/>
            <a:gdLst/>
            <a:ahLst/>
            <a:cxnLst/>
            <a:rect l="0" t="0" r="0" b="0"/>
            <a:pathLst>
              <a:path w="242888" h="171451">
                <a:moveTo>
                  <a:pt x="0" y="0"/>
                </a:moveTo>
                <a:lnTo>
                  <a:pt x="63237" y="0"/>
                </a:lnTo>
                <a:lnTo>
                  <a:pt x="66764" y="794"/>
                </a:lnTo>
                <a:lnTo>
                  <a:pt x="72800" y="3792"/>
                </a:lnTo>
                <a:lnTo>
                  <a:pt x="80245" y="5654"/>
                </a:lnTo>
                <a:lnTo>
                  <a:pt x="84453" y="6151"/>
                </a:lnTo>
                <a:lnTo>
                  <a:pt x="88052" y="7275"/>
                </a:lnTo>
                <a:lnTo>
                  <a:pt x="94167" y="10642"/>
                </a:lnTo>
                <a:lnTo>
                  <a:pt x="99531" y="14784"/>
                </a:lnTo>
                <a:lnTo>
                  <a:pt x="104561" y="19270"/>
                </a:lnTo>
                <a:lnTo>
                  <a:pt x="109442" y="23910"/>
                </a:lnTo>
                <a:lnTo>
                  <a:pt x="123816" y="38108"/>
                </a:lnTo>
                <a:lnTo>
                  <a:pt x="125407" y="40487"/>
                </a:lnTo>
                <a:lnTo>
                  <a:pt x="127174" y="45246"/>
                </a:lnTo>
                <a:lnTo>
                  <a:pt x="127959" y="50007"/>
                </a:lnTo>
                <a:lnTo>
                  <a:pt x="128308" y="54769"/>
                </a:lnTo>
                <a:lnTo>
                  <a:pt x="128463" y="59531"/>
                </a:lnTo>
                <a:lnTo>
                  <a:pt x="127711" y="61912"/>
                </a:lnTo>
                <a:lnTo>
                  <a:pt x="124758" y="66675"/>
                </a:lnTo>
                <a:lnTo>
                  <a:pt x="123653" y="69850"/>
                </a:lnTo>
                <a:lnTo>
                  <a:pt x="122917" y="73554"/>
                </a:lnTo>
                <a:lnTo>
                  <a:pt x="122426" y="77611"/>
                </a:lnTo>
                <a:lnTo>
                  <a:pt x="121304" y="81109"/>
                </a:lnTo>
                <a:lnTo>
                  <a:pt x="119763" y="84235"/>
                </a:lnTo>
                <a:lnTo>
                  <a:pt x="117942" y="87113"/>
                </a:lnTo>
                <a:lnTo>
                  <a:pt x="113802" y="92427"/>
                </a:lnTo>
                <a:lnTo>
                  <a:pt x="109316" y="97435"/>
                </a:lnTo>
                <a:lnTo>
                  <a:pt x="104677" y="102306"/>
                </a:lnTo>
                <a:lnTo>
                  <a:pt x="83341" y="123823"/>
                </a:lnTo>
                <a:lnTo>
                  <a:pt x="76463" y="128586"/>
                </a:lnTo>
                <a:lnTo>
                  <a:pt x="68909" y="132556"/>
                </a:lnTo>
                <a:lnTo>
                  <a:pt x="62905" y="134320"/>
                </a:lnTo>
                <a:lnTo>
                  <a:pt x="57591" y="137220"/>
                </a:lnTo>
                <a:lnTo>
                  <a:pt x="55063" y="139105"/>
                </a:lnTo>
                <a:lnTo>
                  <a:pt x="50137" y="141199"/>
                </a:lnTo>
                <a:lnTo>
                  <a:pt x="42901" y="142378"/>
                </a:lnTo>
                <a:lnTo>
                  <a:pt x="37137" y="142777"/>
                </a:lnTo>
                <a:lnTo>
                  <a:pt x="34233" y="144948"/>
                </a:lnTo>
                <a:lnTo>
                  <a:pt x="28576" y="150018"/>
                </a:lnTo>
                <a:lnTo>
                  <a:pt x="39217" y="150019"/>
                </a:lnTo>
                <a:lnTo>
                  <a:pt x="41226" y="150812"/>
                </a:lnTo>
                <a:lnTo>
                  <a:pt x="47846" y="154928"/>
                </a:lnTo>
                <a:lnTo>
                  <a:pt x="52486" y="156169"/>
                </a:lnTo>
                <a:lnTo>
                  <a:pt x="59560" y="156868"/>
                </a:lnTo>
                <a:lnTo>
                  <a:pt x="66423" y="157031"/>
                </a:lnTo>
                <a:lnTo>
                  <a:pt x="70476" y="157075"/>
                </a:lnTo>
                <a:lnTo>
                  <a:pt x="73971" y="157898"/>
                </a:lnTo>
                <a:lnTo>
                  <a:pt x="79972" y="160929"/>
                </a:lnTo>
                <a:lnTo>
                  <a:pt x="87401" y="162805"/>
                </a:lnTo>
                <a:lnTo>
                  <a:pt x="91605" y="163305"/>
                </a:lnTo>
                <a:lnTo>
                  <a:pt x="98393" y="163861"/>
                </a:lnTo>
                <a:lnTo>
                  <a:pt x="105643" y="164108"/>
                </a:lnTo>
                <a:lnTo>
                  <a:pt x="157375" y="164304"/>
                </a:lnTo>
                <a:lnTo>
                  <a:pt x="162067" y="165098"/>
                </a:lnTo>
                <a:lnTo>
                  <a:pt x="167576" y="166422"/>
                </a:lnTo>
                <a:lnTo>
                  <a:pt x="173629" y="168098"/>
                </a:lnTo>
                <a:lnTo>
                  <a:pt x="178459" y="169215"/>
                </a:lnTo>
                <a:lnTo>
                  <a:pt x="185942" y="170456"/>
                </a:lnTo>
                <a:lnTo>
                  <a:pt x="189843" y="170788"/>
                </a:lnTo>
                <a:lnTo>
                  <a:pt x="194031" y="171008"/>
                </a:lnTo>
                <a:lnTo>
                  <a:pt x="205393" y="171319"/>
                </a:lnTo>
                <a:lnTo>
                  <a:pt x="228554" y="171446"/>
                </a:lnTo>
                <a:lnTo>
                  <a:pt x="242887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86"/>
          <p:cNvSpPr/>
          <p:nvPr/>
        </p:nvSpPr>
        <p:spPr>
          <a:xfrm>
            <a:off x="3800805" y="2478881"/>
            <a:ext cx="135402" cy="342901"/>
          </a:xfrm>
          <a:custGeom>
            <a:avLst/>
            <a:gdLst/>
            <a:ahLst/>
            <a:cxnLst/>
            <a:rect l="0" t="0" r="0" b="0"/>
            <a:pathLst>
              <a:path w="135402" h="342901">
                <a:moveTo>
                  <a:pt x="128257" y="0"/>
                </a:moveTo>
                <a:lnTo>
                  <a:pt x="121200" y="0"/>
                </a:lnTo>
                <a:lnTo>
                  <a:pt x="121139" y="3792"/>
                </a:lnTo>
                <a:lnTo>
                  <a:pt x="120337" y="5703"/>
                </a:lnTo>
                <a:lnTo>
                  <a:pt x="117329" y="9943"/>
                </a:lnTo>
                <a:lnTo>
                  <a:pt x="114621" y="12185"/>
                </a:lnTo>
                <a:lnTo>
                  <a:pt x="111229" y="14473"/>
                </a:lnTo>
                <a:lnTo>
                  <a:pt x="107380" y="16792"/>
                </a:lnTo>
                <a:lnTo>
                  <a:pt x="104020" y="19132"/>
                </a:lnTo>
                <a:lnTo>
                  <a:pt x="100987" y="21486"/>
                </a:lnTo>
                <a:lnTo>
                  <a:pt x="98170" y="23849"/>
                </a:lnTo>
                <a:lnTo>
                  <a:pt x="95499" y="27012"/>
                </a:lnTo>
                <a:lnTo>
                  <a:pt x="92925" y="30708"/>
                </a:lnTo>
                <a:lnTo>
                  <a:pt x="90415" y="34759"/>
                </a:lnTo>
                <a:lnTo>
                  <a:pt x="87154" y="38254"/>
                </a:lnTo>
                <a:lnTo>
                  <a:pt x="83392" y="41378"/>
                </a:lnTo>
                <a:lnTo>
                  <a:pt x="79297" y="44254"/>
                </a:lnTo>
                <a:lnTo>
                  <a:pt x="74980" y="47759"/>
                </a:lnTo>
                <a:lnTo>
                  <a:pt x="70514" y="51683"/>
                </a:lnTo>
                <a:lnTo>
                  <a:pt x="65949" y="55886"/>
                </a:lnTo>
                <a:lnTo>
                  <a:pt x="56644" y="64790"/>
                </a:lnTo>
                <a:lnTo>
                  <a:pt x="51940" y="69387"/>
                </a:lnTo>
                <a:lnTo>
                  <a:pt x="48010" y="74039"/>
                </a:lnTo>
                <a:lnTo>
                  <a:pt x="44597" y="78728"/>
                </a:lnTo>
                <a:lnTo>
                  <a:pt x="41527" y="83442"/>
                </a:lnTo>
                <a:lnTo>
                  <a:pt x="38687" y="87378"/>
                </a:lnTo>
                <a:lnTo>
                  <a:pt x="36000" y="90795"/>
                </a:lnTo>
                <a:lnTo>
                  <a:pt x="33415" y="93868"/>
                </a:lnTo>
                <a:lnTo>
                  <a:pt x="30898" y="97503"/>
                </a:lnTo>
                <a:lnTo>
                  <a:pt x="28426" y="101515"/>
                </a:lnTo>
                <a:lnTo>
                  <a:pt x="25984" y="105776"/>
                </a:lnTo>
                <a:lnTo>
                  <a:pt x="21154" y="114745"/>
                </a:lnTo>
                <a:lnTo>
                  <a:pt x="11586" y="133438"/>
                </a:lnTo>
                <a:lnTo>
                  <a:pt x="8934" y="142914"/>
                </a:lnTo>
                <a:lnTo>
                  <a:pt x="8228" y="147663"/>
                </a:lnTo>
                <a:lnTo>
                  <a:pt x="5325" y="155057"/>
                </a:lnTo>
                <a:lnTo>
                  <a:pt x="3440" y="158140"/>
                </a:lnTo>
                <a:lnTo>
                  <a:pt x="1345" y="165799"/>
                </a:lnTo>
                <a:lnTo>
                  <a:pt x="414" y="174495"/>
                </a:lnTo>
                <a:lnTo>
                  <a:pt x="0" y="183651"/>
                </a:lnTo>
                <a:lnTo>
                  <a:pt x="684" y="187521"/>
                </a:lnTo>
                <a:lnTo>
                  <a:pt x="4644" y="197555"/>
                </a:lnTo>
                <a:lnTo>
                  <a:pt x="5849" y="205806"/>
                </a:lnTo>
                <a:lnTo>
                  <a:pt x="8502" y="214765"/>
                </a:lnTo>
                <a:lnTo>
                  <a:pt x="11532" y="224039"/>
                </a:lnTo>
                <a:lnTo>
                  <a:pt x="12879" y="233452"/>
                </a:lnTo>
                <a:lnTo>
                  <a:pt x="15595" y="240810"/>
                </a:lnTo>
                <a:lnTo>
                  <a:pt x="17430" y="243884"/>
                </a:lnTo>
                <a:lnTo>
                  <a:pt x="20242" y="247520"/>
                </a:lnTo>
                <a:lnTo>
                  <a:pt x="23703" y="251532"/>
                </a:lnTo>
                <a:lnTo>
                  <a:pt x="27598" y="255794"/>
                </a:lnTo>
                <a:lnTo>
                  <a:pt x="30989" y="260223"/>
                </a:lnTo>
                <a:lnTo>
                  <a:pt x="34043" y="264763"/>
                </a:lnTo>
                <a:lnTo>
                  <a:pt x="36873" y="269378"/>
                </a:lnTo>
                <a:lnTo>
                  <a:pt x="39553" y="273248"/>
                </a:lnTo>
                <a:lnTo>
                  <a:pt x="42134" y="276621"/>
                </a:lnTo>
                <a:lnTo>
                  <a:pt x="44647" y="279664"/>
                </a:lnTo>
                <a:lnTo>
                  <a:pt x="47117" y="283280"/>
                </a:lnTo>
                <a:lnTo>
                  <a:pt x="49558" y="287278"/>
                </a:lnTo>
                <a:lnTo>
                  <a:pt x="51978" y="291531"/>
                </a:lnTo>
                <a:lnTo>
                  <a:pt x="55180" y="295160"/>
                </a:lnTo>
                <a:lnTo>
                  <a:pt x="58901" y="298374"/>
                </a:lnTo>
                <a:lnTo>
                  <a:pt x="62970" y="301309"/>
                </a:lnTo>
                <a:lnTo>
                  <a:pt x="67270" y="304060"/>
                </a:lnTo>
                <a:lnTo>
                  <a:pt x="71724" y="306688"/>
                </a:lnTo>
                <a:lnTo>
                  <a:pt x="76281" y="309234"/>
                </a:lnTo>
                <a:lnTo>
                  <a:pt x="80112" y="311724"/>
                </a:lnTo>
                <a:lnTo>
                  <a:pt x="83461" y="314179"/>
                </a:lnTo>
                <a:lnTo>
                  <a:pt x="86486" y="316609"/>
                </a:lnTo>
                <a:lnTo>
                  <a:pt x="89297" y="319023"/>
                </a:lnTo>
                <a:lnTo>
                  <a:pt x="91965" y="321425"/>
                </a:lnTo>
                <a:lnTo>
                  <a:pt x="94538" y="323821"/>
                </a:lnTo>
                <a:lnTo>
                  <a:pt x="97046" y="325418"/>
                </a:lnTo>
                <a:lnTo>
                  <a:pt x="99512" y="326483"/>
                </a:lnTo>
                <a:lnTo>
                  <a:pt x="101950" y="327193"/>
                </a:lnTo>
                <a:lnTo>
                  <a:pt x="104369" y="328460"/>
                </a:lnTo>
                <a:lnTo>
                  <a:pt x="106776" y="330098"/>
                </a:lnTo>
                <a:lnTo>
                  <a:pt x="109173" y="331984"/>
                </a:lnTo>
                <a:lnTo>
                  <a:pt x="111566" y="333241"/>
                </a:lnTo>
                <a:lnTo>
                  <a:pt x="113955" y="334080"/>
                </a:lnTo>
                <a:lnTo>
                  <a:pt x="116341" y="334638"/>
                </a:lnTo>
                <a:lnTo>
                  <a:pt x="118726" y="335805"/>
                </a:lnTo>
                <a:lnTo>
                  <a:pt x="121109" y="337376"/>
                </a:lnTo>
                <a:lnTo>
                  <a:pt x="123492" y="339217"/>
                </a:lnTo>
                <a:lnTo>
                  <a:pt x="125874" y="340445"/>
                </a:lnTo>
                <a:lnTo>
                  <a:pt x="128256" y="341263"/>
                </a:lnTo>
                <a:lnTo>
                  <a:pt x="135401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87"/>
          <p:cNvSpPr/>
          <p:nvPr/>
        </p:nvSpPr>
        <p:spPr>
          <a:xfrm>
            <a:off x="3429000" y="2693193"/>
            <a:ext cx="200026" cy="7145"/>
          </a:xfrm>
          <a:custGeom>
            <a:avLst/>
            <a:gdLst/>
            <a:ahLst/>
            <a:cxnLst/>
            <a:rect l="0" t="0" r="0" b="0"/>
            <a:pathLst>
              <a:path w="200026" h="7145">
                <a:moveTo>
                  <a:pt x="0" y="7144"/>
                </a:moveTo>
                <a:lnTo>
                  <a:pt x="69093" y="7144"/>
                </a:lnTo>
                <a:lnTo>
                  <a:pt x="73843" y="6350"/>
                </a:lnTo>
                <a:lnTo>
                  <a:pt x="78597" y="5027"/>
                </a:lnTo>
                <a:lnTo>
                  <a:pt x="83354" y="3352"/>
                </a:lnTo>
                <a:lnTo>
                  <a:pt x="88113" y="2234"/>
                </a:lnTo>
                <a:lnTo>
                  <a:pt x="92873" y="1490"/>
                </a:lnTo>
                <a:lnTo>
                  <a:pt x="97634" y="993"/>
                </a:lnTo>
                <a:lnTo>
                  <a:pt x="101602" y="662"/>
                </a:lnTo>
                <a:lnTo>
                  <a:pt x="105041" y="442"/>
                </a:lnTo>
                <a:lnTo>
                  <a:pt x="108127" y="294"/>
                </a:lnTo>
                <a:lnTo>
                  <a:pt x="115790" y="131"/>
                </a:lnTo>
                <a:lnTo>
                  <a:pt x="2000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88"/>
          <p:cNvSpPr/>
          <p:nvPr/>
        </p:nvSpPr>
        <p:spPr>
          <a:xfrm>
            <a:off x="5179218" y="2486025"/>
            <a:ext cx="128462" cy="307182"/>
          </a:xfrm>
          <a:custGeom>
            <a:avLst/>
            <a:gdLst/>
            <a:ahLst/>
            <a:cxnLst/>
            <a:rect l="0" t="0" r="0" b="0"/>
            <a:pathLst>
              <a:path w="128462" h="307182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3" y="6150"/>
                </a:lnTo>
                <a:lnTo>
                  <a:pt x="7771" y="8819"/>
                </a:lnTo>
                <a:lnTo>
                  <a:pt x="9943" y="10641"/>
                </a:lnTo>
                <a:lnTo>
                  <a:pt x="12185" y="12650"/>
                </a:lnTo>
                <a:lnTo>
                  <a:pt x="16793" y="16999"/>
                </a:lnTo>
                <a:lnTo>
                  <a:pt x="30967" y="30985"/>
                </a:lnTo>
                <a:lnTo>
                  <a:pt x="34139" y="33356"/>
                </a:lnTo>
                <a:lnTo>
                  <a:pt x="37841" y="35731"/>
                </a:lnTo>
                <a:lnTo>
                  <a:pt x="41896" y="38108"/>
                </a:lnTo>
                <a:lnTo>
                  <a:pt x="46187" y="41280"/>
                </a:lnTo>
                <a:lnTo>
                  <a:pt x="50635" y="44983"/>
                </a:lnTo>
                <a:lnTo>
                  <a:pt x="55188" y="49038"/>
                </a:lnTo>
                <a:lnTo>
                  <a:pt x="59017" y="53330"/>
                </a:lnTo>
                <a:lnTo>
                  <a:pt x="62364" y="57778"/>
                </a:lnTo>
                <a:lnTo>
                  <a:pt x="65389" y="62331"/>
                </a:lnTo>
                <a:lnTo>
                  <a:pt x="68992" y="66954"/>
                </a:lnTo>
                <a:lnTo>
                  <a:pt x="72983" y="71623"/>
                </a:lnTo>
                <a:lnTo>
                  <a:pt x="77230" y="76324"/>
                </a:lnTo>
                <a:lnTo>
                  <a:pt x="80856" y="81838"/>
                </a:lnTo>
                <a:lnTo>
                  <a:pt x="84066" y="87896"/>
                </a:lnTo>
                <a:lnTo>
                  <a:pt x="87001" y="94316"/>
                </a:lnTo>
                <a:lnTo>
                  <a:pt x="90544" y="100184"/>
                </a:lnTo>
                <a:lnTo>
                  <a:pt x="94494" y="105683"/>
                </a:lnTo>
                <a:lnTo>
                  <a:pt x="98715" y="110936"/>
                </a:lnTo>
                <a:lnTo>
                  <a:pt x="102322" y="116026"/>
                </a:lnTo>
                <a:lnTo>
                  <a:pt x="105521" y="121007"/>
                </a:lnTo>
                <a:lnTo>
                  <a:pt x="108448" y="125915"/>
                </a:lnTo>
                <a:lnTo>
                  <a:pt x="111192" y="131568"/>
                </a:lnTo>
                <a:lnTo>
                  <a:pt x="113816" y="137718"/>
                </a:lnTo>
                <a:lnTo>
                  <a:pt x="116359" y="144200"/>
                </a:lnTo>
                <a:lnTo>
                  <a:pt x="118848" y="150108"/>
                </a:lnTo>
                <a:lnTo>
                  <a:pt x="123730" y="160906"/>
                </a:lnTo>
                <a:lnTo>
                  <a:pt x="125349" y="166008"/>
                </a:lnTo>
                <a:lnTo>
                  <a:pt x="126429" y="170997"/>
                </a:lnTo>
                <a:lnTo>
                  <a:pt x="127148" y="175910"/>
                </a:lnTo>
                <a:lnTo>
                  <a:pt x="127628" y="181567"/>
                </a:lnTo>
                <a:lnTo>
                  <a:pt x="127948" y="187720"/>
                </a:lnTo>
                <a:lnTo>
                  <a:pt x="128303" y="200112"/>
                </a:lnTo>
                <a:lnTo>
                  <a:pt x="128461" y="210911"/>
                </a:lnTo>
                <a:lnTo>
                  <a:pt x="127710" y="216014"/>
                </a:lnTo>
                <a:lnTo>
                  <a:pt x="126415" y="221003"/>
                </a:lnTo>
                <a:lnTo>
                  <a:pt x="124758" y="225916"/>
                </a:lnTo>
                <a:lnTo>
                  <a:pt x="123653" y="230779"/>
                </a:lnTo>
                <a:lnTo>
                  <a:pt x="122917" y="235609"/>
                </a:lnTo>
                <a:lnTo>
                  <a:pt x="122426" y="240416"/>
                </a:lnTo>
                <a:lnTo>
                  <a:pt x="120511" y="245209"/>
                </a:lnTo>
                <a:lnTo>
                  <a:pt x="117647" y="249991"/>
                </a:lnTo>
                <a:lnTo>
                  <a:pt x="114150" y="254767"/>
                </a:lnTo>
                <a:lnTo>
                  <a:pt x="111025" y="259538"/>
                </a:lnTo>
                <a:lnTo>
                  <a:pt x="108148" y="264306"/>
                </a:lnTo>
                <a:lnTo>
                  <a:pt x="105436" y="269073"/>
                </a:lnTo>
                <a:lnTo>
                  <a:pt x="102835" y="273044"/>
                </a:lnTo>
                <a:lnTo>
                  <a:pt x="100307" y="276486"/>
                </a:lnTo>
                <a:lnTo>
                  <a:pt x="97828" y="279574"/>
                </a:lnTo>
                <a:lnTo>
                  <a:pt x="95381" y="282426"/>
                </a:lnTo>
                <a:lnTo>
                  <a:pt x="92956" y="285121"/>
                </a:lnTo>
                <a:lnTo>
                  <a:pt x="88145" y="290233"/>
                </a:lnTo>
                <a:lnTo>
                  <a:pt x="83361" y="295150"/>
                </a:lnTo>
                <a:lnTo>
                  <a:pt x="80974" y="296779"/>
                </a:lnTo>
                <a:lnTo>
                  <a:pt x="78589" y="297865"/>
                </a:lnTo>
                <a:lnTo>
                  <a:pt x="76206" y="298589"/>
                </a:lnTo>
                <a:lnTo>
                  <a:pt x="74616" y="299866"/>
                </a:lnTo>
                <a:lnTo>
                  <a:pt x="73557" y="301510"/>
                </a:lnTo>
                <a:lnTo>
                  <a:pt x="72850" y="303400"/>
                </a:lnTo>
                <a:lnTo>
                  <a:pt x="71585" y="304661"/>
                </a:lnTo>
                <a:lnTo>
                  <a:pt x="69949" y="305501"/>
                </a:lnTo>
                <a:lnTo>
                  <a:pt x="66014" y="306434"/>
                </a:lnTo>
                <a:lnTo>
                  <a:pt x="63853" y="306683"/>
                </a:lnTo>
                <a:lnTo>
                  <a:pt x="57165" y="307180"/>
                </a:lnTo>
                <a:lnTo>
                  <a:pt x="57150" y="3071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89"/>
          <p:cNvSpPr/>
          <p:nvPr/>
        </p:nvSpPr>
        <p:spPr>
          <a:xfrm>
            <a:off x="3636168" y="2850364"/>
            <a:ext cx="1814514" cy="78574"/>
          </a:xfrm>
          <a:custGeom>
            <a:avLst/>
            <a:gdLst/>
            <a:ahLst/>
            <a:cxnLst/>
            <a:rect l="0" t="0" r="0" b="0"/>
            <a:pathLst>
              <a:path w="1814514" h="78574">
                <a:moveTo>
                  <a:pt x="0" y="78573"/>
                </a:moveTo>
                <a:lnTo>
                  <a:pt x="3793" y="74781"/>
                </a:lnTo>
                <a:lnTo>
                  <a:pt x="5703" y="73663"/>
                </a:lnTo>
                <a:lnTo>
                  <a:pt x="9943" y="72422"/>
                </a:lnTo>
                <a:lnTo>
                  <a:pt x="24836" y="70832"/>
                </a:lnTo>
                <a:lnTo>
                  <a:pt x="29258" y="69443"/>
                </a:lnTo>
                <a:lnTo>
                  <a:pt x="33793" y="67724"/>
                </a:lnTo>
                <a:lnTo>
                  <a:pt x="47760" y="65304"/>
                </a:lnTo>
                <a:lnTo>
                  <a:pt x="81764" y="63551"/>
                </a:lnTo>
                <a:lnTo>
                  <a:pt x="87847" y="62209"/>
                </a:lnTo>
                <a:lnTo>
                  <a:pt x="94284" y="60520"/>
                </a:lnTo>
                <a:lnTo>
                  <a:pt x="110927" y="58143"/>
                </a:lnTo>
                <a:lnTo>
                  <a:pt x="152474" y="56407"/>
                </a:lnTo>
                <a:lnTo>
                  <a:pt x="158799" y="55064"/>
                </a:lnTo>
                <a:lnTo>
                  <a:pt x="165398" y="53375"/>
                </a:lnTo>
                <a:lnTo>
                  <a:pt x="186061" y="50999"/>
                </a:lnTo>
                <a:lnTo>
                  <a:pt x="214377" y="49402"/>
                </a:lnTo>
                <a:lnTo>
                  <a:pt x="221499" y="48013"/>
                </a:lnTo>
                <a:lnTo>
                  <a:pt x="228629" y="46294"/>
                </a:lnTo>
                <a:lnTo>
                  <a:pt x="250040" y="43873"/>
                </a:lnTo>
                <a:lnTo>
                  <a:pt x="283518" y="42262"/>
                </a:lnTo>
                <a:lnTo>
                  <a:pt x="291406" y="40872"/>
                </a:lnTo>
                <a:lnTo>
                  <a:pt x="299046" y="39151"/>
                </a:lnTo>
                <a:lnTo>
                  <a:pt x="324968" y="36730"/>
                </a:lnTo>
                <a:lnTo>
                  <a:pt x="334120" y="35597"/>
                </a:lnTo>
                <a:lnTo>
                  <a:pt x="343397" y="34047"/>
                </a:lnTo>
                <a:lnTo>
                  <a:pt x="352757" y="32220"/>
                </a:lnTo>
                <a:lnTo>
                  <a:pt x="371623" y="30190"/>
                </a:lnTo>
                <a:lnTo>
                  <a:pt x="419120" y="27987"/>
                </a:lnTo>
                <a:lnTo>
                  <a:pt x="428638" y="26593"/>
                </a:lnTo>
                <a:lnTo>
                  <a:pt x="438159" y="24869"/>
                </a:lnTo>
                <a:lnTo>
                  <a:pt x="471342" y="21310"/>
                </a:lnTo>
                <a:lnTo>
                  <a:pt x="480122" y="19760"/>
                </a:lnTo>
                <a:lnTo>
                  <a:pt x="489151" y="17933"/>
                </a:lnTo>
                <a:lnTo>
                  <a:pt x="509765" y="15903"/>
                </a:lnTo>
                <a:lnTo>
                  <a:pt x="531362" y="14207"/>
                </a:lnTo>
                <a:lnTo>
                  <a:pt x="541566" y="12644"/>
                </a:lnTo>
                <a:lnTo>
                  <a:pt x="551544" y="10808"/>
                </a:lnTo>
                <a:lnTo>
                  <a:pt x="573215" y="8768"/>
                </a:lnTo>
                <a:lnTo>
                  <a:pt x="625554" y="7350"/>
                </a:lnTo>
                <a:lnTo>
                  <a:pt x="677592" y="7164"/>
                </a:lnTo>
                <a:lnTo>
                  <a:pt x="702790" y="5032"/>
                </a:lnTo>
                <a:lnTo>
                  <a:pt x="716177" y="3351"/>
                </a:lnTo>
                <a:lnTo>
                  <a:pt x="753979" y="987"/>
                </a:lnTo>
                <a:lnTo>
                  <a:pt x="802308" y="188"/>
                </a:lnTo>
                <a:lnTo>
                  <a:pt x="893933" y="0"/>
                </a:lnTo>
                <a:lnTo>
                  <a:pt x="918004" y="2112"/>
                </a:lnTo>
                <a:lnTo>
                  <a:pt x="931090" y="3786"/>
                </a:lnTo>
                <a:lnTo>
                  <a:pt x="964677" y="6143"/>
                </a:lnTo>
                <a:lnTo>
                  <a:pt x="1015084" y="6940"/>
                </a:lnTo>
                <a:lnTo>
                  <a:pt x="1064081" y="9214"/>
                </a:lnTo>
                <a:lnTo>
                  <a:pt x="1076100" y="10902"/>
                </a:lnTo>
                <a:lnTo>
                  <a:pt x="1111977" y="13279"/>
                </a:lnTo>
                <a:lnTo>
                  <a:pt x="1165359" y="14082"/>
                </a:lnTo>
                <a:lnTo>
                  <a:pt x="1219648" y="16357"/>
                </a:lnTo>
                <a:lnTo>
                  <a:pt x="1232199" y="18046"/>
                </a:lnTo>
                <a:lnTo>
                  <a:pt x="1272617" y="20422"/>
                </a:lnTo>
                <a:lnTo>
                  <a:pt x="1323238" y="22019"/>
                </a:lnTo>
                <a:lnTo>
                  <a:pt x="1335390" y="23408"/>
                </a:lnTo>
                <a:lnTo>
                  <a:pt x="1347460" y="25128"/>
                </a:lnTo>
                <a:lnTo>
                  <a:pt x="1387202" y="27548"/>
                </a:lnTo>
                <a:lnTo>
                  <a:pt x="1437594" y="28366"/>
                </a:lnTo>
                <a:lnTo>
                  <a:pt x="1539649" y="28559"/>
                </a:lnTo>
                <a:lnTo>
                  <a:pt x="1564028" y="26447"/>
                </a:lnTo>
                <a:lnTo>
                  <a:pt x="1576086" y="24772"/>
                </a:lnTo>
                <a:lnTo>
                  <a:pt x="1623159" y="22878"/>
                </a:lnTo>
                <a:lnTo>
                  <a:pt x="1633763" y="23981"/>
                </a:lnTo>
                <a:lnTo>
                  <a:pt x="1644006" y="25509"/>
                </a:lnTo>
                <a:lnTo>
                  <a:pt x="1678351" y="27963"/>
                </a:lnTo>
                <a:lnTo>
                  <a:pt x="1729764" y="28531"/>
                </a:lnTo>
                <a:lnTo>
                  <a:pt x="1736583" y="28543"/>
                </a:lnTo>
                <a:lnTo>
                  <a:pt x="1746275" y="30673"/>
                </a:lnTo>
                <a:lnTo>
                  <a:pt x="1749971" y="32352"/>
                </a:lnTo>
                <a:lnTo>
                  <a:pt x="1758311" y="34218"/>
                </a:lnTo>
                <a:lnTo>
                  <a:pt x="1798805" y="35708"/>
                </a:lnTo>
                <a:lnTo>
                  <a:pt x="1801711" y="37826"/>
                </a:lnTo>
                <a:lnTo>
                  <a:pt x="1806252" y="41861"/>
                </a:lnTo>
                <a:lnTo>
                  <a:pt x="1808989" y="42413"/>
                </a:lnTo>
                <a:lnTo>
                  <a:pt x="1814513" y="4285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90"/>
          <p:cNvSpPr/>
          <p:nvPr/>
        </p:nvSpPr>
        <p:spPr>
          <a:xfrm>
            <a:off x="4950645" y="2964656"/>
            <a:ext cx="207109" cy="292569"/>
          </a:xfrm>
          <a:custGeom>
            <a:avLst/>
            <a:gdLst/>
            <a:ahLst/>
            <a:cxnLst/>
            <a:rect l="0" t="0" r="0" b="0"/>
            <a:pathLst>
              <a:path w="207109" h="292569">
                <a:moveTo>
                  <a:pt x="7117" y="42862"/>
                </a:moveTo>
                <a:lnTo>
                  <a:pt x="7117" y="52805"/>
                </a:lnTo>
                <a:lnTo>
                  <a:pt x="7911" y="55047"/>
                </a:lnTo>
                <a:lnTo>
                  <a:pt x="12027" y="61995"/>
                </a:lnTo>
                <a:lnTo>
                  <a:pt x="14393" y="69081"/>
                </a:lnTo>
                <a:lnTo>
                  <a:pt x="18974" y="76207"/>
                </a:lnTo>
                <a:lnTo>
                  <a:pt x="21084" y="84315"/>
                </a:lnTo>
                <a:lnTo>
                  <a:pt x="21402" y="92770"/>
                </a:lnTo>
                <a:lnTo>
                  <a:pt x="21405" y="68751"/>
                </a:lnTo>
                <a:lnTo>
                  <a:pt x="19288" y="62041"/>
                </a:lnTo>
                <a:lnTo>
                  <a:pt x="16495" y="54561"/>
                </a:lnTo>
                <a:lnTo>
                  <a:pt x="15254" y="48591"/>
                </a:lnTo>
                <a:lnTo>
                  <a:pt x="12586" y="43292"/>
                </a:lnTo>
                <a:lnTo>
                  <a:pt x="10763" y="40767"/>
                </a:lnTo>
                <a:lnTo>
                  <a:pt x="8737" y="33729"/>
                </a:lnTo>
                <a:lnTo>
                  <a:pt x="7437" y="23860"/>
                </a:lnTo>
                <a:lnTo>
                  <a:pt x="7212" y="18358"/>
                </a:lnTo>
                <a:lnTo>
                  <a:pt x="6387" y="16208"/>
                </a:lnTo>
                <a:lnTo>
                  <a:pt x="975" y="8494"/>
                </a:lnTo>
                <a:lnTo>
                  <a:pt x="419" y="5627"/>
                </a:lnTo>
                <a:lnTo>
                  <a:pt x="0" y="329"/>
                </a:lnTo>
                <a:lnTo>
                  <a:pt x="6126" y="29"/>
                </a:lnTo>
                <a:lnTo>
                  <a:pt x="16973" y="2"/>
                </a:lnTo>
                <a:lnTo>
                  <a:pt x="19244" y="795"/>
                </a:lnTo>
                <a:lnTo>
                  <a:pt x="23884" y="3793"/>
                </a:lnTo>
                <a:lnTo>
                  <a:pt x="28592" y="5654"/>
                </a:lnTo>
                <a:lnTo>
                  <a:pt x="34124" y="6482"/>
                </a:lnTo>
                <a:lnTo>
                  <a:pt x="37821" y="6702"/>
                </a:lnTo>
                <a:lnTo>
                  <a:pt x="45370" y="6948"/>
                </a:lnTo>
                <a:lnTo>
                  <a:pt x="54876" y="7085"/>
                </a:lnTo>
                <a:lnTo>
                  <a:pt x="112195" y="7144"/>
                </a:lnTo>
                <a:lnTo>
                  <a:pt x="116063" y="6350"/>
                </a:lnTo>
                <a:lnTo>
                  <a:pt x="122477" y="3351"/>
                </a:lnTo>
                <a:lnTo>
                  <a:pt x="126092" y="2234"/>
                </a:lnTo>
                <a:lnTo>
                  <a:pt x="130090" y="1489"/>
                </a:lnTo>
                <a:lnTo>
                  <a:pt x="134343" y="993"/>
                </a:lnTo>
                <a:lnTo>
                  <a:pt x="138766" y="662"/>
                </a:lnTo>
                <a:lnTo>
                  <a:pt x="143301" y="441"/>
                </a:lnTo>
                <a:lnTo>
                  <a:pt x="155154" y="131"/>
                </a:lnTo>
                <a:lnTo>
                  <a:pt x="191346" y="0"/>
                </a:lnTo>
                <a:lnTo>
                  <a:pt x="206749" y="0"/>
                </a:lnTo>
                <a:lnTo>
                  <a:pt x="207108" y="6151"/>
                </a:lnTo>
                <a:lnTo>
                  <a:pt x="202226" y="12651"/>
                </a:lnTo>
                <a:lnTo>
                  <a:pt x="200988" y="16999"/>
                </a:lnTo>
                <a:lnTo>
                  <a:pt x="200438" y="23695"/>
                </a:lnTo>
                <a:lnTo>
                  <a:pt x="200194" y="31168"/>
                </a:lnTo>
                <a:lnTo>
                  <a:pt x="200085" y="37136"/>
                </a:lnTo>
                <a:lnTo>
                  <a:pt x="197920" y="44551"/>
                </a:lnTo>
                <a:lnTo>
                  <a:pt x="195106" y="53138"/>
                </a:lnTo>
                <a:lnTo>
                  <a:pt x="193855" y="62246"/>
                </a:lnTo>
                <a:lnTo>
                  <a:pt x="191183" y="69469"/>
                </a:lnTo>
                <a:lnTo>
                  <a:pt x="189359" y="72506"/>
                </a:lnTo>
                <a:lnTo>
                  <a:pt x="187332" y="80114"/>
                </a:lnTo>
                <a:lnTo>
                  <a:pt x="186792" y="84366"/>
                </a:lnTo>
                <a:lnTo>
                  <a:pt x="186432" y="89581"/>
                </a:lnTo>
                <a:lnTo>
                  <a:pt x="186191" y="95439"/>
                </a:lnTo>
                <a:lnTo>
                  <a:pt x="186031" y="101726"/>
                </a:lnTo>
                <a:lnTo>
                  <a:pt x="185131" y="107505"/>
                </a:lnTo>
                <a:lnTo>
                  <a:pt x="183736" y="112945"/>
                </a:lnTo>
                <a:lnTo>
                  <a:pt x="182013" y="118159"/>
                </a:lnTo>
                <a:lnTo>
                  <a:pt x="180865" y="123223"/>
                </a:lnTo>
                <a:lnTo>
                  <a:pt x="180099" y="128186"/>
                </a:lnTo>
                <a:lnTo>
                  <a:pt x="179588" y="133082"/>
                </a:lnTo>
                <a:lnTo>
                  <a:pt x="179248" y="138728"/>
                </a:lnTo>
                <a:lnTo>
                  <a:pt x="178870" y="151350"/>
                </a:lnTo>
                <a:lnTo>
                  <a:pt x="177975" y="157256"/>
                </a:lnTo>
                <a:lnTo>
                  <a:pt x="176585" y="162781"/>
                </a:lnTo>
                <a:lnTo>
                  <a:pt x="174864" y="168052"/>
                </a:lnTo>
                <a:lnTo>
                  <a:pt x="173718" y="173153"/>
                </a:lnTo>
                <a:lnTo>
                  <a:pt x="172953" y="178142"/>
                </a:lnTo>
                <a:lnTo>
                  <a:pt x="172443" y="183055"/>
                </a:lnTo>
                <a:lnTo>
                  <a:pt x="171309" y="188711"/>
                </a:lnTo>
                <a:lnTo>
                  <a:pt x="169760" y="194864"/>
                </a:lnTo>
                <a:lnTo>
                  <a:pt x="167933" y="201347"/>
                </a:lnTo>
                <a:lnTo>
                  <a:pt x="166715" y="207256"/>
                </a:lnTo>
                <a:lnTo>
                  <a:pt x="165903" y="212783"/>
                </a:lnTo>
                <a:lnTo>
                  <a:pt x="165362" y="218055"/>
                </a:lnTo>
                <a:lnTo>
                  <a:pt x="164207" y="223158"/>
                </a:lnTo>
                <a:lnTo>
                  <a:pt x="162644" y="228147"/>
                </a:lnTo>
                <a:lnTo>
                  <a:pt x="160808" y="233060"/>
                </a:lnTo>
                <a:lnTo>
                  <a:pt x="159584" y="237923"/>
                </a:lnTo>
                <a:lnTo>
                  <a:pt x="158768" y="242753"/>
                </a:lnTo>
                <a:lnTo>
                  <a:pt x="157861" y="251559"/>
                </a:lnTo>
                <a:lnTo>
                  <a:pt x="157458" y="258118"/>
                </a:lnTo>
                <a:lnTo>
                  <a:pt x="155162" y="265796"/>
                </a:lnTo>
                <a:lnTo>
                  <a:pt x="151014" y="276076"/>
                </a:lnTo>
                <a:lnTo>
                  <a:pt x="150082" y="284535"/>
                </a:lnTo>
                <a:lnTo>
                  <a:pt x="150019" y="289182"/>
                </a:lnTo>
                <a:lnTo>
                  <a:pt x="149216" y="290419"/>
                </a:lnTo>
                <a:lnTo>
                  <a:pt x="147887" y="291244"/>
                </a:lnTo>
                <a:lnTo>
                  <a:pt x="143844" y="292568"/>
                </a:lnTo>
                <a:lnTo>
                  <a:pt x="143512" y="291883"/>
                </a:lnTo>
                <a:lnTo>
                  <a:pt x="142848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>
            <a:off x="5757862" y="778669"/>
            <a:ext cx="485776" cy="314325"/>
            <a:chOff x="5757862" y="778669"/>
            <a:chExt cx="485776" cy="314325"/>
          </a:xfrm>
        </p:grpSpPr>
        <p:sp>
          <p:nvSpPr>
            <p:cNvPr id="70" name="SMARTPenAnnotation291"/>
            <p:cNvSpPr/>
            <p:nvPr/>
          </p:nvSpPr>
          <p:spPr>
            <a:xfrm>
              <a:off x="5757862" y="928687"/>
              <a:ext cx="121445" cy="107155"/>
            </a:xfrm>
            <a:custGeom>
              <a:avLst/>
              <a:gdLst/>
              <a:ahLst/>
              <a:cxnLst/>
              <a:rect l="0" t="0" r="0" b="0"/>
              <a:pathLst>
                <a:path w="121445" h="107155">
                  <a:moveTo>
                    <a:pt x="0" y="0"/>
                  </a:moveTo>
                  <a:lnTo>
                    <a:pt x="0" y="24141"/>
                  </a:lnTo>
                  <a:lnTo>
                    <a:pt x="794" y="26413"/>
                  </a:lnTo>
                  <a:lnTo>
                    <a:pt x="2117" y="28721"/>
                  </a:lnTo>
                  <a:lnTo>
                    <a:pt x="6151" y="34337"/>
                  </a:lnTo>
                  <a:lnTo>
                    <a:pt x="6703" y="37221"/>
                  </a:lnTo>
                  <a:lnTo>
                    <a:pt x="6850" y="39102"/>
                  </a:lnTo>
                  <a:lnTo>
                    <a:pt x="7741" y="41149"/>
                  </a:lnTo>
                  <a:lnTo>
                    <a:pt x="9130" y="43308"/>
                  </a:lnTo>
                  <a:lnTo>
                    <a:pt x="10849" y="45541"/>
                  </a:lnTo>
                  <a:lnTo>
                    <a:pt x="11995" y="47823"/>
                  </a:lnTo>
                  <a:lnTo>
                    <a:pt x="12759" y="50138"/>
                  </a:lnTo>
                  <a:lnTo>
                    <a:pt x="13269" y="52475"/>
                  </a:lnTo>
                  <a:lnTo>
                    <a:pt x="14402" y="54827"/>
                  </a:lnTo>
                  <a:lnTo>
                    <a:pt x="15951" y="57189"/>
                  </a:lnTo>
                  <a:lnTo>
                    <a:pt x="17778" y="59557"/>
                  </a:lnTo>
                  <a:lnTo>
                    <a:pt x="18996" y="61930"/>
                  </a:lnTo>
                  <a:lnTo>
                    <a:pt x="19807" y="64305"/>
                  </a:lnTo>
                  <a:lnTo>
                    <a:pt x="20349" y="66683"/>
                  </a:lnTo>
                  <a:lnTo>
                    <a:pt x="21504" y="69061"/>
                  </a:lnTo>
                  <a:lnTo>
                    <a:pt x="23067" y="71441"/>
                  </a:lnTo>
                  <a:lnTo>
                    <a:pt x="24903" y="73821"/>
                  </a:lnTo>
                  <a:lnTo>
                    <a:pt x="26127" y="76202"/>
                  </a:lnTo>
                  <a:lnTo>
                    <a:pt x="26943" y="78582"/>
                  </a:lnTo>
                  <a:lnTo>
                    <a:pt x="27487" y="80963"/>
                  </a:lnTo>
                  <a:lnTo>
                    <a:pt x="27849" y="83344"/>
                  </a:lnTo>
                  <a:lnTo>
                    <a:pt x="28091" y="85725"/>
                  </a:lnTo>
                  <a:lnTo>
                    <a:pt x="28480" y="91458"/>
                  </a:lnTo>
                  <a:lnTo>
                    <a:pt x="30649" y="94358"/>
                  </a:lnTo>
                  <a:lnTo>
                    <a:pt x="35422" y="99682"/>
                  </a:lnTo>
                  <a:lnTo>
                    <a:pt x="35587" y="101982"/>
                  </a:lnTo>
                  <a:lnTo>
                    <a:pt x="35718" y="107116"/>
                  </a:lnTo>
                  <a:lnTo>
                    <a:pt x="35719" y="107154"/>
                  </a:lnTo>
                  <a:lnTo>
                    <a:pt x="35719" y="101005"/>
                  </a:lnTo>
                  <a:lnTo>
                    <a:pt x="33602" y="98337"/>
                  </a:lnTo>
                  <a:lnTo>
                    <a:pt x="29568" y="93949"/>
                  </a:lnTo>
                  <a:lnTo>
                    <a:pt x="29016" y="91232"/>
                  </a:lnTo>
                  <a:lnTo>
                    <a:pt x="28869" y="89396"/>
                  </a:lnTo>
                  <a:lnTo>
                    <a:pt x="28771" y="87379"/>
                  </a:lnTo>
                  <a:lnTo>
                    <a:pt x="28601" y="79896"/>
                  </a:lnTo>
                  <a:lnTo>
                    <a:pt x="28575" y="39486"/>
                  </a:lnTo>
                  <a:lnTo>
                    <a:pt x="29369" y="38230"/>
                  </a:lnTo>
                  <a:lnTo>
                    <a:pt x="30692" y="37393"/>
                  </a:lnTo>
                  <a:lnTo>
                    <a:pt x="32367" y="36835"/>
                  </a:lnTo>
                  <a:lnTo>
                    <a:pt x="34278" y="35669"/>
                  </a:lnTo>
                  <a:lnTo>
                    <a:pt x="36346" y="34098"/>
                  </a:lnTo>
                  <a:lnTo>
                    <a:pt x="38518" y="32257"/>
                  </a:lnTo>
                  <a:lnTo>
                    <a:pt x="40760" y="31030"/>
                  </a:lnTo>
                  <a:lnTo>
                    <a:pt x="43048" y="30212"/>
                  </a:lnTo>
                  <a:lnTo>
                    <a:pt x="45368" y="29666"/>
                  </a:lnTo>
                  <a:lnTo>
                    <a:pt x="47708" y="29302"/>
                  </a:lnTo>
                  <a:lnTo>
                    <a:pt x="50062" y="29060"/>
                  </a:lnTo>
                  <a:lnTo>
                    <a:pt x="52424" y="28898"/>
                  </a:lnTo>
                  <a:lnTo>
                    <a:pt x="54793" y="28790"/>
                  </a:lnTo>
                  <a:lnTo>
                    <a:pt x="59542" y="28671"/>
                  </a:lnTo>
                  <a:lnTo>
                    <a:pt x="73820" y="28583"/>
                  </a:lnTo>
                  <a:lnTo>
                    <a:pt x="76995" y="29374"/>
                  </a:lnTo>
                  <a:lnTo>
                    <a:pt x="80699" y="30695"/>
                  </a:lnTo>
                  <a:lnTo>
                    <a:pt x="84755" y="32370"/>
                  </a:lnTo>
                  <a:lnTo>
                    <a:pt x="88254" y="33486"/>
                  </a:lnTo>
                  <a:lnTo>
                    <a:pt x="91379" y="34230"/>
                  </a:lnTo>
                  <a:lnTo>
                    <a:pt x="98307" y="35425"/>
                  </a:lnTo>
                  <a:lnTo>
                    <a:pt x="101371" y="37705"/>
                  </a:lnTo>
                  <a:lnTo>
                    <a:pt x="103300" y="39424"/>
                  </a:lnTo>
                  <a:lnTo>
                    <a:pt x="105379" y="40570"/>
                  </a:lnTo>
                  <a:lnTo>
                    <a:pt x="107559" y="41334"/>
                  </a:lnTo>
                  <a:lnTo>
                    <a:pt x="109806" y="41844"/>
                  </a:lnTo>
                  <a:lnTo>
                    <a:pt x="112098" y="42183"/>
                  </a:lnTo>
                  <a:lnTo>
                    <a:pt x="114419" y="42410"/>
                  </a:lnTo>
                  <a:lnTo>
                    <a:pt x="121033" y="42836"/>
                  </a:lnTo>
                  <a:lnTo>
                    <a:pt x="121261" y="44967"/>
                  </a:lnTo>
                  <a:lnTo>
                    <a:pt x="121444" y="5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SMARTPenAnnotation292"/>
            <p:cNvSpPr/>
            <p:nvPr/>
          </p:nvSpPr>
          <p:spPr>
            <a:xfrm>
              <a:off x="5950831" y="778669"/>
              <a:ext cx="199938" cy="314325"/>
            </a:xfrm>
            <a:custGeom>
              <a:avLst/>
              <a:gdLst/>
              <a:ahLst/>
              <a:cxnLst/>
              <a:rect l="0" t="0" r="0" b="0"/>
              <a:pathLst>
                <a:path w="199938" h="314325">
                  <a:moveTo>
                    <a:pt x="35631" y="85724"/>
                  </a:moveTo>
                  <a:lnTo>
                    <a:pt x="35631" y="81932"/>
                  </a:lnTo>
                  <a:lnTo>
                    <a:pt x="34837" y="80815"/>
                  </a:lnTo>
                  <a:lnTo>
                    <a:pt x="33514" y="80070"/>
                  </a:lnTo>
                  <a:lnTo>
                    <a:pt x="31839" y="79574"/>
                  </a:lnTo>
                  <a:lnTo>
                    <a:pt x="30721" y="78449"/>
                  </a:lnTo>
                  <a:lnTo>
                    <a:pt x="29977" y="76905"/>
                  </a:lnTo>
                  <a:lnTo>
                    <a:pt x="28781" y="72517"/>
                  </a:lnTo>
                  <a:lnTo>
                    <a:pt x="22872" y="65925"/>
                  </a:lnTo>
                  <a:lnTo>
                    <a:pt x="22362" y="65381"/>
                  </a:lnTo>
                  <a:lnTo>
                    <a:pt x="21797" y="62660"/>
                  </a:lnTo>
                  <a:lnTo>
                    <a:pt x="21645" y="60823"/>
                  </a:lnTo>
                  <a:lnTo>
                    <a:pt x="20751" y="58805"/>
                  </a:lnTo>
                  <a:lnTo>
                    <a:pt x="16494" y="52172"/>
                  </a:lnTo>
                  <a:lnTo>
                    <a:pt x="14086" y="45179"/>
                  </a:lnTo>
                  <a:lnTo>
                    <a:pt x="9492" y="38080"/>
                  </a:lnTo>
                  <a:lnTo>
                    <a:pt x="8138" y="33328"/>
                  </a:lnTo>
                  <a:lnTo>
                    <a:pt x="7270" y="23810"/>
                  </a:lnTo>
                  <a:lnTo>
                    <a:pt x="7151" y="19049"/>
                  </a:lnTo>
                  <a:lnTo>
                    <a:pt x="6326" y="17461"/>
                  </a:lnTo>
                  <a:lnTo>
                    <a:pt x="4982" y="16403"/>
                  </a:lnTo>
                  <a:lnTo>
                    <a:pt x="3292" y="15698"/>
                  </a:lnTo>
                  <a:lnTo>
                    <a:pt x="2166" y="14434"/>
                  </a:lnTo>
                  <a:lnTo>
                    <a:pt x="1414" y="12797"/>
                  </a:lnTo>
                  <a:lnTo>
                    <a:pt x="580" y="8862"/>
                  </a:lnTo>
                  <a:lnTo>
                    <a:pt x="0" y="1323"/>
                  </a:lnTo>
                  <a:lnTo>
                    <a:pt x="765" y="882"/>
                  </a:lnTo>
                  <a:lnTo>
                    <a:pt x="6764" y="34"/>
                  </a:lnTo>
                  <a:lnTo>
                    <a:pt x="17690" y="0"/>
                  </a:lnTo>
                  <a:lnTo>
                    <a:pt x="19702" y="794"/>
                  </a:lnTo>
                  <a:lnTo>
                    <a:pt x="24053" y="3792"/>
                  </a:lnTo>
                  <a:lnTo>
                    <a:pt x="27119" y="4909"/>
                  </a:lnTo>
                  <a:lnTo>
                    <a:pt x="30750" y="5654"/>
                  </a:lnTo>
                  <a:lnTo>
                    <a:pt x="34758" y="6150"/>
                  </a:lnTo>
                  <a:lnTo>
                    <a:pt x="38224" y="6481"/>
                  </a:lnTo>
                  <a:lnTo>
                    <a:pt x="44192" y="6849"/>
                  </a:lnTo>
                  <a:lnTo>
                    <a:pt x="51607" y="7012"/>
                  </a:lnTo>
                  <a:lnTo>
                    <a:pt x="83355" y="7135"/>
                  </a:lnTo>
                  <a:lnTo>
                    <a:pt x="88878" y="7932"/>
                  </a:lnTo>
                  <a:lnTo>
                    <a:pt x="94942" y="9256"/>
                  </a:lnTo>
                  <a:lnTo>
                    <a:pt x="101365" y="10933"/>
                  </a:lnTo>
                  <a:lnTo>
                    <a:pt x="106441" y="12051"/>
                  </a:lnTo>
                  <a:lnTo>
                    <a:pt x="110619" y="12796"/>
                  </a:lnTo>
                  <a:lnTo>
                    <a:pt x="114198" y="13293"/>
                  </a:lnTo>
                  <a:lnTo>
                    <a:pt x="118172" y="13624"/>
                  </a:lnTo>
                  <a:lnTo>
                    <a:pt x="122408" y="13845"/>
                  </a:lnTo>
                  <a:lnTo>
                    <a:pt x="131349" y="14090"/>
                  </a:lnTo>
                  <a:lnTo>
                    <a:pt x="185193" y="14286"/>
                  </a:lnTo>
                  <a:lnTo>
                    <a:pt x="187726" y="14287"/>
                  </a:lnTo>
                  <a:lnTo>
                    <a:pt x="189416" y="15080"/>
                  </a:lnTo>
                  <a:lnTo>
                    <a:pt x="190541" y="16403"/>
                  </a:lnTo>
                  <a:lnTo>
                    <a:pt x="192349" y="20437"/>
                  </a:lnTo>
                  <a:lnTo>
                    <a:pt x="198389" y="26954"/>
                  </a:lnTo>
                  <a:lnTo>
                    <a:pt x="198905" y="27494"/>
                  </a:lnTo>
                  <a:lnTo>
                    <a:pt x="199478" y="30211"/>
                  </a:lnTo>
                  <a:lnTo>
                    <a:pt x="199910" y="39188"/>
                  </a:lnTo>
                  <a:lnTo>
                    <a:pt x="199937" y="101754"/>
                  </a:lnTo>
                  <a:lnTo>
                    <a:pt x="199144" y="106730"/>
                  </a:lnTo>
                  <a:lnTo>
                    <a:pt x="196145" y="114375"/>
                  </a:lnTo>
                  <a:lnTo>
                    <a:pt x="195027" y="119112"/>
                  </a:lnTo>
                  <a:lnTo>
                    <a:pt x="194283" y="124652"/>
                  </a:lnTo>
                  <a:lnTo>
                    <a:pt x="193786" y="130726"/>
                  </a:lnTo>
                  <a:lnTo>
                    <a:pt x="193455" y="136363"/>
                  </a:lnTo>
                  <a:lnTo>
                    <a:pt x="193088" y="146859"/>
                  </a:lnTo>
                  <a:lnTo>
                    <a:pt x="192196" y="151881"/>
                  </a:lnTo>
                  <a:lnTo>
                    <a:pt x="189088" y="161694"/>
                  </a:lnTo>
                  <a:lnTo>
                    <a:pt x="185061" y="171347"/>
                  </a:lnTo>
                  <a:lnTo>
                    <a:pt x="182876" y="176143"/>
                  </a:lnTo>
                  <a:lnTo>
                    <a:pt x="180626" y="181723"/>
                  </a:lnTo>
                  <a:lnTo>
                    <a:pt x="176008" y="194271"/>
                  </a:lnTo>
                  <a:lnTo>
                    <a:pt x="173666" y="200158"/>
                  </a:lnTo>
                  <a:lnTo>
                    <a:pt x="171311" y="205670"/>
                  </a:lnTo>
                  <a:lnTo>
                    <a:pt x="168947" y="210932"/>
                  </a:lnTo>
                  <a:lnTo>
                    <a:pt x="167371" y="216027"/>
                  </a:lnTo>
                  <a:lnTo>
                    <a:pt x="166320" y="221012"/>
                  </a:lnTo>
                  <a:lnTo>
                    <a:pt x="164359" y="230783"/>
                  </a:lnTo>
                  <a:lnTo>
                    <a:pt x="160841" y="240418"/>
                  </a:lnTo>
                  <a:lnTo>
                    <a:pt x="158749" y="249991"/>
                  </a:lnTo>
                  <a:lnTo>
                    <a:pt x="157025" y="259538"/>
                  </a:lnTo>
                  <a:lnTo>
                    <a:pt x="153613" y="269073"/>
                  </a:lnTo>
                  <a:lnTo>
                    <a:pt x="151567" y="276485"/>
                  </a:lnTo>
                  <a:lnTo>
                    <a:pt x="150416" y="285121"/>
                  </a:lnTo>
                  <a:lnTo>
                    <a:pt x="150075" y="292707"/>
                  </a:lnTo>
                  <a:lnTo>
                    <a:pt x="149940" y="305758"/>
                  </a:lnTo>
                  <a:lnTo>
                    <a:pt x="149931" y="31432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SMARTPenAnnotation293"/>
            <p:cNvSpPr/>
            <p:nvPr/>
          </p:nvSpPr>
          <p:spPr>
            <a:xfrm>
              <a:off x="6036476" y="935831"/>
              <a:ext cx="207162" cy="28576"/>
            </a:xfrm>
            <a:custGeom>
              <a:avLst/>
              <a:gdLst/>
              <a:ahLst/>
              <a:cxnLst/>
              <a:rect l="0" t="0" r="0" b="0"/>
              <a:pathLst>
                <a:path w="207162" h="28576">
                  <a:moveTo>
                    <a:pt x="14280" y="0"/>
                  </a:moveTo>
                  <a:lnTo>
                    <a:pt x="14280" y="3792"/>
                  </a:lnTo>
                  <a:lnTo>
                    <a:pt x="15074" y="4909"/>
                  </a:lnTo>
                  <a:lnTo>
                    <a:pt x="16397" y="5654"/>
                  </a:lnTo>
                  <a:lnTo>
                    <a:pt x="20431" y="6849"/>
                  </a:lnTo>
                  <a:lnTo>
                    <a:pt x="20762" y="7741"/>
                  </a:lnTo>
                  <a:lnTo>
                    <a:pt x="20982" y="9129"/>
                  </a:lnTo>
                  <a:lnTo>
                    <a:pt x="21398" y="13985"/>
                  </a:lnTo>
                  <a:lnTo>
                    <a:pt x="27572" y="14261"/>
                  </a:lnTo>
                  <a:lnTo>
                    <a:pt x="27904" y="15063"/>
                  </a:lnTo>
                  <a:lnTo>
                    <a:pt x="28125" y="16392"/>
                  </a:lnTo>
                  <a:lnTo>
                    <a:pt x="28273" y="18072"/>
                  </a:lnTo>
                  <a:lnTo>
                    <a:pt x="27577" y="19192"/>
                  </a:lnTo>
                  <a:lnTo>
                    <a:pt x="26320" y="19938"/>
                  </a:lnTo>
                  <a:lnTo>
                    <a:pt x="21508" y="21405"/>
                  </a:lnTo>
                  <a:lnTo>
                    <a:pt x="10784" y="21430"/>
                  </a:lnTo>
                  <a:lnTo>
                    <a:pt x="9568" y="22224"/>
                  </a:lnTo>
                  <a:lnTo>
                    <a:pt x="8758" y="23547"/>
                  </a:lnTo>
                  <a:lnTo>
                    <a:pt x="7231" y="28281"/>
                  </a:lnTo>
                  <a:lnTo>
                    <a:pt x="994" y="28549"/>
                  </a:lnTo>
                  <a:lnTo>
                    <a:pt x="0" y="28575"/>
                  </a:lnTo>
                  <a:lnTo>
                    <a:pt x="3787" y="24782"/>
                  </a:lnTo>
                  <a:lnTo>
                    <a:pt x="5697" y="23665"/>
                  </a:lnTo>
                  <a:lnTo>
                    <a:pt x="7764" y="22921"/>
                  </a:lnTo>
                  <a:lnTo>
                    <a:pt x="12972" y="22093"/>
                  </a:lnTo>
                  <a:lnTo>
                    <a:pt x="16583" y="21872"/>
                  </a:lnTo>
                  <a:lnTo>
                    <a:pt x="20578" y="21725"/>
                  </a:lnTo>
                  <a:lnTo>
                    <a:pt x="25622" y="20833"/>
                  </a:lnTo>
                  <a:lnTo>
                    <a:pt x="31366" y="19445"/>
                  </a:lnTo>
                  <a:lnTo>
                    <a:pt x="37577" y="17726"/>
                  </a:lnTo>
                  <a:lnTo>
                    <a:pt x="44099" y="16580"/>
                  </a:lnTo>
                  <a:lnTo>
                    <a:pt x="50828" y="15815"/>
                  </a:lnTo>
                  <a:lnTo>
                    <a:pt x="57695" y="15306"/>
                  </a:lnTo>
                  <a:lnTo>
                    <a:pt x="64655" y="14966"/>
                  </a:lnTo>
                  <a:lnTo>
                    <a:pt x="78737" y="14589"/>
                  </a:lnTo>
                  <a:lnTo>
                    <a:pt x="100054" y="14377"/>
                  </a:lnTo>
                  <a:lnTo>
                    <a:pt x="107975" y="13553"/>
                  </a:lnTo>
                  <a:lnTo>
                    <a:pt x="116430" y="12210"/>
                  </a:lnTo>
                  <a:lnTo>
                    <a:pt x="125243" y="10521"/>
                  </a:lnTo>
                  <a:lnTo>
                    <a:pt x="132705" y="9395"/>
                  </a:lnTo>
                  <a:lnTo>
                    <a:pt x="139267" y="8645"/>
                  </a:lnTo>
                  <a:lnTo>
                    <a:pt x="145230" y="8144"/>
                  </a:lnTo>
                  <a:lnTo>
                    <a:pt x="151586" y="7811"/>
                  </a:lnTo>
                  <a:lnTo>
                    <a:pt x="164998" y="7440"/>
                  </a:lnTo>
                  <a:lnTo>
                    <a:pt x="186684" y="7183"/>
                  </a:lnTo>
                  <a:lnTo>
                    <a:pt x="191129" y="7170"/>
                  </a:lnTo>
                  <a:lnTo>
                    <a:pt x="194092" y="7955"/>
                  </a:lnTo>
                  <a:lnTo>
                    <a:pt x="196067" y="9272"/>
                  </a:lnTo>
                  <a:lnTo>
                    <a:pt x="197384" y="10944"/>
                  </a:lnTo>
                  <a:lnTo>
                    <a:pt x="199055" y="12058"/>
                  </a:lnTo>
                  <a:lnTo>
                    <a:pt x="200963" y="12801"/>
                  </a:lnTo>
                  <a:lnTo>
                    <a:pt x="207161" y="1428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0754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Things to remember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None/>
            </a:pPr>
            <a:r>
              <a:rPr lang="en-US" smtClean="0"/>
              <a:t>If f(x) has a degree of 1 or greater, then…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The graph of y=f(x) has a x-intercept k.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A zero of f(x) is k.  Basically, f(k)=0.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A factor of f(x) is (x-k).</a:t>
            </a:r>
          </a:p>
        </p:txBody>
      </p:sp>
      <p:sp>
        <p:nvSpPr>
          <p:cNvPr id="2" name="SMARTPenAnnotation294"/>
          <p:cNvSpPr/>
          <p:nvPr/>
        </p:nvSpPr>
        <p:spPr>
          <a:xfrm>
            <a:off x="5072062" y="3864768"/>
            <a:ext cx="3078957" cy="100014"/>
          </a:xfrm>
          <a:custGeom>
            <a:avLst/>
            <a:gdLst/>
            <a:ahLst/>
            <a:cxnLst/>
            <a:rect l="0" t="0" r="0" b="0"/>
            <a:pathLst>
              <a:path w="3078957" h="100014">
                <a:moveTo>
                  <a:pt x="0" y="100013"/>
                </a:moveTo>
                <a:lnTo>
                  <a:pt x="0" y="96221"/>
                </a:lnTo>
                <a:lnTo>
                  <a:pt x="794" y="95103"/>
                </a:lnTo>
                <a:lnTo>
                  <a:pt x="2117" y="94358"/>
                </a:lnTo>
                <a:lnTo>
                  <a:pt x="3792" y="93862"/>
                </a:lnTo>
                <a:lnTo>
                  <a:pt x="7771" y="91194"/>
                </a:lnTo>
                <a:lnTo>
                  <a:pt x="9943" y="89371"/>
                </a:lnTo>
                <a:lnTo>
                  <a:pt x="12979" y="88156"/>
                </a:lnTo>
                <a:lnTo>
                  <a:pt x="24042" y="85652"/>
                </a:lnTo>
                <a:lnTo>
                  <a:pt x="27141" y="84089"/>
                </a:lnTo>
                <a:lnTo>
                  <a:pt x="30000" y="82253"/>
                </a:lnTo>
                <a:lnTo>
                  <a:pt x="37411" y="80214"/>
                </a:lnTo>
                <a:lnTo>
                  <a:pt x="59754" y="78002"/>
                </a:lnTo>
                <a:lnTo>
                  <a:pt x="69155" y="74884"/>
                </a:lnTo>
                <a:lnTo>
                  <a:pt x="93035" y="72119"/>
                </a:lnTo>
                <a:lnTo>
                  <a:pt x="187371" y="71439"/>
                </a:lnTo>
                <a:lnTo>
                  <a:pt x="200751" y="72232"/>
                </a:lnTo>
                <a:lnTo>
                  <a:pt x="214635" y="75230"/>
                </a:lnTo>
                <a:lnTo>
                  <a:pt x="257203" y="78287"/>
                </a:lnTo>
                <a:lnTo>
                  <a:pt x="290665" y="79317"/>
                </a:lnTo>
                <a:lnTo>
                  <a:pt x="306191" y="82348"/>
                </a:lnTo>
                <a:lnTo>
                  <a:pt x="353749" y="85429"/>
                </a:lnTo>
                <a:lnTo>
                  <a:pt x="394570" y="87803"/>
                </a:lnTo>
                <a:lnTo>
                  <a:pt x="412696" y="90617"/>
                </a:lnTo>
                <a:lnTo>
                  <a:pt x="469171" y="93465"/>
                </a:lnTo>
                <a:lnTo>
                  <a:pt x="488185" y="96574"/>
                </a:lnTo>
                <a:lnTo>
                  <a:pt x="537902" y="99560"/>
                </a:lnTo>
                <a:lnTo>
                  <a:pt x="819153" y="100013"/>
                </a:lnTo>
                <a:lnTo>
                  <a:pt x="842964" y="97896"/>
                </a:lnTo>
                <a:lnTo>
                  <a:pt x="866776" y="95103"/>
                </a:lnTo>
                <a:lnTo>
                  <a:pt x="943122" y="92272"/>
                </a:lnTo>
                <a:lnTo>
                  <a:pt x="968176" y="89164"/>
                </a:lnTo>
                <a:lnTo>
                  <a:pt x="1034224" y="86178"/>
                </a:lnTo>
                <a:lnTo>
                  <a:pt x="1171671" y="85733"/>
                </a:lnTo>
                <a:lnTo>
                  <a:pt x="1200193" y="83612"/>
                </a:lnTo>
                <a:lnTo>
                  <a:pt x="1228744" y="80817"/>
                </a:lnTo>
                <a:lnTo>
                  <a:pt x="1315246" y="78778"/>
                </a:lnTo>
                <a:lnTo>
                  <a:pt x="1406657" y="77805"/>
                </a:lnTo>
                <a:lnTo>
                  <a:pt x="1435600" y="74797"/>
                </a:lnTo>
                <a:lnTo>
                  <a:pt x="1527744" y="71732"/>
                </a:lnTo>
                <a:lnTo>
                  <a:pt x="1724054" y="71440"/>
                </a:lnTo>
                <a:lnTo>
                  <a:pt x="1755259" y="69322"/>
                </a:lnTo>
                <a:lnTo>
                  <a:pt x="1785796" y="67322"/>
                </a:lnTo>
                <a:lnTo>
                  <a:pt x="1867195" y="66947"/>
                </a:lnTo>
                <a:lnTo>
                  <a:pt x="1950283" y="64643"/>
                </a:lnTo>
                <a:lnTo>
                  <a:pt x="2044605" y="62208"/>
                </a:lnTo>
                <a:lnTo>
                  <a:pt x="2077114" y="59398"/>
                </a:lnTo>
                <a:lnTo>
                  <a:pt x="2176521" y="56554"/>
                </a:lnTo>
                <a:lnTo>
                  <a:pt x="2209826" y="53445"/>
                </a:lnTo>
                <a:lnTo>
                  <a:pt x="2293147" y="50460"/>
                </a:lnTo>
                <a:lnTo>
                  <a:pt x="2343151" y="48024"/>
                </a:lnTo>
                <a:lnTo>
                  <a:pt x="2376488" y="45157"/>
                </a:lnTo>
                <a:lnTo>
                  <a:pt x="2426495" y="42749"/>
                </a:lnTo>
                <a:lnTo>
                  <a:pt x="2443163" y="41199"/>
                </a:lnTo>
                <a:lnTo>
                  <a:pt x="2476500" y="38155"/>
                </a:lnTo>
                <a:lnTo>
                  <a:pt x="2526506" y="35647"/>
                </a:lnTo>
                <a:lnTo>
                  <a:pt x="2543175" y="34083"/>
                </a:lnTo>
                <a:lnTo>
                  <a:pt x="2576513" y="31024"/>
                </a:lnTo>
                <a:lnTo>
                  <a:pt x="2625725" y="28507"/>
                </a:lnTo>
                <a:lnTo>
                  <a:pt x="2641071" y="26942"/>
                </a:lnTo>
                <a:lnTo>
                  <a:pt x="2670821" y="23881"/>
                </a:lnTo>
                <a:lnTo>
                  <a:pt x="2714346" y="21363"/>
                </a:lnTo>
                <a:lnTo>
                  <a:pt x="2728726" y="19799"/>
                </a:lnTo>
                <a:lnTo>
                  <a:pt x="2757405" y="15943"/>
                </a:lnTo>
                <a:lnTo>
                  <a:pt x="2786026" y="11584"/>
                </a:lnTo>
                <a:lnTo>
                  <a:pt x="2825122" y="8460"/>
                </a:lnTo>
                <a:lnTo>
                  <a:pt x="2873888" y="6610"/>
                </a:lnTo>
                <a:lnTo>
                  <a:pt x="2885887" y="5201"/>
                </a:lnTo>
                <a:lnTo>
                  <a:pt x="2909011" y="2312"/>
                </a:lnTo>
                <a:lnTo>
                  <a:pt x="2998643" y="41"/>
                </a:lnTo>
                <a:lnTo>
                  <a:pt x="30789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295"/>
          <p:cNvSpPr/>
          <p:nvPr/>
        </p:nvSpPr>
        <p:spPr>
          <a:xfrm>
            <a:off x="6372225" y="2993231"/>
            <a:ext cx="207169" cy="2050257"/>
          </a:xfrm>
          <a:custGeom>
            <a:avLst/>
            <a:gdLst/>
            <a:ahLst/>
            <a:cxnLst/>
            <a:rect l="0" t="0" r="0" b="0"/>
            <a:pathLst>
              <a:path w="207169" h="2050257">
                <a:moveTo>
                  <a:pt x="207168" y="0"/>
                </a:moveTo>
                <a:lnTo>
                  <a:pt x="203375" y="3792"/>
                </a:lnTo>
                <a:lnTo>
                  <a:pt x="202258" y="5703"/>
                </a:lnTo>
                <a:lnTo>
                  <a:pt x="201017" y="9943"/>
                </a:lnTo>
                <a:lnTo>
                  <a:pt x="199289" y="31128"/>
                </a:lnTo>
                <a:lnTo>
                  <a:pt x="196258" y="37118"/>
                </a:lnTo>
                <a:lnTo>
                  <a:pt x="194382" y="46659"/>
                </a:lnTo>
                <a:lnTo>
                  <a:pt x="192754" y="58043"/>
                </a:lnTo>
                <a:lnTo>
                  <a:pt x="188169" y="74172"/>
                </a:lnTo>
                <a:lnTo>
                  <a:pt x="182265" y="107516"/>
                </a:lnTo>
                <a:lnTo>
                  <a:pt x="176960" y="145039"/>
                </a:lnTo>
                <a:lnTo>
                  <a:pt x="170966" y="172091"/>
                </a:lnTo>
                <a:lnTo>
                  <a:pt x="159480" y="219953"/>
                </a:lnTo>
                <a:lnTo>
                  <a:pt x="150006" y="264962"/>
                </a:lnTo>
                <a:lnTo>
                  <a:pt x="140491" y="312071"/>
                </a:lnTo>
                <a:lnTo>
                  <a:pt x="126206" y="389543"/>
                </a:lnTo>
                <a:lnTo>
                  <a:pt x="123031" y="402570"/>
                </a:lnTo>
                <a:lnTo>
                  <a:pt x="119327" y="416018"/>
                </a:lnTo>
                <a:lnTo>
                  <a:pt x="115270" y="429745"/>
                </a:lnTo>
                <a:lnTo>
                  <a:pt x="111771" y="444453"/>
                </a:lnTo>
                <a:lnTo>
                  <a:pt x="105767" y="475611"/>
                </a:lnTo>
                <a:lnTo>
                  <a:pt x="90574" y="564091"/>
                </a:lnTo>
                <a:lnTo>
                  <a:pt x="64294" y="736300"/>
                </a:lnTo>
                <a:lnTo>
                  <a:pt x="47625" y="856308"/>
                </a:lnTo>
                <a:lnTo>
                  <a:pt x="44450" y="874085"/>
                </a:lnTo>
                <a:lnTo>
                  <a:pt x="40745" y="891492"/>
                </a:lnTo>
                <a:lnTo>
                  <a:pt x="36688" y="908653"/>
                </a:lnTo>
                <a:lnTo>
                  <a:pt x="30979" y="963144"/>
                </a:lnTo>
                <a:lnTo>
                  <a:pt x="25494" y="1019507"/>
                </a:lnTo>
                <a:lnTo>
                  <a:pt x="18843" y="1072630"/>
                </a:lnTo>
                <a:lnTo>
                  <a:pt x="15637" y="1127353"/>
                </a:lnTo>
                <a:lnTo>
                  <a:pt x="14687" y="1183784"/>
                </a:lnTo>
                <a:lnTo>
                  <a:pt x="10613" y="1240721"/>
                </a:lnTo>
                <a:lnTo>
                  <a:pt x="8171" y="1294015"/>
                </a:lnTo>
                <a:lnTo>
                  <a:pt x="7346" y="1366711"/>
                </a:lnTo>
                <a:lnTo>
                  <a:pt x="7170" y="1452232"/>
                </a:lnTo>
                <a:lnTo>
                  <a:pt x="3359" y="1502471"/>
                </a:lnTo>
                <a:lnTo>
                  <a:pt x="995" y="1552546"/>
                </a:lnTo>
                <a:lnTo>
                  <a:pt x="196" y="1618450"/>
                </a:lnTo>
                <a:lnTo>
                  <a:pt x="2155" y="1678153"/>
                </a:lnTo>
                <a:lnTo>
                  <a:pt x="6158" y="1735807"/>
                </a:lnTo>
                <a:lnTo>
                  <a:pt x="6949" y="1792263"/>
                </a:lnTo>
                <a:lnTo>
                  <a:pt x="7143" y="1988167"/>
                </a:lnTo>
                <a:lnTo>
                  <a:pt x="9260" y="1999113"/>
                </a:lnTo>
                <a:lnTo>
                  <a:pt x="10936" y="2004255"/>
                </a:lnTo>
                <a:lnTo>
                  <a:pt x="11259" y="2009270"/>
                </a:lnTo>
                <a:lnTo>
                  <a:pt x="7205" y="2041571"/>
                </a:lnTo>
                <a:lnTo>
                  <a:pt x="6391" y="2042085"/>
                </a:lnTo>
                <a:lnTo>
                  <a:pt x="3369" y="2042656"/>
                </a:lnTo>
                <a:lnTo>
                  <a:pt x="2246" y="2043601"/>
                </a:lnTo>
                <a:lnTo>
                  <a:pt x="1497" y="2045026"/>
                </a:lnTo>
                <a:lnTo>
                  <a:pt x="0" y="20502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296"/>
          <p:cNvSpPr/>
          <p:nvPr/>
        </p:nvSpPr>
        <p:spPr>
          <a:xfrm>
            <a:off x="5286375" y="2721798"/>
            <a:ext cx="2863526" cy="1921640"/>
          </a:xfrm>
          <a:custGeom>
            <a:avLst/>
            <a:gdLst/>
            <a:ahLst/>
            <a:cxnLst/>
            <a:rect l="0" t="0" r="0" b="0"/>
            <a:pathLst>
              <a:path w="2863526" h="1921640">
                <a:moveTo>
                  <a:pt x="0" y="1921639"/>
                </a:moveTo>
                <a:lnTo>
                  <a:pt x="0" y="1915488"/>
                </a:lnTo>
                <a:lnTo>
                  <a:pt x="4909" y="1908988"/>
                </a:lnTo>
                <a:lnTo>
                  <a:pt x="12667" y="1887366"/>
                </a:lnTo>
                <a:lnTo>
                  <a:pt x="14361" y="1881007"/>
                </a:lnTo>
                <a:lnTo>
                  <a:pt x="25615" y="1854742"/>
                </a:lnTo>
                <a:lnTo>
                  <a:pt x="27990" y="1835871"/>
                </a:lnTo>
                <a:lnTo>
                  <a:pt x="28185" y="1831122"/>
                </a:lnTo>
                <a:lnTo>
                  <a:pt x="30518" y="1821613"/>
                </a:lnTo>
                <a:lnTo>
                  <a:pt x="33408" y="1812096"/>
                </a:lnTo>
                <a:lnTo>
                  <a:pt x="35827" y="1797812"/>
                </a:lnTo>
                <a:lnTo>
                  <a:pt x="55076" y="1743486"/>
                </a:lnTo>
                <a:lnTo>
                  <a:pt x="60532" y="1720290"/>
                </a:lnTo>
                <a:lnTo>
                  <a:pt x="69452" y="1687838"/>
                </a:lnTo>
                <a:lnTo>
                  <a:pt x="72966" y="1670067"/>
                </a:lnTo>
                <a:lnTo>
                  <a:pt x="92908" y="1613976"/>
                </a:lnTo>
                <a:lnTo>
                  <a:pt x="111920" y="1558083"/>
                </a:lnTo>
                <a:lnTo>
                  <a:pt x="118269" y="1540780"/>
                </a:lnTo>
                <a:lnTo>
                  <a:pt x="122090" y="1520925"/>
                </a:lnTo>
                <a:lnTo>
                  <a:pt x="137413" y="1485783"/>
                </a:lnTo>
                <a:lnTo>
                  <a:pt x="150433" y="1428717"/>
                </a:lnTo>
                <a:lnTo>
                  <a:pt x="162773" y="1393001"/>
                </a:lnTo>
                <a:lnTo>
                  <a:pt x="170504" y="1378714"/>
                </a:lnTo>
                <a:lnTo>
                  <a:pt x="174998" y="1362310"/>
                </a:lnTo>
                <a:lnTo>
                  <a:pt x="178583" y="1345229"/>
                </a:lnTo>
                <a:lnTo>
                  <a:pt x="202173" y="1285932"/>
                </a:lnTo>
                <a:lnTo>
                  <a:pt x="219855" y="1230935"/>
                </a:lnTo>
                <a:lnTo>
                  <a:pt x="242445" y="1176703"/>
                </a:lnTo>
                <a:lnTo>
                  <a:pt x="255529" y="1136506"/>
                </a:lnTo>
                <a:lnTo>
                  <a:pt x="269961" y="1105269"/>
                </a:lnTo>
                <a:lnTo>
                  <a:pt x="291836" y="1046611"/>
                </a:lnTo>
                <a:lnTo>
                  <a:pt x="319018" y="992372"/>
                </a:lnTo>
                <a:lnTo>
                  <a:pt x="348062" y="936255"/>
                </a:lnTo>
                <a:lnTo>
                  <a:pt x="376539" y="879671"/>
                </a:lnTo>
                <a:lnTo>
                  <a:pt x="409592" y="827911"/>
                </a:lnTo>
                <a:lnTo>
                  <a:pt x="428628" y="796544"/>
                </a:lnTo>
                <a:lnTo>
                  <a:pt x="442913" y="775478"/>
                </a:lnTo>
                <a:lnTo>
                  <a:pt x="453231" y="759772"/>
                </a:lnTo>
                <a:lnTo>
                  <a:pt x="492477" y="714008"/>
                </a:lnTo>
                <a:lnTo>
                  <a:pt x="521582" y="679376"/>
                </a:lnTo>
                <a:lnTo>
                  <a:pt x="544588" y="657814"/>
                </a:lnTo>
                <a:lnTo>
                  <a:pt x="557158" y="647152"/>
                </a:lnTo>
                <a:lnTo>
                  <a:pt x="588748" y="612638"/>
                </a:lnTo>
                <a:lnTo>
                  <a:pt x="665053" y="554807"/>
                </a:lnTo>
                <a:lnTo>
                  <a:pt x="686002" y="541309"/>
                </a:lnTo>
                <a:lnTo>
                  <a:pt x="771526" y="502635"/>
                </a:lnTo>
                <a:lnTo>
                  <a:pt x="857250" y="474635"/>
                </a:lnTo>
                <a:lnTo>
                  <a:pt x="929680" y="464645"/>
                </a:lnTo>
                <a:lnTo>
                  <a:pt x="985876" y="473146"/>
                </a:lnTo>
                <a:lnTo>
                  <a:pt x="1026586" y="485893"/>
                </a:lnTo>
                <a:lnTo>
                  <a:pt x="1057143" y="498465"/>
                </a:lnTo>
                <a:lnTo>
                  <a:pt x="1128643" y="546757"/>
                </a:lnTo>
                <a:lnTo>
                  <a:pt x="1178676" y="605581"/>
                </a:lnTo>
                <a:lnTo>
                  <a:pt x="1228282" y="664483"/>
                </a:lnTo>
                <a:lnTo>
                  <a:pt x="1262036" y="720505"/>
                </a:lnTo>
                <a:lnTo>
                  <a:pt x="1295398" y="778713"/>
                </a:lnTo>
                <a:lnTo>
                  <a:pt x="1323181" y="832830"/>
                </a:lnTo>
                <a:lnTo>
                  <a:pt x="1355225" y="906559"/>
                </a:lnTo>
                <a:lnTo>
                  <a:pt x="1379739" y="966490"/>
                </a:lnTo>
                <a:lnTo>
                  <a:pt x="1404987" y="1033417"/>
                </a:lnTo>
                <a:lnTo>
                  <a:pt x="1431344" y="1090582"/>
                </a:lnTo>
                <a:lnTo>
                  <a:pt x="1458931" y="1147732"/>
                </a:lnTo>
                <a:lnTo>
                  <a:pt x="1477371" y="1199150"/>
                </a:lnTo>
                <a:lnTo>
                  <a:pt x="1504861" y="1264071"/>
                </a:lnTo>
                <a:lnTo>
                  <a:pt x="1536040" y="1321056"/>
                </a:lnTo>
                <a:lnTo>
                  <a:pt x="1574011" y="1378694"/>
                </a:lnTo>
                <a:lnTo>
                  <a:pt x="1616868" y="1435732"/>
                </a:lnTo>
                <a:lnTo>
                  <a:pt x="1640681" y="1461727"/>
                </a:lnTo>
                <a:lnTo>
                  <a:pt x="1674812" y="1488100"/>
                </a:lnTo>
                <a:lnTo>
                  <a:pt x="1733462" y="1516797"/>
                </a:lnTo>
                <a:lnTo>
                  <a:pt x="1743036" y="1519460"/>
                </a:lnTo>
                <a:lnTo>
                  <a:pt x="1815836" y="1521578"/>
                </a:lnTo>
                <a:lnTo>
                  <a:pt x="1827271" y="1519468"/>
                </a:lnTo>
                <a:lnTo>
                  <a:pt x="1853204" y="1510197"/>
                </a:lnTo>
                <a:lnTo>
                  <a:pt x="1877276" y="1505757"/>
                </a:lnTo>
                <a:lnTo>
                  <a:pt x="1888445" y="1501059"/>
                </a:lnTo>
                <a:lnTo>
                  <a:pt x="1943033" y="1468439"/>
                </a:lnTo>
                <a:lnTo>
                  <a:pt x="2015263" y="1411252"/>
                </a:lnTo>
                <a:lnTo>
                  <a:pt x="2062470" y="1369895"/>
                </a:lnTo>
                <a:lnTo>
                  <a:pt x="2109838" y="1314355"/>
                </a:lnTo>
                <a:lnTo>
                  <a:pt x="2158500" y="1257268"/>
                </a:lnTo>
                <a:lnTo>
                  <a:pt x="2180498" y="1227901"/>
                </a:lnTo>
                <a:lnTo>
                  <a:pt x="2202248" y="1194466"/>
                </a:lnTo>
                <a:lnTo>
                  <a:pt x="2220173" y="1169870"/>
                </a:lnTo>
                <a:lnTo>
                  <a:pt x="2254954" y="1110923"/>
                </a:lnTo>
                <a:lnTo>
                  <a:pt x="2289761" y="1054768"/>
                </a:lnTo>
                <a:lnTo>
                  <a:pt x="2314443" y="1005110"/>
                </a:lnTo>
                <a:lnTo>
                  <a:pt x="2330940" y="973006"/>
                </a:lnTo>
                <a:lnTo>
                  <a:pt x="2359945" y="919182"/>
                </a:lnTo>
                <a:lnTo>
                  <a:pt x="2389694" y="869447"/>
                </a:lnTo>
                <a:lnTo>
                  <a:pt x="2420099" y="815889"/>
                </a:lnTo>
                <a:lnTo>
                  <a:pt x="2449444" y="762025"/>
                </a:lnTo>
                <a:lnTo>
                  <a:pt x="2473818" y="708493"/>
                </a:lnTo>
                <a:lnTo>
                  <a:pt x="2502076" y="655562"/>
                </a:lnTo>
                <a:lnTo>
                  <a:pt x="2544271" y="579907"/>
                </a:lnTo>
                <a:lnTo>
                  <a:pt x="2573384" y="526975"/>
                </a:lnTo>
                <a:lnTo>
                  <a:pt x="2606890" y="468861"/>
                </a:lnTo>
                <a:lnTo>
                  <a:pt x="2633273" y="413310"/>
                </a:lnTo>
                <a:lnTo>
                  <a:pt x="2663077" y="356713"/>
                </a:lnTo>
                <a:lnTo>
                  <a:pt x="2680566" y="323424"/>
                </a:lnTo>
                <a:lnTo>
                  <a:pt x="2709140" y="273282"/>
                </a:lnTo>
                <a:lnTo>
                  <a:pt x="2737372" y="220073"/>
                </a:lnTo>
                <a:lnTo>
                  <a:pt x="2769091" y="165778"/>
                </a:lnTo>
                <a:lnTo>
                  <a:pt x="2796232" y="107876"/>
                </a:lnTo>
                <a:lnTo>
                  <a:pt x="2812648" y="78700"/>
                </a:lnTo>
                <a:lnTo>
                  <a:pt x="2819310" y="65124"/>
                </a:lnTo>
                <a:lnTo>
                  <a:pt x="2857334" y="7547"/>
                </a:lnTo>
                <a:lnTo>
                  <a:pt x="2863525" y="1125"/>
                </a:lnTo>
                <a:lnTo>
                  <a:pt x="2863103" y="740"/>
                </a:lnTo>
                <a:lnTo>
                  <a:pt x="2857765" y="0"/>
                </a:lnTo>
                <a:lnTo>
                  <a:pt x="2857500" y="711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97"/>
          <p:cNvSpPr/>
          <p:nvPr/>
        </p:nvSpPr>
        <p:spPr>
          <a:xfrm>
            <a:off x="7979568" y="2536068"/>
            <a:ext cx="335750" cy="285714"/>
          </a:xfrm>
          <a:custGeom>
            <a:avLst/>
            <a:gdLst/>
            <a:ahLst/>
            <a:cxnLst/>
            <a:rect l="0" t="0" r="0" b="0"/>
            <a:pathLst>
              <a:path w="335750" h="285714">
                <a:moveTo>
                  <a:pt x="0" y="149982"/>
                </a:moveTo>
                <a:lnTo>
                  <a:pt x="0" y="142838"/>
                </a:lnTo>
                <a:lnTo>
                  <a:pt x="22944" y="142838"/>
                </a:lnTo>
                <a:lnTo>
                  <a:pt x="30305" y="140721"/>
                </a:lnTo>
                <a:lnTo>
                  <a:pt x="38870" y="137134"/>
                </a:lnTo>
                <a:lnTo>
                  <a:pt x="47967" y="132895"/>
                </a:lnTo>
                <a:lnTo>
                  <a:pt x="76230" y="118989"/>
                </a:lnTo>
                <a:lnTo>
                  <a:pt x="85738" y="112130"/>
                </a:lnTo>
                <a:lnTo>
                  <a:pt x="95256" y="104583"/>
                </a:lnTo>
                <a:lnTo>
                  <a:pt x="104778" y="98584"/>
                </a:lnTo>
                <a:lnTo>
                  <a:pt x="110333" y="95873"/>
                </a:lnTo>
                <a:lnTo>
                  <a:pt x="116419" y="93271"/>
                </a:lnTo>
                <a:lnTo>
                  <a:pt x="122856" y="90744"/>
                </a:lnTo>
                <a:lnTo>
                  <a:pt x="129529" y="87471"/>
                </a:lnTo>
                <a:lnTo>
                  <a:pt x="136359" y="83701"/>
                </a:lnTo>
                <a:lnTo>
                  <a:pt x="143294" y="79601"/>
                </a:lnTo>
                <a:lnTo>
                  <a:pt x="149504" y="76074"/>
                </a:lnTo>
                <a:lnTo>
                  <a:pt x="160638" y="70038"/>
                </a:lnTo>
                <a:lnTo>
                  <a:pt x="166623" y="66523"/>
                </a:lnTo>
                <a:lnTo>
                  <a:pt x="185631" y="54786"/>
                </a:lnTo>
                <a:lnTo>
                  <a:pt x="191223" y="51593"/>
                </a:lnTo>
                <a:lnTo>
                  <a:pt x="196538" y="48670"/>
                </a:lnTo>
                <a:lnTo>
                  <a:pt x="202464" y="45134"/>
                </a:lnTo>
                <a:lnTo>
                  <a:pt x="215396" y="36972"/>
                </a:lnTo>
                <a:lnTo>
                  <a:pt x="222180" y="33367"/>
                </a:lnTo>
                <a:lnTo>
                  <a:pt x="229082" y="30170"/>
                </a:lnTo>
                <a:lnTo>
                  <a:pt x="236065" y="27244"/>
                </a:lnTo>
                <a:lnTo>
                  <a:pt x="248057" y="21877"/>
                </a:lnTo>
                <a:lnTo>
                  <a:pt x="263734" y="14394"/>
                </a:lnTo>
                <a:lnTo>
                  <a:pt x="290037" y="1382"/>
                </a:lnTo>
                <a:lnTo>
                  <a:pt x="293740" y="594"/>
                </a:lnTo>
                <a:lnTo>
                  <a:pt x="302586" y="88"/>
                </a:lnTo>
                <a:lnTo>
                  <a:pt x="309612" y="0"/>
                </a:lnTo>
                <a:lnTo>
                  <a:pt x="311184" y="781"/>
                </a:lnTo>
                <a:lnTo>
                  <a:pt x="312231" y="2096"/>
                </a:lnTo>
                <a:lnTo>
                  <a:pt x="312929" y="3766"/>
                </a:lnTo>
                <a:lnTo>
                  <a:pt x="314188" y="4880"/>
                </a:lnTo>
                <a:lnTo>
                  <a:pt x="315821" y="5622"/>
                </a:lnTo>
                <a:lnTo>
                  <a:pt x="320354" y="6813"/>
                </a:lnTo>
                <a:lnTo>
                  <a:pt x="324931" y="10812"/>
                </a:lnTo>
                <a:lnTo>
                  <a:pt x="326158" y="12752"/>
                </a:lnTo>
                <a:lnTo>
                  <a:pt x="327522" y="17024"/>
                </a:lnTo>
                <a:lnTo>
                  <a:pt x="328679" y="18481"/>
                </a:lnTo>
                <a:lnTo>
                  <a:pt x="330244" y="19452"/>
                </a:lnTo>
                <a:lnTo>
                  <a:pt x="332082" y="20099"/>
                </a:lnTo>
                <a:lnTo>
                  <a:pt x="333307" y="22118"/>
                </a:lnTo>
                <a:lnTo>
                  <a:pt x="334667" y="28595"/>
                </a:lnTo>
                <a:lnTo>
                  <a:pt x="335434" y="37374"/>
                </a:lnTo>
                <a:lnTo>
                  <a:pt x="335660" y="45002"/>
                </a:lnTo>
                <a:lnTo>
                  <a:pt x="335749" y="69419"/>
                </a:lnTo>
                <a:lnTo>
                  <a:pt x="334958" y="74048"/>
                </a:lnTo>
                <a:lnTo>
                  <a:pt x="333636" y="78722"/>
                </a:lnTo>
                <a:lnTo>
                  <a:pt x="331962" y="83425"/>
                </a:lnTo>
                <a:lnTo>
                  <a:pt x="330845" y="88148"/>
                </a:lnTo>
                <a:lnTo>
                  <a:pt x="330101" y="92884"/>
                </a:lnTo>
                <a:lnTo>
                  <a:pt x="329605" y="97629"/>
                </a:lnTo>
                <a:lnTo>
                  <a:pt x="329275" y="102380"/>
                </a:lnTo>
                <a:lnTo>
                  <a:pt x="329054" y="107135"/>
                </a:lnTo>
                <a:lnTo>
                  <a:pt x="328809" y="117445"/>
                </a:lnTo>
                <a:lnTo>
                  <a:pt x="328700" y="129965"/>
                </a:lnTo>
                <a:lnTo>
                  <a:pt x="327878" y="136637"/>
                </a:lnTo>
                <a:lnTo>
                  <a:pt x="326535" y="143466"/>
                </a:lnTo>
                <a:lnTo>
                  <a:pt x="324846" y="150400"/>
                </a:lnTo>
                <a:lnTo>
                  <a:pt x="323721" y="156611"/>
                </a:lnTo>
                <a:lnTo>
                  <a:pt x="322970" y="162339"/>
                </a:lnTo>
                <a:lnTo>
                  <a:pt x="322469" y="167745"/>
                </a:lnTo>
                <a:lnTo>
                  <a:pt x="322136" y="172936"/>
                </a:lnTo>
                <a:lnTo>
                  <a:pt x="321765" y="182938"/>
                </a:lnTo>
                <a:lnTo>
                  <a:pt x="320874" y="188621"/>
                </a:lnTo>
                <a:lnTo>
                  <a:pt x="319485" y="194791"/>
                </a:lnTo>
                <a:lnTo>
                  <a:pt x="317765" y="201286"/>
                </a:lnTo>
                <a:lnTo>
                  <a:pt x="315824" y="207203"/>
                </a:lnTo>
                <a:lnTo>
                  <a:pt x="313738" y="212736"/>
                </a:lnTo>
                <a:lnTo>
                  <a:pt x="311552" y="218011"/>
                </a:lnTo>
                <a:lnTo>
                  <a:pt x="310095" y="223116"/>
                </a:lnTo>
                <a:lnTo>
                  <a:pt x="309123" y="228107"/>
                </a:lnTo>
                <a:lnTo>
                  <a:pt x="308477" y="233021"/>
                </a:lnTo>
                <a:lnTo>
                  <a:pt x="308045" y="237885"/>
                </a:lnTo>
                <a:lnTo>
                  <a:pt x="307757" y="242715"/>
                </a:lnTo>
                <a:lnTo>
                  <a:pt x="307438" y="251522"/>
                </a:lnTo>
                <a:lnTo>
                  <a:pt x="307257" y="260942"/>
                </a:lnTo>
                <a:lnTo>
                  <a:pt x="307191" y="273680"/>
                </a:lnTo>
                <a:lnTo>
                  <a:pt x="307982" y="275310"/>
                </a:lnTo>
                <a:lnTo>
                  <a:pt x="309302" y="276396"/>
                </a:lnTo>
                <a:lnTo>
                  <a:pt x="310977" y="277121"/>
                </a:lnTo>
                <a:lnTo>
                  <a:pt x="312093" y="278397"/>
                </a:lnTo>
                <a:lnTo>
                  <a:pt x="312837" y="280042"/>
                </a:lnTo>
                <a:lnTo>
                  <a:pt x="314325" y="2857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98"/>
          <p:cNvSpPr/>
          <p:nvPr/>
        </p:nvSpPr>
        <p:spPr>
          <a:xfrm>
            <a:off x="5108075" y="4514850"/>
            <a:ext cx="299744" cy="199996"/>
          </a:xfrm>
          <a:custGeom>
            <a:avLst/>
            <a:gdLst/>
            <a:ahLst/>
            <a:cxnLst/>
            <a:rect l="0" t="0" r="0" b="0"/>
            <a:pathLst>
              <a:path w="299744" h="199996">
                <a:moveTo>
                  <a:pt x="6850" y="0"/>
                </a:moveTo>
                <a:lnTo>
                  <a:pt x="0" y="0"/>
                </a:lnTo>
                <a:lnTo>
                  <a:pt x="3585" y="0"/>
                </a:lnTo>
                <a:lnTo>
                  <a:pt x="4673" y="794"/>
                </a:lnTo>
                <a:lnTo>
                  <a:pt x="5399" y="2116"/>
                </a:lnTo>
                <a:lnTo>
                  <a:pt x="6563" y="6150"/>
                </a:lnTo>
                <a:lnTo>
                  <a:pt x="8839" y="10935"/>
                </a:lnTo>
                <a:lnTo>
                  <a:pt x="10557" y="14434"/>
                </a:lnTo>
                <a:lnTo>
                  <a:pt x="14583" y="20437"/>
                </a:lnTo>
                <a:lnTo>
                  <a:pt x="16767" y="23150"/>
                </a:lnTo>
                <a:lnTo>
                  <a:pt x="19195" y="28280"/>
                </a:lnTo>
                <a:lnTo>
                  <a:pt x="21068" y="34000"/>
                </a:lnTo>
                <a:lnTo>
                  <a:pt x="22678" y="37748"/>
                </a:lnTo>
                <a:lnTo>
                  <a:pt x="24546" y="41834"/>
                </a:lnTo>
                <a:lnTo>
                  <a:pt x="25791" y="46145"/>
                </a:lnTo>
                <a:lnTo>
                  <a:pt x="26621" y="50607"/>
                </a:lnTo>
                <a:lnTo>
                  <a:pt x="27174" y="55169"/>
                </a:lnTo>
                <a:lnTo>
                  <a:pt x="28337" y="60592"/>
                </a:lnTo>
                <a:lnTo>
                  <a:pt x="29906" y="66588"/>
                </a:lnTo>
                <a:lnTo>
                  <a:pt x="31745" y="72967"/>
                </a:lnTo>
                <a:lnTo>
                  <a:pt x="32972" y="78807"/>
                </a:lnTo>
                <a:lnTo>
                  <a:pt x="33789" y="84288"/>
                </a:lnTo>
                <a:lnTo>
                  <a:pt x="34335" y="89529"/>
                </a:lnTo>
                <a:lnTo>
                  <a:pt x="35492" y="95405"/>
                </a:lnTo>
                <a:lnTo>
                  <a:pt x="37057" y="101703"/>
                </a:lnTo>
                <a:lnTo>
                  <a:pt x="38894" y="108283"/>
                </a:lnTo>
                <a:lnTo>
                  <a:pt x="40912" y="114257"/>
                </a:lnTo>
                <a:lnTo>
                  <a:pt x="43052" y="119828"/>
                </a:lnTo>
                <a:lnTo>
                  <a:pt x="45272" y="125128"/>
                </a:lnTo>
                <a:lnTo>
                  <a:pt x="46752" y="130250"/>
                </a:lnTo>
                <a:lnTo>
                  <a:pt x="47738" y="135252"/>
                </a:lnTo>
                <a:lnTo>
                  <a:pt x="48397" y="140174"/>
                </a:lnTo>
                <a:lnTo>
                  <a:pt x="49629" y="145043"/>
                </a:lnTo>
                <a:lnTo>
                  <a:pt x="51244" y="149876"/>
                </a:lnTo>
                <a:lnTo>
                  <a:pt x="53115" y="154686"/>
                </a:lnTo>
                <a:lnTo>
                  <a:pt x="54362" y="159480"/>
                </a:lnTo>
                <a:lnTo>
                  <a:pt x="55193" y="164264"/>
                </a:lnTo>
                <a:lnTo>
                  <a:pt x="55747" y="169040"/>
                </a:lnTo>
                <a:lnTo>
                  <a:pt x="56911" y="173018"/>
                </a:lnTo>
                <a:lnTo>
                  <a:pt x="58480" y="176464"/>
                </a:lnTo>
                <a:lnTo>
                  <a:pt x="62340" y="182410"/>
                </a:lnTo>
                <a:lnTo>
                  <a:pt x="66702" y="187698"/>
                </a:lnTo>
                <a:lnTo>
                  <a:pt x="71060" y="192651"/>
                </a:lnTo>
                <a:lnTo>
                  <a:pt x="74545" y="196219"/>
                </a:lnTo>
                <a:lnTo>
                  <a:pt x="76586" y="197487"/>
                </a:lnTo>
                <a:lnTo>
                  <a:pt x="80971" y="198897"/>
                </a:lnTo>
                <a:lnTo>
                  <a:pt x="90253" y="199802"/>
                </a:lnTo>
                <a:lnTo>
                  <a:pt x="97354" y="199959"/>
                </a:lnTo>
                <a:lnTo>
                  <a:pt x="102108" y="199995"/>
                </a:lnTo>
                <a:lnTo>
                  <a:pt x="108982" y="197895"/>
                </a:lnTo>
                <a:lnTo>
                  <a:pt x="117330" y="194316"/>
                </a:lnTo>
                <a:lnTo>
                  <a:pt x="126331" y="190079"/>
                </a:lnTo>
                <a:lnTo>
                  <a:pt x="130160" y="187044"/>
                </a:lnTo>
                <a:lnTo>
                  <a:pt x="133507" y="183434"/>
                </a:lnTo>
                <a:lnTo>
                  <a:pt x="136532" y="179439"/>
                </a:lnTo>
                <a:lnTo>
                  <a:pt x="140929" y="175982"/>
                </a:lnTo>
                <a:lnTo>
                  <a:pt x="146242" y="172884"/>
                </a:lnTo>
                <a:lnTo>
                  <a:pt x="152165" y="170024"/>
                </a:lnTo>
                <a:lnTo>
                  <a:pt x="157702" y="166531"/>
                </a:lnTo>
                <a:lnTo>
                  <a:pt x="162980" y="162614"/>
                </a:lnTo>
                <a:lnTo>
                  <a:pt x="168087" y="158415"/>
                </a:lnTo>
                <a:lnTo>
                  <a:pt x="173872" y="153235"/>
                </a:lnTo>
                <a:lnTo>
                  <a:pt x="186651" y="141129"/>
                </a:lnTo>
                <a:lnTo>
                  <a:pt x="222261" y="106009"/>
                </a:lnTo>
                <a:lnTo>
                  <a:pt x="228245" y="99248"/>
                </a:lnTo>
                <a:lnTo>
                  <a:pt x="233821" y="92359"/>
                </a:lnTo>
                <a:lnTo>
                  <a:pt x="239126" y="85385"/>
                </a:lnTo>
                <a:lnTo>
                  <a:pt x="245045" y="78354"/>
                </a:lnTo>
                <a:lnTo>
                  <a:pt x="251371" y="71286"/>
                </a:lnTo>
                <a:lnTo>
                  <a:pt x="257970" y="64193"/>
                </a:lnTo>
                <a:lnTo>
                  <a:pt x="265545" y="55495"/>
                </a:lnTo>
                <a:lnTo>
                  <a:pt x="299743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99"/>
          <p:cNvSpPr/>
          <p:nvPr/>
        </p:nvSpPr>
        <p:spPr>
          <a:xfrm>
            <a:off x="5436499" y="3886296"/>
            <a:ext cx="106926" cy="114167"/>
          </a:xfrm>
          <a:custGeom>
            <a:avLst/>
            <a:gdLst/>
            <a:ahLst/>
            <a:cxnLst/>
            <a:rect l="0" t="0" r="0" b="0"/>
            <a:pathLst>
              <a:path w="106926" h="114167">
                <a:moveTo>
                  <a:pt x="28469" y="49910"/>
                </a:moveTo>
                <a:lnTo>
                  <a:pt x="28469" y="43759"/>
                </a:lnTo>
                <a:lnTo>
                  <a:pt x="29263" y="43428"/>
                </a:lnTo>
                <a:lnTo>
                  <a:pt x="32262" y="43060"/>
                </a:lnTo>
                <a:lnTo>
                  <a:pt x="34620" y="42853"/>
                </a:lnTo>
                <a:lnTo>
                  <a:pt x="51096" y="42769"/>
                </a:lnTo>
                <a:lnTo>
                  <a:pt x="67583" y="42766"/>
                </a:lnTo>
                <a:lnTo>
                  <a:pt x="68833" y="43560"/>
                </a:lnTo>
                <a:lnTo>
                  <a:pt x="69666" y="44883"/>
                </a:lnTo>
                <a:lnTo>
                  <a:pt x="70221" y="46558"/>
                </a:lnTo>
                <a:lnTo>
                  <a:pt x="71385" y="47676"/>
                </a:lnTo>
                <a:lnTo>
                  <a:pt x="72955" y="48420"/>
                </a:lnTo>
                <a:lnTo>
                  <a:pt x="77385" y="49616"/>
                </a:lnTo>
                <a:lnTo>
                  <a:pt x="76955" y="49714"/>
                </a:lnTo>
                <a:lnTo>
                  <a:pt x="74360" y="49823"/>
                </a:lnTo>
                <a:lnTo>
                  <a:pt x="73351" y="50645"/>
                </a:lnTo>
                <a:lnTo>
                  <a:pt x="72678" y="51988"/>
                </a:lnTo>
                <a:lnTo>
                  <a:pt x="72229" y="53677"/>
                </a:lnTo>
                <a:lnTo>
                  <a:pt x="71136" y="54802"/>
                </a:lnTo>
                <a:lnTo>
                  <a:pt x="69614" y="55553"/>
                </a:lnTo>
                <a:lnTo>
                  <a:pt x="67805" y="56053"/>
                </a:lnTo>
                <a:lnTo>
                  <a:pt x="65806" y="56386"/>
                </a:lnTo>
                <a:lnTo>
                  <a:pt x="63679" y="56609"/>
                </a:lnTo>
                <a:lnTo>
                  <a:pt x="61468" y="56757"/>
                </a:lnTo>
                <a:lnTo>
                  <a:pt x="59200" y="56856"/>
                </a:lnTo>
                <a:lnTo>
                  <a:pt x="54562" y="56966"/>
                </a:lnTo>
                <a:lnTo>
                  <a:pt x="33229" y="57051"/>
                </a:lnTo>
                <a:lnTo>
                  <a:pt x="30849" y="56258"/>
                </a:lnTo>
                <a:lnTo>
                  <a:pt x="28468" y="54936"/>
                </a:lnTo>
                <a:lnTo>
                  <a:pt x="26087" y="53261"/>
                </a:lnTo>
                <a:lnTo>
                  <a:pt x="23706" y="51350"/>
                </a:lnTo>
                <a:lnTo>
                  <a:pt x="21325" y="49282"/>
                </a:lnTo>
                <a:lnTo>
                  <a:pt x="15593" y="44053"/>
                </a:lnTo>
                <a:lnTo>
                  <a:pt x="10808" y="39355"/>
                </a:lnTo>
                <a:lnTo>
                  <a:pt x="9551" y="37317"/>
                </a:lnTo>
                <a:lnTo>
                  <a:pt x="8713" y="35165"/>
                </a:lnTo>
                <a:lnTo>
                  <a:pt x="8155" y="32936"/>
                </a:lnTo>
                <a:lnTo>
                  <a:pt x="7783" y="30656"/>
                </a:lnTo>
                <a:lnTo>
                  <a:pt x="7534" y="28343"/>
                </a:lnTo>
                <a:lnTo>
                  <a:pt x="7369" y="26007"/>
                </a:lnTo>
                <a:lnTo>
                  <a:pt x="7259" y="23656"/>
                </a:lnTo>
                <a:lnTo>
                  <a:pt x="7136" y="18927"/>
                </a:lnTo>
                <a:lnTo>
                  <a:pt x="7897" y="17348"/>
                </a:lnTo>
                <a:lnTo>
                  <a:pt x="9198" y="16296"/>
                </a:lnTo>
                <a:lnTo>
                  <a:pt x="10860" y="15594"/>
                </a:lnTo>
                <a:lnTo>
                  <a:pt x="11967" y="14333"/>
                </a:lnTo>
                <a:lnTo>
                  <a:pt x="12705" y="12698"/>
                </a:lnTo>
                <a:lnTo>
                  <a:pt x="13197" y="10814"/>
                </a:lnTo>
                <a:lnTo>
                  <a:pt x="14319" y="9559"/>
                </a:lnTo>
                <a:lnTo>
                  <a:pt x="15861" y="8722"/>
                </a:lnTo>
                <a:lnTo>
                  <a:pt x="17683" y="8163"/>
                </a:lnTo>
                <a:lnTo>
                  <a:pt x="19691" y="6998"/>
                </a:lnTo>
                <a:lnTo>
                  <a:pt x="21823" y="5426"/>
                </a:lnTo>
                <a:lnTo>
                  <a:pt x="27157" y="995"/>
                </a:lnTo>
                <a:lnTo>
                  <a:pt x="30002" y="388"/>
                </a:lnTo>
                <a:lnTo>
                  <a:pt x="31873" y="227"/>
                </a:lnTo>
                <a:lnTo>
                  <a:pt x="33913" y="119"/>
                </a:lnTo>
                <a:lnTo>
                  <a:pt x="38297" y="0"/>
                </a:lnTo>
                <a:lnTo>
                  <a:pt x="41371" y="761"/>
                </a:lnTo>
                <a:lnTo>
                  <a:pt x="45008" y="2063"/>
                </a:lnTo>
                <a:lnTo>
                  <a:pt x="49020" y="3724"/>
                </a:lnTo>
                <a:lnTo>
                  <a:pt x="52489" y="4832"/>
                </a:lnTo>
                <a:lnTo>
                  <a:pt x="55595" y="5571"/>
                </a:lnTo>
                <a:lnTo>
                  <a:pt x="58459" y="6063"/>
                </a:lnTo>
                <a:lnTo>
                  <a:pt x="61163" y="7184"/>
                </a:lnTo>
                <a:lnTo>
                  <a:pt x="63759" y="8726"/>
                </a:lnTo>
                <a:lnTo>
                  <a:pt x="66283" y="10548"/>
                </a:lnTo>
                <a:lnTo>
                  <a:pt x="67966" y="13350"/>
                </a:lnTo>
                <a:lnTo>
                  <a:pt x="69088" y="16806"/>
                </a:lnTo>
                <a:lnTo>
                  <a:pt x="69836" y="20696"/>
                </a:lnTo>
                <a:lnTo>
                  <a:pt x="71128" y="24084"/>
                </a:lnTo>
                <a:lnTo>
                  <a:pt x="72784" y="27136"/>
                </a:lnTo>
                <a:lnTo>
                  <a:pt x="74681" y="29965"/>
                </a:lnTo>
                <a:lnTo>
                  <a:pt x="75946" y="32645"/>
                </a:lnTo>
                <a:lnTo>
                  <a:pt x="76789" y="35225"/>
                </a:lnTo>
                <a:lnTo>
                  <a:pt x="77352" y="37738"/>
                </a:lnTo>
                <a:lnTo>
                  <a:pt x="77726" y="41002"/>
                </a:lnTo>
                <a:lnTo>
                  <a:pt x="77976" y="44765"/>
                </a:lnTo>
                <a:lnTo>
                  <a:pt x="78142" y="48861"/>
                </a:lnTo>
                <a:lnTo>
                  <a:pt x="78328" y="57646"/>
                </a:lnTo>
                <a:lnTo>
                  <a:pt x="78377" y="62211"/>
                </a:lnTo>
                <a:lnTo>
                  <a:pt x="77616" y="66048"/>
                </a:lnTo>
                <a:lnTo>
                  <a:pt x="76315" y="69400"/>
                </a:lnTo>
                <a:lnTo>
                  <a:pt x="74654" y="72428"/>
                </a:lnTo>
                <a:lnTo>
                  <a:pt x="73547" y="75241"/>
                </a:lnTo>
                <a:lnTo>
                  <a:pt x="72808" y="77910"/>
                </a:lnTo>
                <a:lnTo>
                  <a:pt x="72316" y="80483"/>
                </a:lnTo>
                <a:lnTo>
                  <a:pt x="71195" y="82991"/>
                </a:lnTo>
                <a:lnTo>
                  <a:pt x="69653" y="85458"/>
                </a:lnTo>
                <a:lnTo>
                  <a:pt x="67831" y="87896"/>
                </a:lnTo>
                <a:lnTo>
                  <a:pt x="65823" y="90315"/>
                </a:lnTo>
                <a:lnTo>
                  <a:pt x="63690" y="92722"/>
                </a:lnTo>
                <a:lnTo>
                  <a:pt x="61475" y="95120"/>
                </a:lnTo>
                <a:lnTo>
                  <a:pt x="59205" y="96719"/>
                </a:lnTo>
                <a:lnTo>
                  <a:pt x="56897" y="97784"/>
                </a:lnTo>
                <a:lnTo>
                  <a:pt x="54565" y="98495"/>
                </a:lnTo>
                <a:lnTo>
                  <a:pt x="52216" y="98968"/>
                </a:lnTo>
                <a:lnTo>
                  <a:pt x="49857" y="99285"/>
                </a:lnTo>
                <a:lnTo>
                  <a:pt x="47490" y="99495"/>
                </a:lnTo>
                <a:lnTo>
                  <a:pt x="45119" y="99635"/>
                </a:lnTo>
                <a:lnTo>
                  <a:pt x="40367" y="99791"/>
                </a:lnTo>
                <a:lnTo>
                  <a:pt x="28468" y="99899"/>
                </a:lnTo>
                <a:lnTo>
                  <a:pt x="26087" y="99905"/>
                </a:lnTo>
                <a:lnTo>
                  <a:pt x="22913" y="99115"/>
                </a:lnTo>
                <a:lnTo>
                  <a:pt x="19209" y="97795"/>
                </a:lnTo>
                <a:lnTo>
                  <a:pt x="9442" y="93764"/>
                </a:lnTo>
                <a:lnTo>
                  <a:pt x="7847" y="91846"/>
                </a:lnTo>
                <a:lnTo>
                  <a:pt x="5990" y="88980"/>
                </a:lnTo>
                <a:lnTo>
                  <a:pt x="3958" y="85482"/>
                </a:lnTo>
                <a:lnTo>
                  <a:pt x="2604" y="82355"/>
                </a:lnTo>
                <a:lnTo>
                  <a:pt x="1701" y="79478"/>
                </a:lnTo>
                <a:lnTo>
                  <a:pt x="1098" y="76765"/>
                </a:lnTo>
                <a:lnTo>
                  <a:pt x="697" y="74164"/>
                </a:lnTo>
                <a:lnTo>
                  <a:pt x="430" y="71635"/>
                </a:lnTo>
                <a:lnTo>
                  <a:pt x="251" y="69156"/>
                </a:lnTo>
                <a:lnTo>
                  <a:pt x="132" y="66709"/>
                </a:lnTo>
                <a:lnTo>
                  <a:pt x="0" y="61874"/>
                </a:lnTo>
                <a:lnTo>
                  <a:pt x="759" y="59474"/>
                </a:lnTo>
                <a:lnTo>
                  <a:pt x="2058" y="57079"/>
                </a:lnTo>
                <a:lnTo>
                  <a:pt x="3718" y="54689"/>
                </a:lnTo>
                <a:lnTo>
                  <a:pt x="4825" y="52303"/>
                </a:lnTo>
                <a:lnTo>
                  <a:pt x="5563" y="49918"/>
                </a:lnTo>
                <a:lnTo>
                  <a:pt x="6054" y="47534"/>
                </a:lnTo>
                <a:lnTo>
                  <a:pt x="7176" y="45151"/>
                </a:lnTo>
                <a:lnTo>
                  <a:pt x="8718" y="42768"/>
                </a:lnTo>
                <a:lnTo>
                  <a:pt x="10539" y="40386"/>
                </a:lnTo>
                <a:lnTo>
                  <a:pt x="13341" y="38005"/>
                </a:lnTo>
                <a:lnTo>
                  <a:pt x="16796" y="35623"/>
                </a:lnTo>
                <a:lnTo>
                  <a:pt x="20687" y="33242"/>
                </a:lnTo>
                <a:lnTo>
                  <a:pt x="24075" y="30860"/>
                </a:lnTo>
                <a:lnTo>
                  <a:pt x="27127" y="28479"/>
                </a:lnTo>
                <a:lnTo>
                  <a:pt x="29956" y="26097"/>
                </a:lnTo>
                <a:lnTo>
                  <a:pt x="32635" y="24510"/>
                </a:lnTo>
                <a:lnTo>
                  <a:pt x="35215" y="23452"/>
                </a:lnTo>
                <a:lnTo>
                  <a:pt x="37729" y="22746"/>
                </a:lnTo>
                <a:lnTo>
                  <a:pt x="40993" y="21482"/>
                </a:lnTo>
                <a:lnTo>
                  <a:pt x="44755" y="19845"/>
                </a:lnTo>
                <a:lnTo>
                  <a:pt x="48852" y="17961"/>
                </a:lnTo>
                <a:lnTo>
                  <a:pt x="52376" y="16704"/>
                </a:lnTo>
                <a:lnTo>
                  <a:pt x="55520" y="15866"/>
                </a:lnTo>
                <a:lnTo>
                  <a:pt x="58409" y="15308"/>
                </a:lnTo>
                <a:lnTo>
                  <a:pt x="61129" y="15729"/>
                </a:lnTo>
                <a:lnTo>
                  <a:pt x="63736" y="16804"/>
                </a:lnTo>
                <a:lnTo>
                  <a:pt x="66268" y="18314"/>
                </a:lnTo>
                <a:lnTo>
                  <a:pt x="69543" y="19321"/>
                </a:lnTo>
                <a:lnTo>
                  <a:pt x="73315" y="19992"/>
                </a:lnTo>
                <a:lnTo>
                  <a:pt x="77416" y="20439"/>
                </a:lnTo>
                <a:lnTo>
                  <a:pt x="80944" y="21532"/>
                </a:lnTo>
                <a:lnTo>
                  <a:pt x="84090" y="23054"/>
                </a:lnTo>
                <a:lnTo>
                  <a:pt x="86981" y="24862"/>
                </a:lnTo>
                <a:lnTo>
                  <a:pt x="89702" y="26861"/>
                </a:lnTo>
                <a:lnTo>
                  <a:pt x="92310" y="28988"/>
                </a:lnTo>
                <a:lnTo>
                  <a:pt x="94842" y="31199"/>
                </a:lnTo>
                <a:lnTo>
                  <a:pt x="97324" y="33467"/>
                </a:lnTo>
                <a:lnTo>
                  <a:pt x="102198" y="38104"/>
                </a:lnTo>
                <a:lnTo>
                  <a:pt x="103816" y="41246"/>
                </a:lnTo>
                <a:lnTo>
                  <a:pt x="104894" y="44927"/>
                </a:lnTo>
                <a:lnTo>
                  <a:pt x="105613" y="48969"/>
                </a:lnTo>
                <a:lnTo>
                  <a:pt x="106092" y="52458"/>
                </a:lnTo>
                <a:lnTo>
                  <a:pt x="106412" y="55577"/>
                </a:lnTo>
                <a:lnTo>
                  <a:pt x="106625" y="58450"/>
                </a:lnTo>
                <a:lnTo>
                  <a:pt x="106767" y="61954"/>
                </a:lnTo>
                <a:lnTo>
                  <a:pt x="106925" y="70079"/>
                </a:lnTo>
                <a:lnTo>
                  <a:pt x="106173" y="74469"/>
                </a:lnTo>
                <a:lnTo>
                  <a:pt x="104878" y="78982"/>
                </a:lnTo>
                <a:lnTo>
                  <a:pt x="103221" y="83579"/>
                </a:lnTo>
                <a:lnTo>
                  <a:pt x="101323" y="87437"/>
                </a:lnTo>
                <a:lnTo>
                  <a:pt x="99263" y="90803"/>
                </a:lnTo>
                <a:lnTo>
                  <a:pt x="97096" y="93840"/>
                </a:lnTo>
                <a:lnTo>
                  <a:pt x="94858" y="96659"/>
                </a:lnTo>
                <a:lnTo>
                  <a:pt x="92572" y="99333"/>
                </a:lnTo>
                <a:lnTo>
                  <a:pt x="90255" y="101909"/>
                </a:lnTo>
                <a:lnTo>
                  <a:pt x="85563" y="106887"/>
                </a:lnTo>
                <a:lnTo>
                  <a:pt x="83200" y="109326"/>
                </a:lnTo>
                <a:lnTo>
                  <a:pt x="80832" y="110952"/>
                </a:lnTo>
                <a:lnTo>
                  <a:pt x="78459" y="112035"/>
                </a:lnTo>
                <a:lnTo>
                  <a:pt x="76083" y="112759"/>
                </a:lnTo>
                <a:lnTo>
                  <a:pt x="73705" y="113240"/>
                </a:lnTo>
                <a:lnTo>
                  <a:pt x="71327" y="113561"/>
                </a:lnTo>
                <a:lnTo>
                  <a:pt x="68947" y="113775"/>
                </a:lnTo>
                <a:lnTo>
                  <a:pt x="65773" y="113918"/>
                </a:lnTo>
                <a:lnTo>
                  <a:pt x="54515" y="114119"/>
                </a:lnTo>
                <a:lnTo>
                  <a:pt x="48512" y="114166"/>
                </a:lnTo>
                <a:lnTo>
                  <a:pt x="45800" y="113385"/>
                </a:lnTo>
                <a:lnTo>
                  <a:pt x="43198" y="112070"/>
                </a:lnTo>
                <a:lnTo>
                  <a:pt x="40670" y="110400"/>
                </a:lnTo>
                <a:lnTo>
                  <a:pt x="38190" y="108493"/>
                </a:lnTo>
                <a:lnTo>
                  <a:pt x="35744" y="106428"/>
                </a:lnTo>
                <a:lnTo>
                  <a:pt x="33319" y="104257"/>
                </a:lnTo>
                <a:lnTo>
                  <a:pt x="28508" y="99729"/>
                </a:lnTo>
                <a:lnTo>
                  <a:pt x="26114" y="97410"/>
                </a:lnTo>
                <a:lnTo>
                  <a:pt x="24518" y="95071"/>
                </a:lnTo>
                <a:lnTo>
                  <a:pt x="23454" y="92717"/>
                </a:lnTo>
                <a:lnTo>
                  <a:pt x="22744" y="90354"/>
                </a:lnTo>
                <a:lnTo>
                  <a:pt x="22271" y="87191"/>
                </a:lnTo>
                <a:lnTo>
                  <a:pt x="21956" y="83495"/>
                </a:lnTo>
                <a:lnTo>
                  <a:pt x="21606" y="75949"/>
                </a:lnTo>
                <a:lnTo>
                  <a:pt x="21450" y="69950"/>
                </a:lnTo>
                <a:lnTo>
                  <a:pt x="22202" y="67239"/>
                </a:lnTo>
                <a:lnTo>
                  <a:pt x="23498" y="64637"/>
                </a:lnTo>
                <a:lnTo>
                  <a:pt x="25155" y="62109"/>
                </a:lnTo>
                <a:lnTo>
                  <a:pt x="26259" y="59630"/>
                </a:lnTo>
                <a:lnTo>
                  <a:pt x="26996" y="57184"/>
                </a:lnTo>
                <a:lnTo>
                  <a:pt x="27487" y="54759"/>
                </a:lnTo>
                <a:lnTo>
                  <a:pt x="28608" y="52349"/>
                </a:lnTo>
                <a:lnTo>
                  <a:pt x="30150" y="49949"/>
                </a:lnTo>
                <a:lnTo>
                  <a:pt x="31971" y="47554"/>
                </a:lnTo>
                <a:lnTo>
                  <a:pt x="33978" y="45958"/>
                </a:lnTo>
                <a:lnTo>
                  <a:pt x="36111" y="44894"/>
                </a:lnTo>
                <a:lnTo>
                  <a:pt x="38326" y="44185"/>
                </a:lnTo>
                <a:lnTo>
                  <a:pt x="41391" y="42918"/>
                </a:lnTo>
                <a:lnTo>
                  <a:pt x="45021" y="41280"/>
                </a:lnTo>
                <a:lnTo>
                  <a:pt x="49029" y="39394"/>
                </a:lnTo>
                <a:lnTo>
                  <a:pt x="52495" y="38137"/>
                </a:lnTo>
                <a:lnTo>
                  <a:pt x="55599" y="37299"/>
                </a:lnTo>
                <a:lnTo>
                  <a:pt x="58462" y="36740"/>
                </a:lnTo>
                <a:lnTo>
                  <a:pt x="61164" y="37161"/>
                </a:lnTo>
                <a:lnTo>
                  <a:pt x="63760" y="38236"/>
                </a:lnTo>
                <a:lnTo>
                  <a:pt x="66284" y="39746"/>
                </a:lnTo>
                <a:lnTo>
                  <a:pt x="68760" y="40753"/>
                </a:lnTo>
                <a:lnTo>
                  <a:pt x="71205" y="41424"/>
                </a:lnTo>
                <a:lnTo>
                  <a:pt x="73629" y="41871"/>
                </a:lnTo>
                <a:lnTo>
                  <a:pt x="76832" y="42170"/>
                </a:lnTo>
                <a:lnTo>
                  <a:pt x="80555" y="42368"/>
                </a:lnTo>
                <a:lnTo>
                  <a:pt x="90352" y="42688"/>
                </a:lnTo>
                <a:lnTo>
                  <a:pt x="91949" y="43507"/>
                </a:lnTo>
                <a:lnTo>
                  <a:pt x="93808" y="44848"/>
                </a:lnTo>
                <a:lnTo>
                  <a:pt x="99550" y="49613"/>
                </a:lnTo>
                <a:lnTo>
                  <a:pt x="99748" y="51895"/>
                </a:lnTo>
                <a:lnTo>
                  <a:pt x="99875" y="56035"/>
                </a:lnTo>
                <a:lnTo>
                  <a:pt x="99092" y="56374"/>
                </a:lnTo>
                <a:lnTo>
                  <a:pt x="96105" y="56751"/>
                </a:lnTo>
                <a:lnTo>
                  <a:pt x="93754" y="56964"/>
                </a:lnTo>
                <a:lnTo>
                  <a:pt x="80548" y="57046"/>
                </a:lnTo>
                <a:lnTo>
                  <a:pt x="79064" y="56255"/>
                </a:lnTo>
                <a:lnTo>
                  <a:pt x="77280" y="54933"/>
                </a:lnTo>
                <a:lnTo>
                  <a:pt x="75297" y="53259"/>
                </a:lnTo>
                <a:lnTo>
                  <a:pt x="73182" y="52143"/>
                </a:lnTo>
                <a:lnTo>
                  <a:pt x="70978" y="51398"/>
                </a:lnTo>
                <a:lnTo>
                  <a:pt x="68714" y="50902"/>
                </a:lnTo>
                <a:lnTo>
                  <a:pt x="66412" y="49778"/>
                </a:lnTo>
                <a:lnTo>
                  <a:pt x="64083" y="48234"/>
                </a:lnTo>
                <a:lnTo>
                  <a:pt x="57456" y="43086"/>
                </a:lnTo>
                <a:lnTo>
                  <a:pt x="57227" y="40792"/>
                </a:lnTo>
                <a:lnTo>
                  <a:pt x="57166" y="39069"/>
                </a:lnTo>
                <a:lnTo>
                  <a:pt x="57919" y="37920"/>
                </a:lnTo>
                <a:lnTo>
                  <a:pt x="59215" y="37154"/>
                </a:lnTo>
                <a:lnTo>
                  <a:pt x="60873" y="36644"/>
                </a:lnTo>
                <a:lnTo>
                  <a:pt x="61978" y="35509"/>
                </a:lnTo>
                <a:lnTo>
                  <a:pt x="62715" y="33959"/>
                </a:lnTo>
                <a:lnTo>
                  <a:pt x="64188" y="284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0"/>
          <p:cNvSpPr/>
          <p:nvPr/>
        </p:nvSpPr>
        <p:spPr>
          <a:xfrm>
            <a:off x="6679531" y="3871923"/>
            <a:ext cx="135483" cy="85615"/>
          </a:xfrm>
          <a:custGeom>
            <a:avLst/>
            <a:gdLst/>
            <a:ahLst/>
            <a:cxnLst/>
            <a:rect l="0" t="0" r="0" b="0"/>
            <a:pathLst>
              <a:path w="135483" h="85615">
                <a:moveTo>
                  <a:pt x="92744" y="21420"/>
                </a:moveTo>
                <a:lnTo>
                  <a:pt x="110503" y="21420"/>
                </a:lnTo>
                <a:lnTo>
                  <a:pt x="112521" y="22214"/>
                </a:lnTo>
                <a:lnTo>
                  <a:pt x="114660" y="23537"/>
                </a:lnTo>
                <a:lnTo>
                  <a:pt x="116879" y="25213"/>
                </a:lnTo>
                <a:lnTo>
                  <a:pt x="119153" y="26330"/>
                </a:lnTo>
                <a:lnTo>
                  <a:pt x="121463" y="27075"/>
                </a:lnTo>
                <a:lnTo>
                  <a:pt x="123796" y="27571"/>
                </a:lnTo>
                <a:lnTo>
                  <a:pt x="125352" y="28696"/>
                </a:lnTo>
                <a:lnTo>
                  <a:pt x="126389" y="30239"/>
                </a:lnTo>
                <a:lnTo>
                  <a:pt x="127080" y="32062"/>
                </a:lnTo>
                <a:lnTo>
                  <a:pt x="127541" y="34071"/>
                </a:lnTo>
                <a:lnTo>
                  <a:pt x="127848" y="36204"/>
                </a:lnTo>
                <a:lnTo>
                  <a:pt x="128341" y="41539"/>
                </a:lnTo>
                <a:lnTo>
                  <a:pt x="128381" y="42770"/>
                </a:lnTo>
                <a:lnTo>
                  <a:pt x="128426" y="46255"/>
                </a:lnTo>
                <a:lnTo>
                  <a:pt x="127644" y="48296"/>
                </a:lnTo>
                <a:lnTo>
                  <a:pt x="126330" y="50449"/>
                </a:lnTo>
                <a:lnTo>
                  <a:pt x="124659" y="52680"/>
                </a:lnTo>
                <a:lnTo>
                  <a:pt x="122753" y="54166"/>
                </a:lnTo>
                <a:lnTo>
                  <a:pt x="120687" y="55157"/>
                </a:lnTo>
                <a:lnTo>
                  <a:pt x="118516" y="55818"/>
                </a:lnTo>
                <a:lnTo>
                  <a:pt x="116275" y="56258"/>
                </a:lnTo>
                <a:lnTo>
                  <a:pt x="113988" y="56552"/>
                </a:lnTo>
                <a:lnTo>
                  <a:pt x="111669" y="56748"/>
                </a:lnTo>
                <a:lnTo>
                  <a:pt x="109329" y="56878"/>
                </a:lnTo>
                <a:lnTo>
                  <a:pt x="104613" y="57023"/>
                </a:lnTo>
                <a:lnTo>
                  <a:pt x="92739" y="57124"/>
                </a:lnTo>
                <a:lnTo>
                  <a:pt x="90359" y="57129"/>
                </a:lnTo>
                <a:lnTo>
                  <a:pt x="87979" y="56338"/>
                </a:lnTo>
                <a:lnTo>
                  <a:pt x="85598" y="55018"/>
                </a:lnTo>
                <a:lnTo>
                  <a:pt x="83217" y="53343"/>
                </a:lnTo>
                <a:lnTo>
                  <a:pt x="80836" y="51434"/>
                </a:lnTo>
                <a:lnTo>
                  <a:pt x="78455" y="49367"/>
                </a:lnTo>
                <a:lnTo>
                  <a:pt x="76075" y="47195"/>
                </a:lnTo>
                <a:lnTo>
                  <a:pt x="74487" y="44954"/>
                </a:lnTo>
                <a:lnTo>
                  <a:pt x="73428" y="42665"/>
                </a:lnTo>
                <a:lnTo>
                  <a:pt x="71730" y="37082"/>
                </a:lnTo>
                <a:lnTo>
                  <a:pt x="71591" y="35830"/>
                </a:lnTo>
                <a:lnTo>
                  <a:pt x="71498" y="34202"/>
                </a:lnTo>
                <a:lnTo>
                  <a:pt x="71395" y="30276"/>
                </a:lnTo>
                <a:lnTo>
                  <a:pt x="71323" y="18951"/>
                </a:lnTo>
                <a:lnTo>
                  <a:pt x="72113" y="16599"/>
                </a:lnTo>
                <a:lnTo>
                  <a:pt x="73434" y="14237"/>
                </a:lnTo>
                <a:lnTo>
                  <a:pt x="75108" y="11869"/>
                </a:lnTo>
                <a:lnTo>
                  <a:pt x="77017" y="9497"/>
                </a:lnTo>
                <a:lnTo>
                  <a:pt x="79085" y="7122"/>
                </a:lnTo>
                <a:lnTo>
                  <a:pt x="81257" y="4744"/>
                </a:lnTo>
                <a:lnTo>
                  <a:pt x="83498" y="3159"/>
                </a:lnTo>
                <a:lnTo>
                  <a:pt x="85786" y="2102"/>
                </a:lnTo>
                <a:lnTo>
                  <a:pt x="88105" y="1398"/>
                </a:lnTo>
                <a:lnTo>
                  <a:pt x="90444" y="928"/>
                </a:lnTo>
                <a:lnTo>
                  <a:pt x="92799" y="615"/>
                </a:lnTo>
                <a:lnTo>
                  <a:pt x="95162" y="407"/>
                </a:lnTo>
                <a:lnTo>
                  <a:pt x="97531" y="267"/>
                </a:lnTo>
                <a:lnTo>
                  <a:pt x="102279" y="113"/>
                </a:lnTo>
                <a:lnTo>
                  <a:pt x="114176" y="6"/>
                </a:lnTo>
                <a:lnTo>
                  <a:pt x="116558" y="0"/>
                </a:lnTo>
                <a:lnTo>
                  <a:pt x="118938" y="790"/>
                </a:lnTo>
                <a:lnTo>
                  <a:pt x="121319" y="2111"/>
                </a:lnTo>
                <a:lnTo>
                  <a:pt x="123701" y="3785"/>
                </a:lnTo>
                <a:lnTo>
                  <a:pt x="126082" y="5694"/>
                </a:lnTo>
                <a:lnTo>
                  <a:pt x="128463" y="7761"/>
                </a:lnTo>
                <a:lnTo>
                  <a:pt x="130844" y="9933"/>
                </a:lnTo>
                <a:lnTo>
                  <a:pt x="132431" y="12175"/>
                </a:lnTo>
                <a:lnTo>
                  <a:pt x="133490" y="14463"/>
                </a:lnTo>
                <a:lnTo>
                  <a:pt x="134194" y="16782"/>
                </a:lnTo>
                <a:lnTo>
                  <a:pt x="134665" y="19122"/>
                </a:lnTo>
                <a:lnTo>
                  <a:pt x="134979" y="21476"/>
                </a:lnTo>
                <a:lnTo>
                  <a:pt x="135188" y="23838"/>
                </a:lnTo>
                <a:lnTo>
                  <a:pt x="135328" y="27001"/>
                </a:lnTo>
                <a:lnTo>
                  <a:pt x="135482" y="34749"/>
                </a:lnTo>
                <a:lnTo>
                  <a:pt x="134729" y="38243"/>
                </a:lnTo>
                <a:lnTo>
                  <a:pt x="133434" y="41367"/>
                </a:lnTo>
                <a:lnTo>
                  <a:pt x="131777" y="44243"/>
                </a:lnTo>
                <a:lnTo>
                  <a:pt x="130672" y="46954"/>
                </a:lnTo>
                <a:lnTo>
                  <a:pt x="129936" y="49555"/>
                </a:lnTo>
                <a:lnTo>
                  <a:pt x="129444" y="52083"/>
                </a:lnTo>
                <a:lnTo>
                  <a:pt x="128323" y="55356"/>
                </a:lnTo>
                <a:lnTo>
                  <a:pt x="126783" y="59126"/>
                </a:lnTo>
                <a:lnTo>
                  <a:pt x="124961" y="63226"/>
                </a:lnTo>
                <a:lnTo>
                  <a:pt x="122953" y="66753"/>
                </a:lnTo>
                <a:lnTo>
                  <a:pt x="120821" y="69898"/>
                </a:lnTo>
                <a:lnTo>
                  <a:pt x="118605" y="72789"/>
                </a:lnTo>
                <a:lnTo>
                  <a:pt x="116335" y="74716"/>
                </a:lnTo>
                <a:lnTo>
                  <a:pt x="114027" y="76001"/>
                </a:lnTo>
                <a:lnTo>
                  <a:pt x="111696" y="76857"/>
                </a:lnTo>
                <a:lnTo>
                  <a:pt x="109346" y="78222"/>
                </a:lnTo>
                <a:lnTo>
                  <a:pt x="106988" y="79925"/>
                </a:lnTo>
                <a:lnTo>
                  <a:pt x="104620" y="81855"/>
                </a:lnTo>
                <a:lnTo>
                  <a:pt x="102249" y="83141"/>
                </a:lnTo>
                <a:lnTo>
                  <a:pt x="99875" y="83999"/>
                </a:lnTo>
                <a:lnTo>
                  <a:pt x="97497" y="84571"/>
                </a:lnTo>
                <a:lnTo>
                  <a:pt x="95119" y="84952"/>
                </a:lnTo>
                <a:lnTo>
                  <a:pt x="92740" y="85206"/>
                </a:lnTo>
                <a:lnTo>
                  <a:pt x="90360" y="85375"/>
                </a:lnTo>
                <a:lnTo>
                  <a:pt x="87979" y="85488"/>
                </a:lnTo>
                <a:lnTo>
                  <a:pt x="83219" y="85614"/>
                </a:lnTo>
                <a:lnTo>
                  <a:pt x="80837" y="84853"/>
                </a:lnTo>
                <a:lnTo>
                  <a:pt x="78456" y="83553"/>
                </a:lnTo>
                <a:lnTo>
                  <a:pt x="72724" y="79554"/>
                </a:lnTo>
                <a:lnTo>
                  <a:pt x="69822" y="76891"/>
                </a:lnTo>
                <a:lnTo>
                  <a:pt x="64120" y="71352"/>
                </a:lnTo>
                <a:lnTo>
                  <a:pt x="60707" y="67954"/>
                </a:lnTo>
                <a:lnTo>
                  <a:pt x="59480" y="65937"/>
                </a:lnTo>
                <a:lnTo>
                  <a:pt x="58662" y="63798"/>
                </a:lnTo>
                <a:lnTo>
                  <a:pt x="58115" y="61578"/>
                </a:lnTo>
                <a:lnTo>
                  <a:pt x="57752" y="59305"/>
                </a:lnTo>
                <a:lnTo>
                  <a:pt x="57510" y="56996"/>
                </a:lnTo>
                <a:lnTo>
                  <a:pt x="57348" y="54662"/>
                </a:lnTo>
                <a:lnTo>
                  <a:pt x="58034" y="52313"/>
                </a:lnTo>
                <a:lnTo>
                  <a:pt x="59285" y="49953"/>
                </a:lnTo>
                <a:lnTo>
                  <a:pt x="63203" y="44254"/>
                </a:lnTo>
                <a:lnTo>
                  <a:pt x="64319" y="42993"/>
                </a:lnTo>
                <a:lnTo>
                  <a:pt x="67675" y="39475"/>
                </a:lnTo>
                <a:lnTo>
                  <a:pt x="69681" y="38219"/>
                </a:lnTo>
                <a:lnTo>
                  <a:pt x="71812" y="37382"/>
                </a:lnTo>
                <a:lnTo>
                  <a:pt x="74027" y="36824"/>
                </a:lnTo>
                <a:lnTo>
                  <a:pt x="76296" y="36452"/>
                </a:lnTo>
                <a:lnTo>
                  <a:pt x="78604" y="36204"/>
                </a:lnTo>
                <a:lnTo>
                  <a:pt x="80936" y="36039"/>
                </a:lnTo>
                <a:lnTo>
                  <a:pt x="83284" y="35928"/>
                </a:lnTo>
                <a:lnTo>
                  <a:pt x="88010" y="35806"/>
                </a:lnTo>
                <a:lnTo>
                  <a:pt x="95134" y="35736"/>
                </a:lnTo>
                <a:lnTo>
                  <a:pt x="96718" y="36521"/>
                </a:lnTo>
                <a:lnTo>
                  <a:pt x="97775" y="37837"/>
                </a:lnTo>
                <a:lnTo>
                  <a:pt x="98479" y="39509"/>
                </a:lnTo>
                <a:lnTo>
                  <a:pt x="99742" y="40623"/>
                </a:lnTo>
                <a:lnTo>
                  <a:pt x="101378" y="41366"/>
                </a:lnTo>
                <a:lnTo>
                  <a:pt x="103262" y="41861"/>
                </a:lnTo>
                <a:lnTo>
                  <a:pt x="104519" y="42985"/>
                </a:lnTo>
                <a:lnTo>
                  <a:pt x="105356" y="44528"/>
                </a:lnTo>
                <a:lnTo>
                  <a:pt x="105914" y="46351"/>
                </a:lnTo>
                <a:lnTo>
                  <a:pt x="106287" y="48359"/>
                </a:lnTo>
                <a:lnTo>
                  <a:pt x="106535" y="50492"/>
                </a:lnTo>
                <a:lnTo>
                  <a:pt x="106701" y="52708"/>
                </a:lnTo>
                <a:lnTo>
                  <a:pt x="106017" y="54185"/>
                </a:lnTo>
                <a:lnTo>
                  <a:pt x="104768" y="55169"/>
                </a:lnTo>
                <a:lnTo>
                  <a:pt x="103141" y="55826"/>
                </a:lnTo>
                <a:lnTo>
                  <a:pt x="102056" y="57058"/>
                </a:lnTo>
                <a:lnTo>
                  <a:pt x="101334" y="58672"/>
                </a:lnTo>
                <a:lnTo>
                  <a:pt x="100852" y="60543"/>
                </a:lnTo>
                <a:lnTo>
                  <a:pt x="99736" y="62583"/>
                </a:lnTo>
                <a:lnTo>
                  <a:pt x="98200" y="64737"/>
                </a:lnTo>
                <a:lnTo>
                  <a:pt x="96380" y="66967"/>
                </a:lnTo>
                <a:lnTo>
                  <a:pt x="94374" y="68453"/>
                </a:lnTo>
                <a:lnTo>
                  <a:pt x="92244" y="69444"/>
                </a:lnTo>
                <a:lnTo>
                  <a:pt x="90029" y="70105"/>
                </a:lnTo>
                <a:lnTo>
                  <a:pt x="86965" y="71339"/>
                </a:lnTo>
                <a:lnTo>
                  <a:pt x="83335" y="72956"/>
                </a:lnTo>
                <a:lnTo>
                  <a:pt x="79327" y="74827"/>
                </a:lnTo>
                <a:lnTo>
                  <a:pt x="75862" y="76075"/>
                </a:lnTo>
                <a:lnTo>
                  <a:pt x="72758" y="76907"/>
                </a:lnTo>
                <a:lnTo>
                  <a:pt x="69895" y="77461"/>
                </a:lnTo>
                <a:lnTo>
                  <a:pt x="66399" y="77831"/>
                </a:lnTo>
                <a:lnTo>
                  <a:pt x="62480" y="78078"/>
                </a:lnTo>
                <a:lnTo>
                  <a:pt x="54687" y="78351"/>
                </a:lnTo>
                <a:lnTo>
                  <a:pt x="45043" y="78505"/>
                </a:lnTo>
                <a:lnTo>
                  <a:pt x="36883" y="78542"/>
                </a:lnTo>
                <a:lnTo>
                  <a:pt x="33278" y="77757"/>
                </a:lnTo>
                <a:lnTo>
                  <a:pt x="30081" y="76441"/>
                </a:lnTo>
                <a:lnTo>
                  <a:pt x="27157" y="74769"/>
                </a:lnTo>
                <a:lnTo>
                  <a:pt x="24413" y="73655"/>
                </a:lnTo>
                <a:lnTo>
                  <a:pt x="21790" y="72912"/>
                </a:lnTo>
                <a:lnTo>
                  <a:pt x="19247" y="72417"/>
                </a:lnTo>
                <a:lnTo>
                  <a:pt x="16758" y="71293"/>
                </a:lnTo>
                <a:lnTo>
                  <a:pt x="14306" y="69750"/>
                </a:lnTo>
                <a:lnTo>
                  <a:pt x="11876" y="67928"/>
                </a:lnTo>
                <a:lnTo>
                  <a:pt x="9463" y="65919"/>
                </a:lnTo>
                <a:lnTo>
                  <a:pt x="7061" y="63786"/>
                </a:lnTo>
                <a:lnTo>
                  <a:pt x="4666" y="61571"/>
                </a:lnTo>
                <a:lnTo>
                  <a:pt x="3068" y="59299"/>
                </a:lnTo>
                <a:lnTo>
                  <a:pt x="2004" y="56992"/>
                </a:lnTo>
                <a:lnTo>
                  <a:pt x="1295" y="54660"/>
                </a:lnTo>
                <a:lnTo>
                  <a:pt x="821" y="52311"/>
                </a:lnTo>
                <a:lnTo>
                  <a:pt x="506" y="49952"/>
                </a:lnTo>
                <a:lnTo>
                  <a:pt x="296" y="47585"/>
                </a:lnTo>
                <a:lnTo>
                  <a:pt x="155" y="45213"/>
                </a:lnTo>
                <a:lnTo>
                  <a:pt x="0" y="40462"/>
                </a:lnTo>
                <a:lnTo>
                  <a:pt x="751" y="38083"/>
                </a:lnTo>
                <a:lnTo>
                  <a:pt x="2047" y="35704"/>
                </a:lnTo>
                <a:lnTo>
                  <a:pt x="3704" y="33324"/>
                </a:lnTo>
                <a:lnTo>
                  <a:pt x="5603" y="30943"/>
                </a:lnTo>
                <a:lnTo>
                  <a:pt x="7662" y="28563"/>
                </a:lnTo>
                <a:lnTo>
                  <a:pt x="9828" y="26182"/>
                </a:lnTo>
                <a:lnTo>
                  <a:pt x="12067" y="24595"/>
                </a:lnTo>
                <a:lnTo>
                  <a:pt x="14353" y="23537"/>
                </a:lnTo>
                <a:lnTo>
                  <a:pt x="16671" y="22831"/>
                </a:lnTo>
                <a:lnTo>
                  <a:pt x="19009" y="22361"/>
                </a:lnTo>
                <a:lnTo>
                  <a:pt x="21363" y="22047"/>
                </a:lnTo>
                <a:lnTo>
                  <a:pt x="23725" y="21838"/>
                </a:lnTo>
                <a:lnTo>
                  <a:pt x="26888" y="22493"/>
                </a:lnTo>
                <a:lnTo>
                  <a:pt x="30583" y="23723"/>
                </a:lnTo>
                <a:lnTo>
                  <a:pt x="42737" y="2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1"/>
          <p:cNvSpPr/>
          <p:nvPr/>
        </p:nvSpPr>
        <p:spPr>
          <a:xfrm>
            <a:off x="7451254" y="3836239"/>
            <a:ext cx="85366" cy="77446"/>
          </a:xfrm>
          <a:custGeom>
            <a:avLst/>
            <a:gdLst/>
            <a:ahLst/>
            <a:cxnLst/>
            <a:rect l="0" t="0" r="0" b="0"/>
            <a:pathLst>
              <a:path w="85366" h="77446">
                <a:moveTo>
                  <a:pt x="21108" y="35673"/>
                </a:moveTo>
                <a:lnTo>
                  <a:pt x="14259" y="35673"/>
                </a:lnTo>
                <a:lnTo>
                  <a:pt x="14095" y="33556"/>
                </a:lnTo>
                <a:lnTo>
                  <a:pt x="13991" y="29522"/>
                </a:lnTo>
                <a:lnTo>
                  <a:pt x="14775" y="28397"/>
                </a:lnTo>
                <a:lnTo>
                  <a:pt x="16093" y="26854"/>
                </a:lnTo>
                <a:lnTo>
                  <a:pt x="17765" y="25031"/>
                </a:lnTo>
                <a:lnTo>
                  <a:pt x="19672" y="23816"/>
                </a:lnTo>
                <a:lnTo>
                  <a:pt x="21738" y="23006"/>
                </a:lnTo>
                <a:lnTo>
                  <a:pt x="23910" y="22466"/>
                </a:lnTo>
                <a:lnTo>
                  <a:pt x="26151" y="22106"/>
                </a:lnTo>
                <a:lnTo>
                  <a:pt x="28439" y="21866"/>
                </a:lnTo>
                <a:lnTo>
                  <a:pt x="30758" y="21706"/>
                </a:lnTo>
                <a:lnTo>
                  <a:pt x="33098" y="21599"/>
                </a:lnTo>
                <a:lnTo>
                  <a:pt x="37814" y="21480"/>
                </a:lnTo>
                <a:lnTo>
                  <a:pt x="59210" y="21388"/>
                </a:lnTo>
                <a:lnTo>
                  <a:pt x="60796" y="22181"/>
                </a:lnTo>
                <a:lnTo>
                  <a:pt x="61854" y="23503"/>
                </a:lnTo>
                <a:lnTo>
                  <a:pt x="62560" y="25178"/>
                </a:lnTo>
                <a:lnTo>
                  <a:pt x="63824" y="27089"/>
                </a:lnTo>
                <a:lnTo>
                  <a:pt x="65460" y="29157"/>
                </a:lnTo>
                <a:lnTo>
                  <a:pt x="67345" y="31329"/>
                </a:lnTo>
                <a:lnTo>
                  <a:pt x="69396" y="32777"/>
                </a:lnTo>
                <a:lnTo>
                  <a:pt x="71555" y="33742"/>
                </a:lnTo>
                <a:lnTo>
                  <a:pt x="73791" y="34386"/>
                </a:lnTo>
                <a:lnTo>
                  <a:pt x="75279" y="35609"/>
                </a:lnTo>
                <a:lnTo>
                  <a:pt x="76272" y="37218"/>
                </a:lnTo>
                <a:lnTo>
                  <a:pt x="76934" y="39084"/>
                </a:lnTo>
                <a:lnTo>
                  <a:pt x="77376" y="41122"/>
                </a:lnTo>
                <a:lnTo>
                  <a:pt x="77670" y="43274"/>
                </a:lnTo>
                <a:lnTo>
                  <a:pt x="77866" y="45503"/>
                </a:lnTo>
                <a:lnTo>
                  <a:pt x="77203" y="47783"/>
                </a:lnTo>
                <a:lnTo>
                  <a:pt x="75967" y="50096"/>
                </a:lnTo>
                <a:lnTo>
                  <a:pt x="74350" y="52432"/>
                </a:lnTo>
                <a:lnTo>
                  <a:pt x="73271" y="54783"/>
                </a:lnTo>
                <a:lnTo>
                  <a:pt x="72552" y="57145"/>
                </a:lnTo>
                <a:lnTo>
                  <a:pt x="72072" y="59512"/>
                </a:lnTo>
                <a:lnTo>
                  <a:pt x="70960" y="61885"/>
                </a:lnTo>
                <a:lnTo>
                  <a:pt x="69424" y="64260"/>
                </a:lnTo>
                <a:lnTo>
                  <a:pt x="67606" y="66637"/>
                </a:lnTo>
                <a:lnTo>
                  <a:pt x="65601" y="68222"/>
                </a:lnTo>
                <a:lnTo>
                  <a:pt x="63470" y="69279"/>
                </a:lnTo>
                <a:lnTo>
                  <a:pt x="61256" y="69983"/>
                </a:lnTo>
                <a:lnTo>
                  <a:pt x="58986" y="70453"/>
                </a:lnTo>
                <a:lnTo>
                  <a:pt x="56679" y="70765"/>
                </a:lnTo>
                <a:lnTo>
                  <a:pt x="54346" y="70974"/>
                </a:lnTo>
                <a:lnTo>
                  <a:pt x="51205" y="71113"/>
                </a:lnTo>
                <a:lnTo>
                  <a:pt x="39992" y="71309"/>
                </a:lnTo>
                <a:lnTo>
                  <a:pt x="26162" y="71381"/>
                </a:lnTo>
                <a:lnTo>
                  <a:pt x="23684" y="70591"/>
                </a:lnTo>
                <a:lnTo>
                  <a:pt x="21238" y="69271"/>
                </a:lnTo>
                <a:lnTo>
                  <a:pt x="15401" y="65240"/>
                </a:lnTo>
                <a:lnTo>
                  <a:pt x="14129" y="64115"/>
                </a:lnTo>
                <a:lnTo>
                  <a:pt x="10597" y="60749"/>
                </a:lnTo>
                <a:lnTo>
                  <a:pt x="9339" y="58741"/>
                </a:lnTo>
                <a:lnTo>
                  <a:pt x="8499" y="56608"/>
                </a:lnTo>
                <a:lnTo>
                  <a:pt x="7940" y="54392"/>
                </a:lnTo>
                <a:lnTo>
                  <a:pt x="6773" y="52915"/>
                </a:lnTo>
                <a:lnTo>
                  <a:pt x="5201" y="51930"/>
                </a:lnTo>
                <a:lnTo>
                  <a:pt x="768" y="50350"/>
                </a:lnTo>
                <a:lnTo>
                  <a:pt x="404" y="49426"/>
                </a:lnTo>
                <a:lnTo>
                  <a:pt x="162" y="48017"/>
                </a:lnTo>
                <a:lnTo>
                  <a:pt x="0" y="46284"/>
                </a:lnTo>
                <a:lnTo>
                  <a:pt x="687" y="45128"/>
                </a:lnTo>
                <a:lnTo>
                  <a:pt x="1937" y="44358"/>
                </a:lnTo>
                <a:lnTo>
                  <a:pt x="3565" y="43844"/>
                </a:lnTo>
                <a:lnTo>
                  <a:pt x="4650" y="42708"/>
                </a:lnTo>
                <a:lnTo>
                  <a:pt x="5374" y="41157"/>
                </a:lnTo>
                <a:lnTo>
                  <a:pt x="5856" y="39329"/>
                </a:lnTo>
                <a:lnTo>
                  <a:pt x="6972" y="38110"/>
                </a:lnTo>
                <a:lnTo>
                  <a:pt x="8509" y="37298"/>
                </a:lnTo>
                <a:lnTo>
                  <a:pt x="10327" y="36756"/>
                </a:lnTo>
                <a:lnTo>
                  <a:pt x="12333" y="36395"/>
                </a:lnTo>
                <a:lnTo>
                  <a:pt x="14465" y="36154"/>
                </a:lnTo>
                <a:lnTo>
                  <a:pt x="16679" y="35994"/>
                </a:lnTo>
                <a:lnTo>
                  <a:pt x="18948" y="35887"/>
                </a:lnTo>
                <a:lnTo>
                  <a:pt x="23588" y="35768"/>
                </a:lnTo>
                <a:lnTo>
                  <a:pt x="37786" y="35681"/>
                </a:lnTo>
                <a:lnTo>
                  <a:pt x="40164" y="36472"/>
                </a:lnTo>
                <a:lnTo>
                  <a:pt x="42544" y="37793"/>
                </a:lnTo>
                <a:lnTo>
                  <a:pt x="44924" y="39468"/>
                </a:lnTo>
                <a:lnTo>
                  <a:pt x="47303" y="40584"/>
                </a:lnTo>
                <a:lnTo>
                  <a:pt x="49684" y="41328"/>
                </a:lnTo>
                <a:lnTo>
                  <a:pt x="52066" y="41825"/>
                </a:lnTo>
                <a:lnTo>
                  <a:pt x="53653" y="42949"/>
                </a:lnTo>
                <a:lnTo>
                  <a:pt x="54711" y="44492"/>
                </a:lnTo>
                <a:lnTo>
                  <a:pt x="55416" y="46315"/>
                </a:lnTo>
                <a:lnTo>
                  <a:pt x="56680" y="47530"/>
                </a:lnTo>
                <a:lnTo>
                  <a:pt x="58317" y="48340"/>
                </a:lnTo>
                <a:lnTo>
                  <a:pt x="60202" y="48880"/>
                </a:lnTo>
                <a:lnTo>
                  <a:pt x="61457" y="50034"/>
                </a:lnTo>
                <a:lnTo>
                  <a:pt x="62295" y="51597"/>
                </a:lnTo>
                <a:lnTo>
                  <a:pt x="62854" y="53433"/>
                </a:lnTo>
                <a:lnTo>
                  <a:pt x="63226" y="55450"/>
                </a:lnTo>
                <a:lnTo>
                  <a:pt x="63474" y="57589"/>
                </a:lnTo>
                <a:lnTo>
                  <a:pt x="63872" y="62933"/>
                </a:lnTo>
                <a:lnTo>
                  <a:pt x="63112" y="64165"/>
                </a:lnTo>
                <a:lnTo>
                  <a:pt x="61810" y="65780"/>
                </a:lnTo>
                <a:lnTo>
                  <a:pt x="60149" y="67651"/>
                </a:lnTo>
                <a:lnTo>
                  <a:pt x="58248" y="68898"/>
                </a:lnTo>
                <a:lnTo>
                  <a:pt x="56186" y="69729"/>
                </a:lnTo>
                <a:lnTo>
                  <a:pt x="54019" y="70283"/>
                </a:lnTo>
                <a:lnTo>
                  <a:pt x="52574" y="71447"/>
                </a:lnTo>
                <a:lnTo>
                  <a:pt x="51610" y="73016"/>
                </a:lnTo>
                <a:lnTo>
                  <a:pt x="50967" y="74855"/>
                </a:lnTo>
                <a:lnTo>
                  <a:pt x="49746" y="76083"/>
                </a:lnTo>
                <a:lnTo>
                  <a:pt x="48137" y="76900"/>
                </a:lnTo>
                <a:lnTo>
                  <a:pt x="46272" y="77445"/>
                </a:lnTo>
                <a:lnTo>
                  <a:pt x="44234" y="77015"/>
                </a:lnTo>
                <a:lnTo>
                  <a:pt x="42081" y="75934"/>
                </a:lnTo>
                <a:lnTo>
                  <a:pt x="36716" y="72289"/>
                </a:lnTo>
                <a:lnTo>
                  <a:pt x="36276" y="71196"/>
                </a:lnTo>
                <a:lnTo>
                  <a:pt x="35982" y="69674"/>
                </a:lnTo>
                <a:lnTo>
                  <a:pt x="35512" y="65320"/>
                </a:lnTo>
                <a:lnTo>
                  <a:pt x="35447" y="60491"/>
                </a:lnTo>
                <a:lnTo>
                  <a:pt x="35399" y="36842"/>
                </a:lnTo>
                <a:lnTo>
                  <a:pt x="36192" y="33277"/>
                </a:lnTo>
                <a:lnTo>
                  <a:pt x="37514" y="30107"/>
                </a:lnTo>
                <a:lnTo>
                  <a:pt x="39189" y="27200"/>
                </a:lnTo>
                <a:lnTo>
                  <a:pt x="43167" y="19736"/>
                </a:lnTo>
                <a:lnTo>
                  <a:pt x="45339" y="15524"/>
                </a:lnTo>
                <a:lnTo>
                  <a:pt x="47581" y="11921"/>
                </a:lnTo>
                <a:lnTo>
                  <a:pt x="49869" y="8726"/>
                </a:lnTo>
                <a:lnTo>
                  <a:pt x="52188" y="5802"/>
                </a:lnTo>
                <a:lnTo>
                  <a:pt x="54528" y="3853"/>
                </a:lnTo>
                <a:lnTo>
                  <a:pt x="56882" y="2553"/>
                </a:lnTo>
                <a:lnTo>
                  <a:pt x="59245" y="1687"/>
                </a:lnTo>
                <a:lnTo>
                  <a:pt x="61613" y="1109"/>
                </a:lnTo>
                <a:lnTo>
                  <a:pt x="63987" y="724"/>
                </a:lnTo>
                <a:lnTo>
                  <a:pt x="66363" y="468"/>
                </a:lnTo>
                <a:lnTo>
                  <a:pt x="68741" y="296"/>
                </a:lnTo>
                <a:lnTo>
                  <a:pt x="71120" y="182"/>
                </a:lnTo>
                <a:lnTo>
                  <a:pt x="75879" y="56"/>
                </a:lnTo>
                <a:lnTo>
                  <a:pt x="80641" y="0"/>
                </a:lnTo>
                <a:lnTo>
                  <a:pt x="82228" y="778"/>
                </a:lnTo>
                <a:lnTo>
                  <a:pt x="83286" y="2091"/>
                </a:lnTo>
                <a:lnTo>
                  <a:pt x="83991" y="3760"/>
                </a:lnTo>
                <a:lnTo>
                  <a:pt x="84461" y="5667"/>
                </a:lnTo>
                <a:lnTo>
                  <a:pt x="84775" y="7731"/>
                </a:lnTo>
                <a:lnTo>
                  <a:pt x="84984" y="9902"/>
                </a:lnTo>
                <a:lnTo>
                  <a:pt x="85123" y="12142"/>
                </a:lnTo>
                <a:lnTo>
                  <a:pt x="85278" y="16748"/>
                </a:lnTo>
                <a:lnTo>
                  <a:pt x="85365" y="23804"/>
                </a:lnTo>
                <a:lnTo>
                  <a:pt x="84584" y="26172"/>
                </a:lnTo>
                <a:lnTo>
                  <a:pt x="83269" y="28546"/>
                </a:lnTo>
                <a:lnTo>
                  <a:pt x="81599" y="30921"/>
                </a:lnTo>
                <a:lnTo>
                  <a:pt x="79692" y="32505"/>
                </a:lnTo>
                <a:lnTo>
                  <a:pt x="77625" y="33562"/>
                </a:lnTo>
                <a:lnTo>
                  <a:pt x="75455" y="34265"/>
                </a:lnTo>
                <a:lnTo>
                  <a:pt x="73215" y="35528"/>
                </a:lnTo>
                <a:lnTo>
                  <a:pt x="70927" y="37164"/>
                </a:lnTo>
                <a:lnTo>
                  <a:pt x="68609" y="39048"/>
                </a:lnTo>
                <a:lnTo>
                  <a:pt x="66270" y="40305"/>
                </a:lnTo>
                <a:lnTo>
                  <a:pt x="63915" y="41142"/>
                </a:lnTo>
                <a:lnTo>
                  <a:pt x="58227" y="42486"/>
                </a:lnTo>
                <a:lnTo>
                  <a:pt x="56966" y="42596"/>
                </a:lnTo>
                <a:lnTo>
                  <a:pt x="55333" y="42670"/>
                </a:lnTo>
                <a:lnTo>
                  <a:pt x="51400" y="42751"/>
                </a:lnTo>
                <a:lnTo>
                  <a:pt x="43863" y="42809"/>
                </a:lnTo>
                <a:lnTo>
                  <a:pt x="42628" y="42018"/>
                </a:lnTo>
                <a:lnTo>
                  <a:pt x="41011" y="40696"/>
                </a:lnTo>
                <a:lnTo>
                  <a:pt x="39139" y="39022"/>
                </a:lnTo>
                <a:lnTo>
                  <a:pt x="37098" y="37905"/>
                </a:lnTo>
                <a:lnTo>
                  <a:pt x="34943" y="37162"/>
                </a:lnTo>
                <a:lnTo>
                  <a:pt x="28252" y="356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2"/>
          <p:cNvSpPr/>
          <p:nvPr/>
        </p:nvSpPr>
        <p:spPr>
          <a:xfrm>
            <a:off x="6736564" y="3864866"/>
            <a:ext cx="42819" cy="42737"/>
          </a:xfrm>
          <a:custGeom>
            <a:avLst/>
            <a:gdLst/>
            <a:ahLst/>
            <a:cxnLst/>
            <a:rect l="0" t="0" r="0" b="0"/>
            <a:pathLst>
              <a:path w="42819" h="42737">
                <a:moveTo>
                  <a:pt x="14279" y="21334"/>
                </a:moveTo>
                <a:lnTo>
                  <a:pt x="14279" y="34602"/>
                </a:lnTo>
                <a:lnTo>
                  <a:pt x="13486" y="35736"/>
                </a:lnTo>
                <a:lnTo>
                  <a:pt x="12163" y="37285"/>
                </a:lnTo>
                <a:lnTo>
                  <a:pt x="8128" y="41683"/>
                </a:lnTo>
                <a:lnTo>
                  <a:pt x="7004" y="42043"/>
                </a:lnTo>
                <a:lnTo>
                  <a:pt x="5460" y="42284"/>
                </a:lnTo>
                <a:lnTo>
                  <a:pt x="312" y="42736"/>
                </a:lnTo>
                <a:lnTo>
                  <a:pt x="205" y="41952"/>
                </a:lnTo>
                <a:lnTo>
                  <a:pt x="134" y="40636"/>
                </a:lnTo>
                <a:lnTo>
                  <a:pt x="20" y="36612"/>
                </a:lnTo>
                <a:lnTo>
                  <a:pt x="0" y="32122"/>
                </a:lnTo>
                <a:lnTo>
                  <a:pt x="791" y="30114"/>
                </a:lnTo>
                <a:lnTo>
                  <a:pt x="2112" y="27981"/>
                </a:lnTo>
                <a:lnTo>
                  <a:pt x="3786" y="25765"/>
                </a:lnTo>
                <a:lnTo>
                  <a:pt x="5697" y="23494"/>
                </a:lnTo>
                <a:lnTo>
                  <a:pt x="7764" y="21187"/>
                </a:lnTo>
                <a:lnTo>
                  <a:pt x="9935" y="18854"/>
                </a:lnTo>
                <a:lnTo>
                  <a:pt x="11383" y="16506"/>
                </a:lnTo>
                <a:lnTo>
                  <a:pt x="12348" y="14146"/>
                </a:lnTo>
                <a:lnTo>
                  <a:pt x="12993" y="11779"/>
                </a:lnTo>
                <a:lnTo>
                  <a:pt x="14215" y="10202"/>
                </a:lnTo>
                <a:lnTo>
                  <a:pt x="15824" y="9150"/>
                </a:lnTo>
                <a:lnTo>
                  <a:pt x="17691" y="8449"/>
                </a:lnTo>
                <a:lnTo>
                  <a:pt x="19729" y="7187"/>
                </a:lnTo>
                <a:lnTo>
                  <a:pt x="21881" y="5553"/>
                </a:lnTo>
                <a:lnTo>
                  <a:pt x="24110" y="3669"/>
                </a:lnTo>
                <a:lnTo>
                  <a:pt x="26389" y="2414"/>
                </a:lnTo>
                <a:lnTo>
                  <a:pt x="28703" y="1577"/>
                </a:lnTo>
                <a:lnTo>
                  <a:pt x="31039" y="1018"/>
                </a:lnTo>
                <a:lnTo>
                  <a:pt x="33390" y="646"/>
                </a:lnTo>
                <a:lnTo>
                  <a:pt x="35751" y="398"/>
                </a:lnTo>
                <a:lnTo>
                  <a:pt x="41451" y="0"/>
                </a:lnTo>
                <a:lnTo>
                  <a:pt x="41919" y="761"/>
                </a:lnTo>
                <a:lnTo>
                  <a:pt x="42231" y="2062"/>
                </a:lnTo>
                <a:lnTo>
                  <a:pt x="42439" y="3724"/>
                </a:lnTo>
                <a:lnTo>
                  <a:pt x="42578" y="5625"/>
                </a:lnTo>
                <a:lnTo>
                  <a:pt x="42670" y="7686"/>
                </a:lnTo>
                <a:lnTo>
                  <a:pt x="42772" y="12093"/>
                </a:lnTo>
                <a:lnTo>
                  <a:pt x="42818" y="16698"/>
                </a:lnTo>
                <a:lnTo>
                  <a:pt x="42036" y="18243"/>
                </a:lnTo>
                <a:lnTo>
                  <a:pt x="40722" y="19273"/>
                </a:lnTo>
                <a:lnTo>
                  <a:pt x="39051" y="19960"/>
                </a:lnTo>
                <a:lnTo>
                  <a:pt x="37937" y="21211"/>
                </a:lnTo>
                <a:lnTo>
                  <a:pt x="37196" y="22840"/>
                </a:lnTo>
                <a:lnTo>
                  <a:pt x="36700" y="24719"/>
                </a:lnTo>
                <a:lnTo>
                  <a:pt x="35577" y="25972"/>
                </a:lnTo>
                <a:lnTo>
                  <a:pt x="34034" y="26807"/>
                </a:lnTo>
                <a:lnTo>
                  <a:pt x="32211" y="27364"/>
                </a:lnTo>
                <a:lnTo>
                  <a:pt x="30202" y="27735"/>
                </a:lnTo>
                <a:lnTo>
                  <a:pt x="28070" y="27982"/>
                </a:lnTo>
                <a:lnTo>
                  <a:pt x="22736" y="28380"/>
                </a:lnTo>
                <a:lnTo>
                  <a:pt x="19890" y="28434"/>
                </a:lnTo>
                <a:lnTo>
                  <a:pt x="14279" y="2847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03"/>
          <p:cNvSpPr/>
          <p:nvPr/>
        </p:nvSpPr>
        <p:spPr>
          <a:xfrm>
            <a:off x="5564981" y="4050506"/>
            <a:ext cx="7145" cy="178595"/>
          </a:xfrm>
          <a:custGeom>
            <a:avLst/>
            <a:gdLst/>
            <a:ahLst/>
            <a:cxnLst/>
            <a:rect l="0" t="0" r="0" b="0"/>
            <a:pathLst>
              <a:path w="7145" h="178595">
                <a:moveTo>
                  <a:pt x="7144" y="0"/>
                </a:moveTo>
                <a:lnTo>
                  <a:pt x="7144" y="23911"/>
                </a:lnTo>
                <a:lnTo>
                  <a:pt x="6350" y="27053"/>
                </a:lnTo>
                <a:lnTo>
                  <a:pt x="5027" y="30735"/>
                </a:lnTo>
                <a:lnTo>
                  <a:pt x="3351" y="34777"/>
                </a:lnTo>
                <a:lnTo>
                  <a:pt x="2234" y="38266"/>
                </a:lnTo>
                <a:lnTo>
                  <a:pt x="1489" y="41386"/>
                </a:lnTo>
                <a:lnTo>
                  <a:pt x="993" y="44259"/>
                </a:lnTo>
                <a:lnTo>
                  <a:pt x="662" y="46969"/>
                </a:lnTo>
                <a:lnTo>
                  <a:pt x="441" y="49569"/>
                </a:lnTo>
                <a:lnTo>
                  <a:pt x="294" y="52095"/>
                </a:lnTo>
                <a:lnTo>
                  <a:pt x="131" y="59137"/>
                </a:lnTo>
                <a:lnTo>
                  <a:pt x="0" y="166892"/>
                </a:lnTo>
                <a:lnTo>
                  <a:pt x="794" y="168411"/>
                </a:lnTo>
                <a:lnTo>
                  <a:pt x="2117" y="169424"/>
                </a:lnTo>
                <a:lnTo>
                  <a:pt x="3792" y="170099"/>
                </a:lnTo>
                <a:lnTo>
                  <a:pt x="4910" y="171344"/>
                </a:lnTo>
                <a:lnTo>
                  <a:pt x="5654" y="172966"/>
                </a:lnTo>
                <a:lnTo>
                  <a:pt x="7144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04"/>
          <p:cNvSpPr/>
          <p:nvPr/>
        </p:nvSpPr>
        <p:spPr>
          <a:xfrm>
            <a:off x="5586415" y="4071937"/>
            <a:ext cx="178592" cy="135730"/>
          </a:xfrm>
          <a:custGeom>
            <a:avLst/>
            <a:gdLst/>
            <a:ahLst/>
            <a:cxnLst/>
            <a:rect l="0" t="0" r="0" b="0"/>
            <a:pathLst>
              <a:path w="178592" h="135730">
                <a:moveTo>
                  <a:pt x="100010" y="0"/>
                </a:moveTo>
                <a:lnTo>
                  <a:pt x="106160" y="0"/>
                </a:lnTo>
                <a:lnTo>
                  <a:pt x="106491" y="794"/>
                </a:lnTo>
                <a:lnTo>
                  <a:pt x="106957" y="4910"/>
                </a:lnTo>
                <a:lnTo>
                  <a:pt x="107148" y="7879"/>
                </a:lnTo>
                <a:lnTo>
                  <a:pt x="107151" y="10911"/>
                </a:lnTo>
                <a:lnTo>
                  <a:pt x="106358" y="12036"/>
                </a:lnTo>
                <a:lnTo>
                  <a:pt x="105036" y="12787"/>
                </a:lnTo>
                <a:lnTo>
                  <a:pt x="103360" y="13287"/>
                </a:lnTo>
                <a:lnTo>
                  <a:pt x="102243" y="14414"/>
                </a:lnTo>
                <a:lnTo>
                  <a:pt x="101499" y="15959"/>
                </a:lnTo>
                <a:lnTo>
                  <a:pt x="101002" y="17783"/>
                </a:lnTo>
                <a:lnTo>
                  <a:pt x="98334" y="21927"/>
                </a:lnTo>
                <a:lnTo>
                  <a:pt x="96511" y="24143"/>
                </a:lnTo>
                <a:lnTo>
                  <a:pt x="94502" y="26414"/>
                </a:lnTo>
                <a:lnTo>
                  <a:pt x="90154" y="31054"/>
                </a:lnTo>
                <a:lnTo>
                  <a:pt x="83243" y="38129"/>
                </a:lnTo>
                <a:lnTo>
                  <a:pt x="80894" y="39707"/>
                </a:lnTo>
                <a:lnTo>
                  <a:pt x="76168" y="41460"/>
                </a:lnTo>
                <a:lnTo>
                  <a:pt x="71422" y="44356"/>
                </a:lnTo>
                <a:lnTo>
                  <a:pt x="66666" y="48289"/>
                </a:lnTo>
                <a:lnTo>
                  <a:pt x="64287" y="50449"/>
                </a:lnTo>
                <a:lnTo>
                  <a:pt x="59526" y="54966"/>
                </a:lnTo>
                <a:lnTo>
                  <a:pt x="54765" y="59619"/>
                </a:lnTo>
                <a:lnTo>
                  <a:pt x="52384" y="61177"/>
                </a:lnTo>
                <a:lnTo>
                  <a:pt x="47622" y="62909"/>
                </a:lnTo>
                <a:lnTo>
                  <a:pt x="42860" y="65795"/>
                </a:lnTo>
                <a:lnTo>
                  <a:pt x="37303" y="69724"/>
                </a:lnTo>
                <a:lnTo>
                  <a:pt x="33599" y="71882"/>
                </a:lnTo>
                <a:lnTo>
                  <a:pt x="23832" y="77258"/>
                </a:lnTo>
                <a:lnTo>
                  <a:pt x="9338" y="84616"/>
                </a:lnTo>
                <a:lnTo>
                  <a:pt x="6001" y="85232"/>
                </a:lnTo>
                <a:lnTo>
                  <a:pt x="3999" y="85396"/>
                </a:lnTo>
                <a:lnTo>
                  <a:pt x="2665" y="86300"/>
                </a:lnTo>
                <a:lnTo>
                  <a:pt x="1776" y="87696"/>
                </a:lnTo>
                <a:lnTo>
                  <a:pt x="11" y="92829"/>
                </a:lnTo>
                <a:lnTo>
                  <a:pt x="6" y="92842"/>
                </a:lnTo>
                <a:lnTo>
                  <a:pt x="0" y="96653"/>
                </a:lnTo>
                <a:lnTo>
                  <a:pt x="793" y="97773"/>
                </a:lnTo>
                <a:lnTo>
                  <a:pt x="2115" y="98520"/>
                </a:lnTo>
                <a:lnTo>
                  <a:pt x="3791" y="99017"/>
                </a:lnTo>
                <a:lnTo>
                  <a:pt x="4907" y="100143"/>
                </a:lnTo>
                <a:lnTo>
                  <a:pt x="5652" y="101687"/>
                </a:lnTo>
                <a:lnTo>
                  <a:pt x="6148" y="103510"/>
                </a:lnTo>
                <a:lnTo>
                  <a:pt x="8066" y="104725"/>
                </a:lnTo>
                <a:lnTo>
                  <a:pt x="10933" y="105535"/>
                </a:lnTo>
                <a:lnTo>
                  <a:pt x="14431" y="106076"/>
                </a:lnTo>
                <a:lnTo>
                  <a:pt x="16764" y="107230"/>
                </a:lnTo>
                <a:lnTo>
                  <a:pt x="18318" y="108793"/>
                </a:lnTo>
                <a:lnTo>
                  <a:pt x="19355" y="110629"/>
                </a:lnTo>
                <a:lnTo>
                  <a:pt x="24740" y="114785"/>
                </a:lnTo>
                <a:lnTo>
                  <a:pt x="28398" y="117004"/>
                </a:lnTo>
                <a:lnTo>
                  <a:pt x="31632" y="118485"/>
                </a:lnTo>
                <a:lnTo>
                  <a:pt x="34580" y="119471"/>
                </a:lnTo>
                <a:lnTo>
                  <a:pt x="37340" y="120128"/>
                </a:lnTo>
                <a:lnTo>
                  <a:pt x="40767" y="121360"/>
                </a:lnTo>
                <a:lnTo>
                  <a:pt x="44640" y="122976"/>
                </a:lnTo>
                <a:lnTo>
                  <a:pt x="48809" y="124847"/>
                </a:lnTo>
                <a:lnTo>
                  <a:pt x="53176" y="126093"/>
                </a:lnTo>
                <a:lnTo>
                  <a:pt x="57674" y="126925"/>
                </a:lnTo>
                <a:lnTo>
                  <a:pt x="62261" y="127479"/>
                </a:lnTo>
                <a:lnTo>
                  <a:pt x="66113" y="128643"/>
                </a:lnTo>
                <a:lnTo>
                  <a:pt x="69474" y="130212"/>
                </a:lnTo>
                <a:lnTo>
                  <a:pt x="72509" y="132051"/>
                </a:lnTo>
                <a:lnTo>
                  <a:pt x="76119" y="133278"/>
                </a:lnTo>
                <a:lnTo>
                  <a:pt x="80114" y="134096"/>
                </a:lnTo>
                <a:lnTo>
                  <a:pt x="84365" y="134641"/>
                </a:lnTo>
                <a:lnTo>
                  <a:pt x="87992" y="135005"/>
                </a:lnTo>
                <a:lnTo>
                  <a:pt x="91204" y="135247"/>
                </a:lnTo>
                <a:lnTo>
                  <a:pt x="94139" y="135408"/>
                </a:lnTo>
                <a:lnTo>
                  <a:pt x="101634" y="135588"/>
                </a:lnTo>
                <a:lnTo>
                  <a:pt x="137020" y="135729"/>
                </a:lnTo>
                <a:lnTo>
                  <a:pt x="140559" y="134936"/>
                </a:lnTo>
                <a:lnTo>
                  <a:pt x="144505" y="133614"/>
                </a:lnTo>
                <a:lnTo>
                  <a:pt x="148723" y="131938"/>
                </a:lnTo>
                <a:lnTo>
                  <a:pt x="152329" y="130028"/>
                </a:lnTo>
                <a:lnTo>
                  <a:pt x="155527" y="127960"/>
                </a:lnTo>
                <a:lnTo>
                  <a:pt x="158452" y="125788"/>
                </a:lnTo>
                <a:lnTo>
                  <a:pt x="163820" y="123375"/>
                </a:lnTo>
                <a:lnTo>
                  <a:pt x="168851" y="122302"/>
                </a:lnTo>
                <a:lnTo>
                  <a:pt x="171304" y="122016"/>
                </a:lnTo>
                <a:lnTo>
                  <a:pt x="178591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05"/>
          <p:cNvSpPr/>
          <p:nvPr/>
        </p:nvSpPr>
        <p:spPr>
          <a:xfrm>
            <a:off x="4922051" y="3436143"/>
            <a:ext cx="185731" cy="385764"/>
          </a:xfrm>
          <a:custGeom>
            <a:avLst/>
            <a:gdLst/>
            <a:ahLst/>
            <a:cxnLst/>
            <a:rect l="0" t="0" r="0" b="0"/>
            <a:pathLst>
              <a:path w="185731" h="385764">
                <a:moveTo>
                  <a:pt x="185730" y="0"/>
                </a:moveTo>
                <a:lnTo>
                  <a:pt x="172523" y="0"/>
                </a:lnTo>
                <a:lnTo>
                  <a:pt x="172162" y="794"/>
                </a:lnTo>
                <a:lnTo>
                  <a:pt x="171537" y="6151"/>
                </a:lnTo>
                <a:lnTo>
                  <a:pt x="170712" y="6482"/>
                </a:lnTo>
                <a:lnTo>
                  <a:pt x="167678" y="6850"/>
                </a:lnTo>
                <a:lnTo>
                  <a:pt x="165758" y="7742"/>
                </a:lnTo>
                <a:lnTo>
                  <a:pt x="161508" y="10849"/>
                </a:lnTo>
                <a:lnTo>
                  <a:pt x="159263" y="11995"/>
                </a:lnTo>
                <a:lnTo>
                  <a:pt x="154652" y="13269"/>
                </a:lnTo>
                <a:lnTo>
                  <a:pt x="149957" y="13835"/>
                </a:lnTo>
                <a:lnTo>
                  <a:pt x="147594" y="13986"/>
                </a:lnTo>
                <a:lnTo>
                  <a:pt x="145225" y="14880"/>
                </a:lnTo>
                <a:lnTo>
                  <a:pt x="140475" y="17991"/>
                </a:lnTo>
                <a:lnTo>
                  <a:pt x="135719" y="22019"/>
                </a:lnTo>
                <a:lnTo>
                  <a:pt x="133339" y="24205"/>
                </a:lnTo>
                <a:lnTo>
                  <a:pt x="130959" y="25661"/>
                </a:lnTo>
                <a:lnTo>
                  <a:pt x="126198" y="27280"/>
                </a:lnTo>
                <a:lnTo>
                  <a:pt x="121436" y="30116"/>
                </a:lnTo>
                <a:lnTo>
                  <a:pt x="116674" y="34023"/>
                </a:lnTo>
                <a:lnTo>
                  <a:pt x="111911" y="38404"/>
                </a:lnTo>
                <a:lnTo>
                  <a:pt x="104767" y="45334"/>
                </a:lnTo>
                <a:lnTo>
                  <a:pt x="83336" y="66678"/>
                </a:lnTo>
                <a:lnTo>
                  <a:pt x="80955" y="68264"/>
                </a:lnTo>
                <a:lnTo>
                  <a:pt x="76192" y="70027"/>
                </a:lnTo>
                <a:lnTo>
                  <a:pt x="71430" y="72928"/>
                </a:lnTo>
                <a:lnTo>
                  <a:pt x="66667" y="76863"/>
                </a:lnTo>
                <a:lnTo>
                  <a:pt x="61905" y="81257"/>
                </a:lnTo>
                <a:lnTo>
                  <a:pt x="54761" y="88194"/>
                </a:lnTo>
                <a:lnTo>
                  <a:pt x="49999" y="95024"/>
                </a:lnTo>
                <a:lnTo>
                  <a:pt x="45236" y="102558"/>
                </a:lnTo>
                <a:lnTo>
                  <a:pt x="40474" y="108553"/>
                </a:lnTo>
                <a:lnTo>
                  <a:pt x="38886" y="112056"/>
                </a:lnTo>
                <a:lnTo>
                  <a:pt x="35858" y="123778"/>
                </a:lnTo>
                <a:lnTo>
                  <a:pt x="30287" y="133424"/>
                </a:lnTo>
                <a:lnTo>
                  <a:pt x="25892" y="141585"/>
                </a:lnTo>
                <a:lnTo>
                  <a:pt x="23409" y="148387"/>
                </a:lnTo>
                <a:lnTo>
                  <a:pt x="21513" y="154850"/>
                </a:lnTo>
                <a:lnTo>
                  <a:pt x="18023" y="163014"/>
                </a:lnTo>
                <a:lnTo>
                  <a:pt x="13827" y="171934"/>
                </a:lnTo>
                <a:lnTo>
                  <a:pt x="10109" y="180397"/>
                </a:lnTo>
                <a:lnTo>
                  <a:pt x="8458" y="186804"/>
                </a:lnTo>
                <a:lnTo>
                  <a:pt x="7527" y="198665"/>
                </a:lnTo>
                <a:lnTo>
                  <a:pt x="7310" y="207623"/>
                </a:lnTo>
                <a:lnTo>
                  <a:pt x="7252" y="212234"/>
                </a:lnTo>
                <a:lnTo>
                  <a:pt x="5071" y="221591"/>
                </a:lnTo>
                <a:lnTo>
                  <a:pt x="2249" y="230247"/>
                </a:lnTo>
                <a:lnTo>
                  <a:pt x="661" y="240377"/>
                </a:lnTo>
                <a:lnTo>
                  <a:pt x="191" y="252286"/>
                </a:lnTo>
                <a:lnTo>
                  <a:pt x="51" y="261989"/>
                </a:lnTo>
                <a:lnTo>
                  <a:pt x="0" y="283689"/>
                </a:lnTo>
                <a:lnTo>
                  <a:pt x="791" y="287551"/>
                </a:lnTo>
                <a:lnTo>
                  <a:pt x="5647" y="299453"/>
                </a:lnTo>
                <a:lnTo>
                  <a:pt x="6144" y="302029"/>
                </a:lnTo>
                <a:lnTo>
                  <a:pt x="8811" y="307008"/>
                </a:lnTo>
                <a:lnTo>
                  <a:pt x="10635" y="309448"/>
                </a:lnTo>
                <a:lnTo>
                  <a:pt x="12660" y="314274"/>
                </a:lnTo>
                <a:lnTo>
                  <a:pt x="13200" y="316672"/>
                </a:lnTo>
                <a:lnTo>
                  <a:pt x="15916" y="321454"/>
                </a:lnTo>
                <a:lnTo>
                  <a:pt x="19770" y="326225"/>
                </a:lnTo>
                <a:lnTo>
                  <a:pt x="24128" y="330991"/>
                </a:lnTo>
                <a:lnTo>
                  <a:pt x="31044" y="338137"/>
                </a:lnTo>
                <a:lnTo>
                  <a:pt x="38121" y="345282"/>
                </a:lnTo>
                <a:lnTo>
                  <a:pt x="39699" y="347662"/>
                </a:lnTo>
                <a:lnTo>
                  <a:pt x="41452" y="352425"/>
                </a:lnTo>
                <a:lnTo>
                  <a:pt x="42714" y="354013"/>
                </a:lnTo>
                <a:lnTo>
                  <a:pt x="44348" y="355071"/>
                </a:lnTo>
                <a:lnTo>
                  <a:pt x="46232" y="355777"/>
                </a:lnTo>
                <a:lnTo>
                  <a:pt x="50441" y="358677"/>
                </a:lnTo>
                <a:lnTo>
                  <a:pt x="52675" y="360562"/>
                </a:lnTo>
                <a:lnTo>
                  <a:pt x="54958" y="361819"/>
                </a:lnTo>
                <a:lnTo>
                  <a:pt x="59611" y="363215"/>
                </a:lnTo>
                <a:lnTo>
                  <a:pt x="64325" y="365952"/>
                </a:lnTo>
                <a:lnTo>
                  <a:pt x="66693" y="367793"/>
                </a:lnTo>
                <a:lnTo>
                  <a:pt x="71441" y="369839"/>
                </a:lnTo>
                <a:lnTo>
                  <a:pt x="73819" y="370384"/>
                </a:lnTo>
                <a:lnTo>
                  <a:pt x="75404" y="371542"/>
                </a:lnTo>
                <a:lnTo>
                  <a:pt x="76460" y="373107"/>
                </a:lnTo>
                <a:lnTo>
                  <a:pt x="77165" y="374944"/>
                </a:lnTo>
                <a:lnTo>
                  <a:pt x="78428" y="376169"/>
                </a:lnTo>
                <a:lnTo>
                  <a:pt x="80064" y="376986"/>
                </a:lnTo>
                <a:lnTo>
                  <a:pt x="83998" y="377893"/>
                </a:lnTo>
                <a:lnTo>
                  <a:pt x="88393" y="378297"/>
                </a:lnTo>
                <a:lnTo>
                  <a:pt x="89882" y="379198"/>
                </a:lnTo>
                <a:lnTo>
                  <a:pt x="90875" y="380593"/>
                </a:lnTo>
                <a:lnTo>
                  <a:pt x="91537" y="382316"/>
                </a:lnTo>
                <a:lnTo>
                  <a:pt x="92773" y="383465"/>
                </a:lnTo>
                <a:lnTo>
                  <a:pt x="94389" y="384231"/>
                </a:lnTo>
                <a:lnTo>
                  <a:pt x="98896" y="385460"/>
                </a:lnTo>
                <a:lnTo>
                  <a:pt x="104695" y="385703"/>
                </a:lnTo>
                <a:lnTo>
                  <a:pt x="107149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06"/>
          <p:cNvSpPr/>
          <p:nvPr/>
        </p:nvSpPr>
        <p:spPr>
          <a:xfrm>
            <a:off x="5100637" y="3593306"/>
            <a:ext cx="164307" cy="150020"/>
          </a:xfrm>
          <a:custGeom>
            <a:avLst/>
            <a:gdLst/>
            <a:ahLst/>
            <a:cxnLst/>
            <a:rect l="0" t="0" r="0" b="0"/>
            <a:pathLst>
              <a:path w="164307" h="150020">
                <a:moveTo>
                  <a:pt x="0" y="0"/>
                </a:moveTo>
                <a:lnTo>
                  <a:pt x="0" y="10849"/>
                </a:lnTo>
                <a:lnTo>
                  <a:pt x="794" y="12789"/>
                </a:lnTo>
                <a:lnTo>
                  <a:pt x="3792" y="17061"/>
                </a:lnTo>
                <a:lnTo>
                  <a:pt x="5654" y="21605"/>
                </a:lnTo>
                <a:lnTo>
                  <a:pt x="6151" y="23929"/>
                </a:lnTo>
                <a:lnTo>
                  <a:pt x="7276" y="26271"/>
                </a:lnTo>
                <a:lnTo>
                  <a:pt x="8819" y="28626"/>
                </a:lnTo>
                <a:lnTo>
                  <a:pt x="10642" y="30990"/>
                </a:lnTo>
                <a:lnTo>
                  <a:pt x="12651" y="32566"/>
                </a:lnTo>
                <a:lnTo>
                  <a:pt x="14784" y="33617"/>
                </a:lnTo>
                <a:lnTo>
                  <a:pt x="17000" y="34317"/>
                </a:lnTo>
                <a:lnTo>
                  <a:pt x="21579" y="37213"/>
                </a:lnTo>
                <a:lnTo>
                  <a:pt x="26259" y="41145"/>
                </a:lnTo>
                <a:lnTo>
                  <a:pt x="30985" y="45538"/>
                </a:lnTo>
                <a:lnTo>
                  <a:pt x="40487" y="54827"/>
                </a:lnTo>
                <a:lnTo>
                  <a:pt x="73819" y="88106"/>
                </a:lnTo>
                <a:lnTo>
                  <a:pt x="76994" y="90487"/>
                </a:lnTo>
                <a:lnTo>
                  <a:pt x="80698" y="92869"/>
                </a:lnTo>
                <a:lnTo>
                  <a:pt x="84755" y="95250"/>
                </a:lnTo>
                <a:lnTo>
                  <a:pt x="88253" y="97631"/>
                </a:lnTo>
                <a:lnTo>
                  <a:pt x="91379" y="100012"/>
                </a:lnTo>
                <a:lnTo>
                  <a:pt x="94257" y="102394"/>
                </a:lnTo>
                <a:lnTo>
                  <a:pt x="97763" y="104775"/>
                </a:lnTo>
                <a:lnTo>
                  <a:pt x="101688" y="107156"/>
                </a:lnTo>
                <a:lnTo>
                  <a:pt x="105892" y="109537"/>
                </a:lnTo>
                <a:lnTo>
                  <a:pt x="108695" y="111919"/>
                </a:lnTo>
                <a:lnTo>
                  <a:pt x="110563" y="114300"/>
                </a:lnTo>
                <a:lnTo>
                  <a:pt x="111809" y="116681"/>
                </a:lnTo>
                <a:lnTo>
                  <a:pt x="114227" y="118269"/>
                </a:lnTo>
                <a:lnTo>
                  <a:pt x="117426" y="119327"/>
                </a:lnTo>
                <a:lnTo>
                  <a:pt x="121147" y="120033"/>
                </a:lnTo>
                <a:lnTo>
                  <a:pt x="124421" y="121297"/>
                </a:lnTo>
                <a:lnTo>
                  <a:pt x="127397" y="122933"/>
                </a:lnTo>
                <a:lnTo>
                  <a:pt x="130175" y="124818"/>
                </a:lnTo>
                <a:lnTo>
                  <a:pt x="132027" y="126868"/>
                </a:lnTo>
                <a:lnTo>
                  <a:pt x="133262" y="129028"/>
                </a:lnTo>
                <a:lnTo>
                  <a:pt x="134085" y="131263"/>
                </a:lnTo>
                <a:lnTo>
                  <a:pt x="136221" y="132752"/>
                </a:lnTo>
                <a:lnTo>
                  <a:pt x="139233" y="133745"/>
                </a:lnTo>
                <a:lnTo>
                  <a:pt x="142828" y="134407"/>
                </a:lnTo>
                <a:lnTo>
                  <a:pt x="145225" y="135642"/>
                </a:lnTo>
                <a:lnTo>
                  <a:pt x="146823" y="137259"/>
                </a:lnTo>
                <a:lnTo>
                  <a:pt x="147888" y="139131"/>
                </a:lnTo>
                <a:lnTo>
                  <a:pt x="149392" y="140379"/>
                </a:lnTo>
                <a:lnTo>
                  <a:pt x="151188" y="141211"/>
                </a:lnTo>
                <a:lnTo>
                  <a:pt x="153180" y="141766"/>
                </a:lnTo>
                <a:lnTo>
                  <a:pt x="154508" y="142929"/>
                </a:lnTo>
                <a:lnTo>
                  <a:pt x="155393" y="144499"/>
                </a:lnTo>
                <a:lnTo>
                  <a:pt x="155983" y="146338"/>
                </a:lnTo>
                <a:lnTo>
                  <a:pt x="157169" y="147565"/>
                </a:lnTo>
                <a:lnTo>
                  <a:pt x="158755" y="148383"/>
                </a:lnTo>
                <a:lnTo>
                  <a:pt x="164306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07"/>
          <p:cNvSpPr/>
          <p:nvPr/>
        </p:nvSpPr>
        <p:spPr>
          <a:xfrm>
            <a:off x="5122392" y="3557587"/>
            <a:ext cx="149696" cy="146926"/>
          </a:xfrm>
          <a:custGeom>
            <a:avLst/>
            <a:gdLst/>
            <a:ahLst/>
            <a:cxnLst/>
            <a:rect l="0" t="0" r="0" b="0"/>
            <a:pathLst>
              <a:path w="149696" h="146926">
                <a:moveTo>
                  <a:pt x="149695" y="0"/>
                </a:moveTo>
                <a:lnTo>
                  <a:pt x="142845" y="0"/>
                </a:lnTo>
                <a:lnTo>
                  <a:pt x="142638" y="3792"/>
                </a:lnTo>
                <a:lnTo>
                  <a:pt x="141816" y="4909"/>
                </a:lnTo>
                <a:lnTo>
                  <a:pt x="140473" y="5654"/>
                </a:lnTo>
                <a:lnTo>
                  <a:pt x="138785" y="6151"/>
                </a:lnTo>
                <a:lnTo>
                  <a:pt x="134792" y="8819"/>
                </a:lnTo>
                <a:lnTo>
                  <a:pt x="132616" y="10642"/>
                </a:lnTo>
                <a:lnTo>
                  <a:pt x="130371" y="13445"/>
                </a:lnTo>
                <a:lnTo>
                  <a:pt x="128082" y="16901"/>
                </a:lnTo>
                <a:lnTo>
                  <a:pt x="125761" y="20792"/>
                </a:lnTo>
                <a:lnTo>
                  <a:pt x="122626" y="24974"/>
                </a:lnTo>
                <a:lnTo>
                  <a:pt x="118950" y="29349"/>
                </a:lnTo>
                <a:lnTo>
                  <a:pt x="111424" y="37650"/>
                </a:lnTo>
                <a:lnTo>
                  <a:pt x="105434" y="43986"/>
                </a:lnTo>
                <a:lnTo>
                  <a:pt x="102725" y="47580"/>
                </a:lnTo>
                <a:lnTo>
                  <a:pt x="100126" y="51564"/>
                </a:lnTo>
                <a:lnTo>
                  <a:pt x="97599" y="55807"/>
                </a:lnTo>
                <a:lnTo>
                  <a:pt x="94327" y="60223"/>
                </a:lnTo>
                <a:lnTo>
                  <a:pt x="90558" y="64755"/>
                </a:lnTo>
                <a:lnTo>
                  <a:pt x="86458" y="69364"/>
                </a:lnTo>
                <a:lnTo>
                  <a:pt x="77669" y="78718"/>
                </a:lnTo>
                <a:lnTo>
                  <a:pt x="62883" y="93866"/>
                </a:lnTo>
                <a:lnTo>
                  <a:pt x="60071" y="97502"/>
                </a:lnTo>
                <a:lnTo>
                  <a:pt x="57402" y="101514"/>
                </a:lnTo>
                <a:lnTo>
                  <a:pt x="54829" y="105776"/>
                </a:lnTo>
                <a:lnTo>
                  <a:pt x="51526" y="109411"/>
                </a:lnTo>
                <a:lnTo>
                  <a:pt x="47736" y="112628"/>
                </a:lnTo>
                <a:lnTo>
                  <a:pt x="43623" y="115567"/>
                </a:lnTo>
                <a:lnTo>
                  <a:pt x="40087" y="118320"/>
                </a:lnTo>
                <a:lnTo>
                  <a:pt x="36935" y="120948"/>
                </a:lnTo>
                <a:lnTo>
                  <a:pt x="34041" y="123495"/>
                </a:lnTo>
                <a:lnTo>
                  <a:pt x="28708" y="128441"/>
                </a:lnTo>
                <a:lnTo>
                  <a:pt x="26175" y="130871"/>
                </a:lnTo>
                <a:lnTo>
                  <a:pt x="23692" y="132491"/>
                </a:lnTo>
                <a:lnTo>
                  <a:pt x="21243" y="133571"/>
                </a:lnTo>
                <a:lnTo>
                  <a:pt x="18817" y="134291"/>
                </a:lnTo>
                <a:lnTo>
                  <a:pt x="17199" y="135565"/>
                </a:lnTo>
                <a:lnTo>
                  <a:pt x="16121" y="137208"/>
                </a:lnTo>
                <a:lnTo>
                  <a:pt x="15402" y="139097"/>
                </a:lnTo>
                <a:lnTo>
                  <a:pt x="14128" y="140356"/>
                </a:lnTo>
                <a:lnTo>
                  <a:pt x="12486" y="141196"/>
                </a:lnTo>
                <a:lnTo>
                  <a:pt x="7939" y="142544"/>
                </a:lnTo>
                <a:lnTo>
                  <a:pt x="3359" y="146569"/>
                </a:lnTo>
                <a:lnTo>
                  <a:pt x="2132" y="146925"/>
                </a:lnTo>
                <a:lnTo>
                  <a:pt x="1313" y="146369"/>
                </a:lnTo>
                <a:lnTo>
                  <a:pt x="0" y="143565"/>
                </a:lnTo>
                <a:lnTo>
                  <a:pt x="685" y="143335"/>
                </a:lnTo>
                <a:lnTo>
                  <a:pt x="4650" y="143011"/>
                </a:lnTo>
                <a:lnTo>
                  <a:pt x="6820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08"/>
          <p:cNvSpPr/>
          <p:nvPr/>
        </p:nvSpPr>
        <p:spPr>
          <a:xfrm>
            <a:off x="5314950" y="3621881"/>
            <a:ext cx="178594" cy="7145"/>
          </a:xfrm>
          <a:custGeom>
            <a:avLst/>
            <a:gdLst/>
            <a:ahLst/>
            <a:cxnLst/>
            <a:rect l="0" t="0" r="0" b="0"/>
            <a:pathLst>
              <a:path w="178594" h="7145">
                <a:moveTo>
                  <a:pt x="0" y="7144"/>
                </a:moveTo>
                <a:lnTo>
                  <a:pt x="91489" y="7144"/>
                </a:lnTo>
                <a:lnTo>
                  <a:pt x="95917" y="6350"/>
                </a:lnTo>
                <a:lnTo>
                  <a:pt x="100458" y="5027"/>
                </a:lnTo>
                <a:lnTo>
                  <a:pt x="105071" y="3351"/>
                </a:lnTo>
                <a:lnTo>
                  <a:pt x="109735" y="2234"/>
                </a:lnTo>
                <a:lnTo>
                  <a:pt x="114432" y="1490"/>
                </a:lnTo>
                <a:lnTo>
                  <a:pt x="119150" y="993"/>
                </a:lnTo>
                <a:lnTo>
                  <a:pt x="123883" y="662"/>
                </a:lnTo>
                <a:lnTo>
                  <a:pt x="128626" y="441"/>
                </a:lnTo>
                <a:lnTo>
                  <a:pt x="140769" y="131"/>
                </a:lnTo>
                <a:lnTo>
                  <a:pt x="17859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09"/>
          <p:cNvSpPr/>
          <p:nvPr/>
        </p:nvSpPr>
        <p:spPr>
          <a:xfrm>
            <a:off x="5600700" y="3507581"/>
            <a:ext cx="21432" cy="228601"/>
          </a:xfrm>
          <a:custGeom>
            <a:avLst/>
            <a:gdLst/>
            <a:ahLst/>
            <a:cxnLst/>
            <a:rect l="0" t="0" r="0" b="0"/>
            <a:pathLst>
              <a:path w="21432" h="228601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2116" y="7771"/>
                </a:lnTo>
                <a:lnTo>
                  <a:pt x="3792" y="9943"/>
                </a:lnTo>
                <a:lnTo>
                  <a:pt x="4909" y="12185"/>
                </a:lnTo>
                <a:lnTo>
                  <a:pt x="5654" y="14473"/>
                </a:lnTo>
                <a:lnTo>
                  <a:pt x="6150" y="16792"/>
                </a:lnTo>
                <a:lnTo>
                  <a:pt x="6702" y="21486"/>
                </a:lnTo>
                <a:lnTo>
                  <a:pt x="6947" y="27012"/>
                </a:lnTo>
                <a:lnTo>
                  <a:pt x="7104" y="43494"/>
                </a:lnTo>
                <a:lnTo>
                  <a:pt x="7142" y="83649"/>
                </a:lnTo>
                <a:lnTo>
                  <a:pt x="7936" y="88309"/>
                </a:lnTo>
                <a:lnTo>
                  <a:pt x="9260" y="93004"/>
                </a:lnTo>
                <a:lnTo>
                  <a:pt x="10936" y="97721"/>
                </a:lnTo>
                <a:lnTo>
                  <a:pt x="12053" y="102454"/>
                </a:lnTo>
                <a:lnTo>
                  <a:pt x="12798" y="107196"/>
                </a:lnTo>
                <a:lnTo>
                  <a:pt x="13294" y="111946"/>
                </a:lnTo>
                <a:lnTo>
                  <a:pt x="13625" y="116699"/>
                </a:lnTo>
                <a:lnTo>
                  <a:pt x="13846" y="121456"/>
                </a:lnTo>
                <a:lnTo>
                  <a:pt x="14091" y="131768"/>
                </a:lnTo>
                <a:lnTo>
                  <a:pt x="14200" y="144288"/>
                </a:lnTo>
                <a:lnTo>
                  <a:pt x="13436" y="150167"/>
                </a:lnTo>
                <a:lnTo>
                  <a:pt x="12132" y="155674"/>
                </a:lnTo>
                <a:lnTo>
                  <a:pt x="10469" y="160933"/>
                </a:lnTo>
                <a:lnTo>
                  <a:pt x="9361" y="165232"/>
                </a:lnTo>
                <a:lnTo>
                  <a:pt x="8621" y="168892"/>
                </a:lnTo>
                <a:lnTo>
                  <a:pt x="8128" y="172126"/>
                </a:lnTo>
                <a:lnTo>
                  <a:pt x="7800" y="175869"/>
                </a:lnTo>
                <a:lnTo>
                  <a:pt x="7582" y="179953"/>
                </a:lnTo>
                <a:lnTo>
                  <a:pt x="7273" y="191167"/>
                </a:lnTo>
                <a:lnTo>
                  <a:pt x="7230" y="194120"/>
                </a:lnTo>
                <a:lnTo>
                  <a:pt x="7995" y="196882"/>
                </a:lnTo>
                <a:lnTo>
                  <a:pt x="9299" y="199517"/>
                </a:lnTo>
                <a:lnTo>
                  <a:pt x="10962" y="202068"/>
                </a:lnTo>
                <a:lnTo>
                  <a:pt x="12070" y="204562"/>
                </a:lnTo>
                <a:lnTo>
                  <a:pt x="12809" y="207018"/>
                </a:lnTo>
                <a:lnTo>
                  <a:pt x="13302" y="209449"/>
                </a:lnTo>
                <a:lnTo>
                  <a:pt x="13849" y="214268"/>
                </a:lnTo>
                <a:lnTo>
                  <a:pt x="14092" y="219055"/>
                </a:lnTo>
                <a:lnTo>
                  <a:pt x="14261" y="227186"/>
                </a:lnTo>
                <a:lnTo>
                  <a:pt x="15064" y="227658"/>
                </a:lnTo>
                <a:lnTo>
                  <a:pt x="16393" y="227971"/>
                </a:lnTo>
                <a:lnTo>
                  <a:pt x="21431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10"/>
          <p:cNvSpPr/>
          <p:nvPr/>
        </p:nvSpPr>
        <p:spPr>
          <a:xfrm>
            <a:off x="5615013" y="3550443"/>
            <a:ext cx="185713" cy="142876"/>
          </a:xfrm>
          <a:custGeom>
            <a:avLst/>
            <a:gdLst/>
            <a:ahLst/>
            <a:cxnLst/>
            <a:rect l="0" t="0" r="0" b="0"/>
            <a:pathLst>
              <a:path w="185713" h="142876">
                <a:moveTo>
                  <a:pt x="164280" y="0"/>
                </a:moveTo>
                <a:lnTo>
                  <a:pt x="160488" y="3793"/>
                </a:lnTo>
                <a:lnTo>
                  <a:pt x="159370" y="5703"/>
                </a:lnTo>
                <a:lnTo>
                  <a:pt x="158129" y="9943"/>
                </a:lnTo>
                <a:lnTo>
                  <a:pt x="157005" y="12185"/>
                </a:lnTo>
                <a:lnTo>
                  <a:pt x="155461" y="14474"/>
                </a:lnTo>
                <a:lnTo>
                  <a:pt x="153638" y="16793"/>
                </a:lnTo>
                <a:lnTo>
                  <a:pt x="151629" y="19133"/>
                </a:lnTo>
                <a:lnTo>
                  <a:pt x="149497" y="21487"/>
                </a:lnTo>
                <a:lnTo>
                  <a:pt x="147281" y="23850"/>
                </a:lnTo>
                <a:lnTo>
                  <a:pt x="144216" y="26218"/>
                </a:lnTo>
                <a:lnTo>
                  <a:pt x="140585" y="28592"/>
                </a:lnTo>
                <a:lnTo>
                  <a:pt x="136577" y="30967"/>
                </a:lnTo>
                <a:lnTo>
                  <a:pt x="133112" y="33345"/>
                </a:lnTo>
                <a:lnTo>
                  <a:pt x="130007" y="35724"/>
                </a:lnTo>
                <a:lnTo>
                  <a:pt x="127145" y="38104"/>
                </a:lnTo>
                <a:lnTo>
                  <a:pt x="123648" y="40484"/>
                </a:lnTo>
                <a:lnTo>
                  <a:pt x="119729" y="42864"/>
                </a:lnTo>
                <a:lnTo>
                  <a:pt x="115530" y="45245"/>
                </a:lnTo>
                <a:lnTo>
                  <a:pt x="111142" y="48420"/>
                </a:lnTo>
                <a:lnTo>
                  <a:pt x="106630" y="52123"/>
                </a:lnTo>
                <a:lnTo>
                  <a:pt x="102034" y="56181"/>
                </a:lnTo>
                <a:lnTo>
                  <a:pt x="97383" y="58885"/>
                </a:lnTo>
                <a:lnTo>
                  <a:pt x="92695" y="60688"/>
                </a:lnTo>
                <a:lnTo>
                  <a:pt x="87981" y="61890"/>
                </a:lnTo>
                <a:lnTo>
                  <a:pt x="84046" y="63485"/>
                </a:lnTo>
                <a:lnTo>
                  <a:pt x="80628" y="65342"/>
                </a:lnTo>
                <a:lnTo>
                  <a:pt x="77556" y="67374"/>
                </a:lnTo>
                <a:lnTo>
                  <a:pt x="72026" y="71749"/>
                </a:lnTo>
                <a:lnTo>
                  <a:pt x="69440" y="74026"/>
                </a:lnTo>
                <a:lnTo>
                  <a:pt x="66922" y="75544"/>
                </a:lnTo>
                <a:lnTo>
                  <a:pt x="62008" y="77232"/>
                </a:lnTo>
                <a:lnTo>
                  <a:pt x="57178" y="80098"/>
                </a:lnTo>
                <a:lnTo>
                  <a:pt x="54779" y="81974"/>
                </a:lnTo>
                <a:lnTo>
                  <a:pt x="51592" y="83225"/>
                </a:lnTo>
                <a:lnTo>
                  <a:pt x="47880" y="84058"/>
                </a:lnTo>
                <a:lnTo>
                  <a:pt x="38100" y="85396"/>
                </a:lnTo>
                <a:lnTo>
                  <a:pt x="32613" y="85628"/>
                </a:lnTo>
                <a:lnTo>
                  <a:pt x="30465" y="86454"/>
                </a:lnTo>
                <a:lnTo>
                  <a:pt x="25961" y="89489"/>
                </a:lnTo>
                <a:lnTo>
                  <a:pt x="21313" y="91367"/>
                </a:lnTo>
                <a:lnTo>
                  <a:pt x="15654" y="92573"/>
                </a:lnTo>
                <a:lnTo>
                  <a:pt x="10882" y="92781"/>
                </a:lnTo>
                <a:lnTo>
                  <a:pt x="6343" y="92869"/>
                </a:lnTo>
                <a:lnTo>
                  <a:pt x="0" y="92869"/>
                </a:lnTo>
                <a:lnTo>
                  <a:pt x="3774" y="92869"/>
                </a:lnTo>
                <a:lnTo>
                  <a:pt x="4889" y="93663"/>
                </a:lnTo>
                <a:lnTo>
                  <a:pt x="5632" y="94986"/>
                </a:lnTo>
                <a:lnTo>
                  <a:pt x="6824" y="99020"/>
                </a:lnTo>
                <a:lnTo>
                  <a:pt x="6988" y="101688"/>
                </a:lnTo>
                <a:lnTo>
                  <a:pt x="7031" y="103511"/>
                </a:lnTo>
                <a:lnTo>
                  <a:pt x="7854" y="104726"/>
                </a:lnTo>
                <a:lnTo>
                  <a:pt x="9196" y="105536"/>
                </a:lnTo>
                <a:lnTo>
                  <a:pt x="10885" y="106076"/>
                </a:lnTo>
                <a:lnTo>
                  <a:pt x="14877" y="108793"/>
                </a:lnTo>
                <a:lnTo>
                  <a:pt x="17053" y="110629"/>
                </a:lnTo>
                <a:lnTo>
                  <a:pt x="19298" y="111853"/>
                </a:lnTo>
                <a:lnTo>
                  <a:pt x="23909" y="113212"/>
                </a:lnTo>
                <a:lnTo>
                  <a:pt x="28603" y="113817"/>
                </a:lnTo>
                <a:lnTo>
                  <a:pt x="30966" y="113978"/>
                </a:lnTo>
                <a:lnTo>
                  <a:pt x="33336" y="114879"/>
                </a:lnTo>
                <a:lnTo>
                  <a:pt x="38085" y="117997"/>
                </a:lnTo>
                <a:lnTo>
                  <a:pt x="42841" y="122029"/>
                </a:lnTo>
                <a:lnTo>
                  <a:pt x="45221" y="124215"/>
                </a:lnTo>
                <a:lnTo>
                  <a:pt x="48395" y="125672"/>
                </a:lnTo>
                <a:lnTo>
                  <a:pt x="52098" y="126644"/>
                </a:lnTo>
                <a:lnTo>
                  <a:pt x="56155" y="127292"/>
                </a:lnTo>
                <a:lnTo>
                  <a:pt x="60446" y="128518"/>
                </a:lnTo>
                <a:lnTo>
                  <a:pt x="64896" y="130129"/>
                </a:lnTo>
                <a:lnTo>
                  <a:pt x="69448" y="131996"/>
                </a:lnTo>
                <a:lnTo>
                  <a:pt x="74072" y="133241"/>
                </a:lnTo>
                <a:lnTo>
                  <a:pt x="78741" y="134072"/>
                </a:lnTo>
                <a:lnTo>
                  <a:pt x="83442" y="134625"/>
                </a:lnTo>
                <a:lnTo>
                  <a:pt x="87369" y="134994"/>
                </a:lnTo>
                <a:lnTo>
                  <a:pt x="90781" y="135240"/>
                </a:lnTo>
                <a:lnTo>
                  <a:pt x="93850" y="135404"/>
                </a:lnTo>
                <a:lnTo>
                  <a:pt x="97483" y="136307"/>
                </a:lnTo>
                <a:lnTo>
                  <a:pt x="101493" y="137702"/>
                </a:lnTo>
                <a:lnTo>
                  <a:pt x="105753" y="139427"/>
                </a:lnTo>
                <a:lnTo>
                  <a:pt x="109387" y="140576"/>
                </a:lnTo>
                <a:lnTo>
                  <a:pt x="112604" y="141343"/>
                </a:lnTo>
                <a:lnTo>
                  <a:pt x="118294" y="142194"/>
                </a:lnTo>
                <a:lnTo>
                  <a:pt x="123469" y="142573"/>
                </a:lnTo>
                <a:lnTo>
                  <a:pt x="130532" y="142740"/>
                </a:lnTo>
                <a:lnTo>
                  <a:pt x="185712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11"/>
          <p:cNvSpPr/>
          <p:nvPr/>
        </p:nvSpPr>
        <p:spPr>
          <a:xfrm>
            <a:off x="5865018" y="3479006"/>
            <a:ext cx="107033" cy="285751"/>
          </a:xfrm>
          <a:custGeom>
            <a:avLst/>
            <a:gdLst/>
            <a:ahLst/>
            <a:cxnLst/>
            <a:rect l="0" t="0" r="0" b="0"/>
            <a:pathLst>
              <a:path w="107033" h="285751">
                <a:moveTo>
                  <a:pt x="0" y="0"/>
                </a:moveTo>
                <a:lnTo>
                  <a:pt x="6850" y="6849"/>
                </a:lnTo>
                <a:lnTo>
                  <a:pt x="11246" y="9129"/>
                </a:lnTo>
                <a:lnTo>
                  <a:pt x="14641" y="10849"/>
                </a:lnTo>
                <a:lnTo>
                  <a:pt x="17699" y="11995"/>
                </a:lnTo>
                <a:lnTo>
                  <a:pt x="20531" y="12759"/>
                </a:lnTo>
                <a:lnTo>
                  <a:pt x="23212" y="13268"/>
                </a:lnTo>
                <a:lnTo>
                  <a:pt x="25000" y="14402"/>
                </a:lnTo>
                <a:lnTo>
                  <a:pt x="26192" y="15951"/>
                </a:lnTo>
                <a:lnTo>
                  <a:pt x="26986" y="17778"/>
                </a:lnTo>
                <a:lnTo>
                  <a:pt x="29103" y="18995"/>
                </a:lnTo>
                <a:lnTo>
                  <a:pt x="32102" y="19807"/>
                </a:lnTo>
                <a:lnTo>
                  <a:pt x="35690" y="20349"/>
                </a:lnTo>
                <a:lnTo>
                  <a:pt x="38874" y="21503"/>
                </a:lnTo>
                <a:lnTo>
                  <a:pt x="41791" y="23067"/>
                </a:lnTo>
                <a:lnTo>
                  <a:pt x="44530" y="24902"/>
                </a:lnTo>
                <a:lnTo>
                  <a:pt x="47943" y="27714"/>
                </a:lnTo>
                <a:lnTo>
                  <a:pt x="51806" y="31176"/>
                </a:lnTo>
                <a:lnTo>
                  <a:pt x="59537" y="38462"/>
                </a:lnTo>
                <a:lnTo>
                  <a:pt x="70969" y="49607"/>
                </a:lnTo>
                <a:lnTo>
                  <a:pt x="73506" y="52121"/>
                </a:lnTo>
                <a:lnTo>
                  <a:pt x="75992" y="55385"/>
                </a:lnTo>
                <a:lnTo>
                  <a:pt x="78442" y="59148"/>
                </a:lnTo>
                <a:lnTo>
                  <a:pt x="80870" y="63245"/>
                </a:lnTo>
                <a:lnTo>
                  <a:pt x="83282" y="66769"/>
                </a:lnTo>
                <a:lnTo>
                  <a:pt x="85684" y="69913"/>
                </a:lnTo>
                <a:lnTo>
                  <a:pt x="88079" y="72802"/>
                </a:lnTo>
                <a:lnTo>
                  <a:pt x="90470" y="76316"/>
                </a:lnTo>
                <a:lnTo>
                  <a:pt x="92857" y="80246"/>
                </a:lnTo>
                <a:lnTo>
                  <a:pt x="95242" y="84454"/>
                </a:lnTo>
                <a:lnTo>
                  <a:pt x="100009" y="93362"/>
                </a:lnTo>
                <a:lnTo>
                  <a:pt x="102392" y="97960"/>
                </a:lnTo>
                <a:lnTo>
                  <a:pt x="103980" y="102613"/>
                </a:lnTo>
                <a:lnTo>
                  <a:pt x="105039" y="107302"/>
                </a:lnTo>
                <a:lnTo>
                  <a:pt x="105745" y="112016"/>
                </a:lnTo>
                <a:lnTo>
                  <a:pt x="106215" y="117540"/>
                </a:lnTo>
                <a:lnTo>
                  <a:pt x="106529" y="123603"/>
                </a:lnTo>
                <a:lnTo>
                  <a:pt x="106877" y="135897"/>
                </a:lnTo>
                <a:lnTo>
                  <a:pt x="107032" y="146653"/>
                </a:lnTo>
                <a:lnTo>
                  <a:pt x="106280" y="151743"/>
                </a:lnTo>
                <a:lnTo>
                  <a:pt x="104985" y="156725"/>
                </a:lnTo>
                <a:lnTo>
                  <a:pt x="97202" y="179918"/>
                </a:lnTo>
                <a:lnTo>
                  <a:pt x="94965" y="185827"/>
                </a:lnTo>
                <a:lnTo>
                  <a:pt x="92678" y="191353"/>
                </a:lnTo>
                <a:lnTo>
                  <a:pt x="90361" y="196625"/>
                </a:lnTo>
                <a:lnTo>
                  <a:pt x="85669" y="206716"/>
                </a:lnTo>
                <a:lnTo>
                  <a:pt x="83306" y="211629"/>
                </a:lnTo>
                <a:lnTo>
                  <a:pt x="80144" y="216492"/>
                </a:lnTo>
                <a:lnTo>
                  <a:pt x="76448" y="221322"/>
                </a:lnTo>
                <a:lnTo>
                  <a:pt x="72397" y="226129"/>
                </a:lnTo>
                <a:lnTo>
                  <a:pt x="68902" y="230922"/>
                </a:lnTo>
                <a:lnTo>
                  <a:pt x="65779" y="235704"/>
                </a:lnTo>
                <a:lnTo>
                  <a:pt x="62903" y="240480"/>
                </a:lnTo>
                <a:lnTo>
                  <a:pt x="60192" y="244457"/>
                </a:lnTo>
                <a:lnTo>
                  <a:pt x="57590" y="247903"/>
                </a:lnTo>
                <a:lnTo>
                  <a:pt x="55062" y="250993"/>
                </a:lnTo>
                <a:lnTo>
                  <a:pt x="52583" y="253847"/>
                </a:lnTo>
                <a:lnTo>
                  <a:pt x="50137" y="256544"/>
                </a:lnTo>
                <a:lnTo>
                  <a:pt x="45302" y="261657"/>
                </a:lnTo>
                <a:lnTo>
                  <a:pt x="40507" y="266575"/>
                </a:lnTo>
                <a:lnTo>
                  <a:pt x="38118" y="268204"/>
                </a:lnTo>
                <a:lnTo>
                  <a:pt x="35731" y="269290"/>
                </a:lnTo>
                <a:lnTo>
                  <a:pt x="33346" y="270014"/>
                </a:lnTo>
                <a:lnTo>
                  <a:pt x="30962" y="271291"/>
                </a:lnTo>
                <a:lnTo>
                  <a:pt x="28579" y="272935"/>
                </a:lnTo>
                <a:lnTo>
                  <a:pt x="26196" y="274826"/>
                </a:lnTo>
                <a:lnTo>
                  <a:pt x="23814" y="276879"/>
                </a:lnTo>
                <a:lnTo>
                  <a:pt x="21433" y="279042"/>
                </a:lnTo>
                <a:lnTo>
                  <a:pt x="19051" y="281278"/>
                </a:lnTo>
                <a:lnTo>
                  <a:pt x="16670" y="282769"/>
                </a:lnTo>
                <a:lnTo>
                  <a:pt x="14288" y="283762"/>
                </a:lnTo>
                <a:lnTo>
                  <a:pt x="8556" y="285358"/>
                </a:lnTo>
                <a:lnTo>
                  <a:pt x="5655" y="285575"/>
                </a:lnTo>
                <a:lnTo>
                  <a:pt x="0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12"/>
          <p:cNvSpPr/>
          <p:nvPr/>
        </p:nvSpPr>
        <p:spPr>
          <a:xfrm>
            <a:off x="5500687" y="4421981"/>
            <a:ext cx="192882" cy="14288"/>
          </a:xfrm>
          <a:custGeom>
            <a:avLst/>
            <a:gdLst/>
            <a:ahLst/>
            <a:cxnLst/>
            <a:rect l="0" t="0" r="0" b="0"/>
            <a:pathLst>
              <a:path w="192882" h="14288">
                <a:moveTo>
                  <a:pt x="0" y="0"/>
                </a:moveTo>
                <a:lnTo>
                  <a:pt x="0" y="7144"/>
                </a:lnTo>
                <a:lnTo>
                  <a:pt x="90818" y="7144"/>
                </a:lnTo>
                <a:lnTo>
                  <a:pt x="94677" y="6350"/>
                </a:lnTo>
                <a:lnTo>
                  <a:pt x="98043" y="5027"/>
                </a:lnTo>
                <a:lnTo>
                  <a:pt x="101081" y="3351"/>
                </a:lnTo>
                <a:lnTo>
                  <a:pt x="104694" y="2234"/>
                </a:lnTo>
                <a:lnTo>
                  <a:pt x="108689" y="1489"/>
                </a:lnTo>
                <a:lnTo>
                  <a:pt x="112941" y="993"/>
                </a:lnTo>
                <a:lnTo>
                  <a:pt x="116569" y="1455"/>
                </a:lnTo>
                <a:lnTo>
                  <a:pt x="119782" y="2558"/>
                </a:lnTo>
                <a:lnTo>
                  <a:pt x="122717" y="4087"/>
                </a:lnTo>
                <a:lnTo>
                  <a:pt x="126261" y="5106"/>
                </a:lnTo>
                <a:lnTo>
                  <a:pt x="130212" y="5785"/>
                </a:lnTo>
                <a:lnTo>
                  <a:pt x="134433" y="6237"/>
                </a:lnTo>
                <a:lnTo>
                  <a:pt x="138041" y="6540"/>
                </a:lnTo>
                <a:lnTo>
                  <a:pt x="141239" y="6741"/>
                </a:lnTo>
                <a:lnTo>
                  <a:pt x="144166" y="6875"/>
                </a:lnTo>
                <a:lnTo>
                  <a:pt x="151651" y="7025"/>
                </a:lnTo>
                <a:lnTo>
                  <a:pt x="165598" y="7120"/>
                </a:lnTo>
                <a:lnTo>
                  <a:pt x="168343" y="7922"/>
                </a:lnTo>
                <a:lnTo>
                  <a:pt x="170966" y="9250"/>
                </a:lnTo>
                <a:lnTo>
                  <a:pt x="173509" y="10929"/>
                </a:lnTo>
                <a:lnTo>
                  <a:pt x="175998" y="12048"/>
                </a:lnTo>
                <a:lnTo>
                  <a:pt x="178451" y="12795"/>
                </a:lnTo>
                <a:lnTo>
                  <a:pt x="180879" y="13292"/>
                </a:lnTo>
                <a:lnTo>
                  <a:pt x="183293" y="13624"/>
                </a:lnTo>
                <a:lnTo>
                  <a:pt x="188090" y="13993"/>
                </a:lnTo>
                <a:lnTo>
                  <a:pt x="192881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13"/>
          <p:cNvSpPr/>
          <p:nvPr/>
        </p:nvSpPr>
        <p:spPr>
          <a:xfrm>
            <a:off x="5772150" y="4314825"/>
            <a:ext cx="50007" cy="242888"/>
          </a:xfrm>
          <a:custGeom>
            <a:avLst/>
            <a:gdLst/>
            <a:ahLst/>
            <a:cxnLst/>
            <a:rect l="0" t="0" r="0" b="0"/>
            <a:pathLst>
              <a:path w="50007" h="242888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0"/>
                </a:lnTo>
                <a:lnTo>
                  <a:pt x="4909" y="7275"/>
                </a:lnTo>
                <a:lnTo>
                  <a:pt x="5654" y="8819"/>
                </a:lnTo>
                <a:lnTo>
                  <a:pt x="6150" y="10641"/>
                </a:lnTo>
                <a:lnTo>
                  <a:pt x="7275" y="11857"/>
                </a:lnTo>
                <a:lnTo>
                  <a:pt x="8819" y="12667"/>
                </a:lnTo>
                <a:lnTo>
                  <a:pt x="10641" y="13207"/>
                </a:lnTo>
                <a:lnTo>
                  <a:pt x="11857" y="14361"/>
                </a:lnTo>
                <a:lnTo>
                  <a:pt x="12667" y="15924"/>
                </a:lnTo>
                <a:lnTo>
                  <a:pt x="13567" y="19777"/>
                </a:lnTo>
                <a:lnTo>
                  <a:pt x="14074" y="27202"/>
                </a:lnTo>
                <a:lnTo>
                  <a:pt x="14245" y="41415"/>
                </a:lnTo>
                <a:lnTo>
                  <a:pt x="14259" y="44279"/>
                </a:lnTo>
                <a:lnTo>
                  <a:pt x="15062" y="46982"/>
                </a:lnTo>
                <a:lnTo>
                  <a:pt x="16391" y="49577"/>
                </a:lnTo>
                <a:lnTo>
                  <a:pt x="18071" y="52101"/>
                </a:lnTo>
                <a:lnTo>
                  <a:pt x="19191" y="55371"/>
                </a:lnTo>
                <a:lnTo>
                  <a:pt x="19938" y="59139"/>
                </a:lnTo>
                <a:lnTo>
                  <a:pt x="20435" y="63239"/>
                </a:lnTo>
                <a:lnTo>
                  <a:pt x="21561" y="67559"/>
                </a:lnTo>
                <a:lnTo>
                  <a:pt x="23105" y="72026"/>
                </a:lnTo>
                <a:lnTo>
                  <a:pt x="24928" y="76592"/>
                </a:lnTo>
                <a:lnTo>
                  <a:pt x="26144" y="80430"/>
                </a:lnTo>
                <a:lnTo>
                  <a:pt x="27494" y="86811"/>
                </a:lnTo>
                <a:lnTo>
                  <a:pt x="27854" y="90418"/>
                </a:lnTo>
                <a:lnTo>
                  <a:pt x="28094" y="94410"/>
                </a:lnTo>
                <a:lnTo>
                  <a:pt x="28254" y="98658"/>
                </a:lnTo>
                <a:lnTo>
                  <a:pt x="29155" y="103078"/>
                </a:lnTo>
                <a:lnTo>
                  <a:pt x="30549" y="107613"/>
                </a:lnTo>
                <a:lnTo>
                  <a:pt x="32272" y="112223"/>
                </a:lnTo>
                <a:lnTo>
                  <a:pt x="33421" y="116090"/>
                </a:lnTo>
                <a:lnTo>
                  <a:pt x="34697" y="122504"/>
                </a:lnTo>
                <a:lnTo>
                  <a:pt x="35038" y="126119"/>
                </a:lnTo>
                <a:lnTo>
                  <a:pt x="35264" y="130116"/>
                </a:lnTo>
                <a:lnTo>
                  <a:pt x="35416" y="134370"/>
                </a:lnTo>
                <a:lnTo>
                  <a:pt x="36310" y="137998"/>
                </a:lnTo>
                <a:lnTo>
                  <a:pt x="37700" y="141211"/>
                </a:lnTo>
                <a:lnTo>
                  <a:pt x="39421" y="144147"/>
                </a:lnTo>
                <a:lnTo>
                  <a:pt x="40568" y="147692"/>
                </a:lnTo>
                <a:lnTo>
                  <a:pt x="41333" y="151642"/>
                </a:lnTo>
                <a:lnTo>
                  <a:pt x="41843" y="155864"/>
                </a:lnTo>
                <a:lnTo>
                  <a:pt x="42409" y="162670"/>
                </a:lnTo>
                <a:lnTo>
                  <a:pt x="42660" y="169135"/>
                </a:lnTo>
                <a:lnTo>
                  <a:pt x="42836" y="187029"/>
                </a:lnTo>
                <a:lnTo>
                  <a:pt x="43638" y="189774"/>
                </a:lnTo>
                <a:lnTo>
                  <a:pt x="44967" y="192397"/>
                </a:lnTo>
                <a:lnTo>
                  <a:pt x="46647" y="194939"/>
                </a:lnTo>
                <a:lnTo>
                  <a:pt x="47766" y="197428"/>
                </a:lnTo>
                <a:lnTo>
                  <a:pt x="49010" y="202310"/>
                </a:lnTo>
                <a:lnTo>
                  <a:pt x="49711" y="209521"/>
                </a:lnTo>
                <a:lnTo>
                  <a:pt x="49919" y="216685"/>
                </a:lnTo>
                <a:lnTo>
                  <a:pt x="50006" y="2428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14"/>
          <p:cNvSpPr/>
          <p:nvPr/>
        </p:nvSpPr>
        <p:spPr>
          <a:xfrm>
            <a:off x="6743707" y="3565035"/>
            <a:ext cx="35712" cy="49375"/>
          </a:xfrm>
          <a:custGeom>
            <a:avLst/>
            <a:gdLst/>
            <a:ahLst/>
            <a:cxnLst/>
            <a:rect l="0" t="0" r="0" b="0"/>
            <a:pathLst>
              <a:path w="35712" h="49375">
                <a:moveTo>
                  <a:pt x="35711" y="21127"/>
                </a:moveTo>
                <a:lnTo>
                  <a:pt x="35711" y="38127"/>
                </a:lnTo>
                <a:lnTo>
                  <a:pt x="34918" y="39604"/>
                </a:lnTo>
                <a:lnTo>
                  <a:pt x="33595" y="40589"/>
                </a:lnTo>
                <a:lnTo>
                  <a:pt x="31918" y="41245"/>
                </a:lnTo>
                <a:lnTo>
                  <a:pt x="30008" y="42477"/>
                </a:lnTo>
                <a:lnTo>
                  <a:pt x="27940" y="44091"/>
                </a:lnTo>
                <a:lnTo>
                  <a:pt x="25768" y="45962"/>
                </a:lnTo>
                <a:lnTo>
                  <a:pt x="23526" y="47208"/>
                </a:lnTo>
                <a:lnTo>
                  <a:pt x="21238" y="48040"/>
                </a:lnTo>
                <a:lnTo>
                  <a:pt x="15655" y="49374"/>
                </a:lnTo>
                <a:lnTo>
                  <a:pt x="14402" y="48689"/>
                </a:lnTo>
                <a:lnTo>
                  <a:pt x="12775" y="47439"/>
                </a:lnTo>
                <a:lnTo>
                  <a:pt x="7466" y="42844"/>
                </a:lnTo>
                <a:lnTo>
                  <a:pt x="1014" y="36433"/>
                </a:lnTo>
                <a:lnTo>
                  <a:pt x="674" y="35299"/>
                </a:lnTo>
                <a:lnTo>
                  <a:pt x="447" y="33750"/>
                </a:lnTo>
                <a:lnTo>
                  <a:pt x="296" y="31924"/>
                </a:lnTo>
                <a:lnTo>
                  <a:pt x="194" y="29913"/>
                </a:lnTo>
                <a:lnTo>
                  <a:pt x="82" y="25561"/>
                </a:lnTo>
                <a:lnTo>
                  <a:pt x="846" y="24083"/>
                </a:lnTo>
                <a:lnTo>
                  <a:pt x="2149" y="23097"/>
                </a:lnTo>
                <a:lnTo>
                  <a:pt x="6151" y="21517"/>
                </a:lnTo>
                <a:lnTo>
                  <a:pt x="7273" y="21387"/>
                </a:lnTo>
                <a:lnTo>
                  <a:pt x="8815" y="21300"/>
                </a:lnTo>
                <a:lnTo>
                  <a:pt x="12645" y="21204"/>
                </a:lnTo>
                <a:lnTo>
                  <a:pt x="31950" y="21128"/>
                </a:lnTo>
                <a:lnTo>
                  <a:pt x="33204" y="21922"/>
                </a:lnTo>
                <a:lnTo>
                  <a:pt x="34040" y="23244"/>
                </a:lnTo>
                <a:lnTo>
                  <a:pt x="35699" y="28232"/>
                </a:lnTo>
                <a:lnTo>
                  <a:pt x="35710" y="28265"/>
                </a:lnTo>
                <a:lnTo>
                  <a:pt x="35710" y="28268"/>
                </a:lnTo>
                <a:lnTo>
                  <a:pt x="35711" y="28270"/>
                </a:lnTo>
                <a:lnTo>
                  <a:pt x="25768" y="28271"/>
                </a:lnTo>
                <a:lnTo>
                  <a:pt x="23526" y="27477"/>
                </a:lnTo>
                <a:lnTo>
                  <a:pt x="21238" y="26154"/>
                </a:lnTo>
                <a:lnTo>
                  <a:pt x="15655" y="22120"/>
                </a:lnTo>
                <a:lnTo>
                  <a:pt x="14402" y="20995"/>
                </a:lnTo>
                <a:lnTo>
                  <a:pt x="10895" y="17629"/>
                </a:lnTo>
                <a:lnTo>
                  <a:pt x="9642" y="15620"/>
                </a:lnTo>
                <a:lnTo>
                  <a:pt x="8807" y="13487"/>
                </a:lnTo>
                <a:lnTo>
                  <a:pt x="7466" y="8153"/>
                </a:lnTo>
                <a:lnTo>
                  <a:pt x="6563" y="7715"/>
                </a:lnTo>
                <a:lnTo>
                  <a:pt x="5167" y="7423"/>
                </a:lnTo>
                <a:lnTo>
                  <a:pt x="3442" y="7229"/>
                </a:lnTo>
                <a:lnTo>
                  <a:pt x="2292" y="6305"/>
                </a:lnTo>
                <a:lnTo>
                  <a:pt x="1526" y="4896"/>
                </a:lnTo>
                <a:lnTo>
                  <a:pt x="82" y="0"/>
                </a:lnTo>
                <a:lnTo>
                  <a:pt x="53" y="693"/>
                </a:lnTo>
                <a:lnTo>
                  <a:pt x="0" y="5873"/>
                </a:lnTo>
                <a:lnTo>
                  <a:pt x="791" y="6195"/>
                </a:lnTo>
                <a:lnTo>
                  <a:pt x="2113" y="6410"/>
                </a:lnTo>
                <a:lnTo>
                  <a:pt x="7136" y="68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15"/>
          <p:cNvSpPr/>
          <p:nvPr/>
        </p:nvSpPr>
        <p:spPr>
          <a:xfrm>
            <a:off x="6858007" y="3343275"/>
            <a:ext cx="128547" cy="170429"/>
          </a:xfrm>
          <a:custGeom>
            <a:avLst/>
            <a:gdLst/>
            <a:ahLst/>
            <a:cxnLst/>
            <a:rect l="0" t="0" r="0" b="0"/>
            <a:pathLst>
              <a:path w="128547" h="170429">
                <a:moveTo>
                  <a:pt x="100005" y="0"/>
                </a:moveTo>
                <a:lnTo>
                  <a:pt x="79655" y="0"/>
                </a:lnTo>
                <a:lnTo>
                  <a:pt x="76938" y="2116"/>
                </a:lnTo>
                <a:lnTo>
                  <a:pt x="75102" y="3792"/>
                </a:lnTo>
                <a:lnTo>
                  <a:pt x="73084" y="4909"/>
                </a:lnTo>
                <a:lnTo>
                  <a:pt x="70945" y="5654"/>
                </a:lnTo>
                <a:lnTo>
                  <a:pt x="68726" y="6150"/>
                </a:lnTo>
                <a:lnTo>
                  <a:pt x="65658" y="6481"/>
                </a:lnTo>
                <a:lnTo>
                  <a:pt x="62026" y="6702"/>
                </a:lnTo>
                <a:lnTo>
                  <a:pt x="58017" y="6849"/>
                </a:lnTo>
                <a:lnTo>
                  <a:pt x="54550" y="7741"/>
                </a:lnTo>
                <a:lnTo>
                  <a:pt x="51446" y="9129"/>
                </a:lnTo>
                <a:lnTo>
                  <a:pt x="48583" y="10848"/>
                </a:lnTo>
                <a:lnTo>
                  <a:pt x="45880" y="11995"/>
                </a:lnTo>
                <a:lnTo>
                  <a:pt x="43284" y="12759"/>
                </a:lnTo>
                <a:lnTo>
                  <a:pt x="37207" y="13985"/>
                </a:lnTo>
                <a:lnTo>
                  <a:pt x="34259" y="14153"/>
                </a:lnTo>
                <a:lnTo>
                  <a:pt x="30304" y="14227"/>
                </a:lnTo>
                <a:lnTo>
                  <a:pt x="25899" y="14261"/>
                </a:lnTo>
                <a:lnTo>
                  <a:pt x="24407" y="13476"/>
                </a:lnTo>
                <a:lnTo>
                  <a:pt x="23413" y="12158"/>
                </a:lnTo>
                <a:lnTo>
                  <a:pt x="22750" y="10487"/>
                </a:lnTo>
                <a:lnTo>
                  <a:pt x="21514" y="9373"/>
                </a:lnTo>
                <a:lnTo>
                  <a:pt x="19897" y="8630"/>
                </a:lnTo>
                <a:lnTo>
                  <a:pt x="15390" y="7437"/>
                </a:lnTo>
                <a:lnTo>
                  <a:pt x="12657" y="7274"/>
                </a:lnTo>
                <a:lnTo>
                  <a:pt x="7165" y="7144"/>
                </a:lnTo>
                <a:lnTo>
                  <a:pt x="7136" y="70380"/>
                </a:lnTo>
                <a:lnTo>
                  <a:pt x="6343" y="73908"/>
                </a:lnTo>
                <a:lnTo>
                  <a:pt x="5020" y="77053"/>
                </a:lnTo>
                <a:lnTo>
                  <a:pt x="3343" y="79943"/>
                </a:lnTo>
                <a:lnTo>
                  <a:pt x="2226" y="82664"/>
                </a:lnTo>
                <a:lnTo>
                  <a:pt x="985" y="87804"/>
                </a:lnTo>
                <a:lnTo>
                  <a:pt x="189" y="92662"/>
                </a:lnTo>
                <a:lnTo>
                  <a:pt x="51" y="97481"/>
                </a:lnTo>
                <a:lnTo>
                  <a:pt x="4" y="101629"/>
                </a:lnTo>
                <a:lnTo>
                  <a:pt x="0" y="103471"/>
                </a:lnTo>
                <a:lnTo>
                  <a:pt x="791" y="104699"/>
                </a:lnTo>
                <a:lnTo>
                  <a:pt x="2113" y="105518"/>
                </a:lnTo>
                <a:lnTo>
                  <a:pt x="7111" y="107147"/>
                </a:lnTo>
                <a:lnTo>
                  <a:pt x="13285" y="101004"/>
                </a:lnTo>
                <a:lnTo>
                  <a:pt x="15204" y="99880"/>
                </a:lnTo>
                <a:lnTo>
                  <a:pt x="21570" y="96514"/>
                </a:lnTo>
                <a:lnTo>
                  <a:pt x="24696" y="95299"/>
                </a:lnTo>
                <a:lnTo>
                  <a:pt x="27575" y="94488"/>
                </a:lnTo>
                <a:lnTo>
                  <a:pt x="30287" y="93948"/>
                </a:lnTo>
                <a:lnTo>
                  <a:pt x="32095" y="92795"/>
                </a:lnTo>
                <a:lnTo>
                  <a:pt x="33301" y="91232"/>
                </a:lnTo>
                <a:lnTo>
                  <a:pt x="34104" y="89396"/>
                </a:lnTo>
                <a:lnTo>
                  <a:pt x="36227" y="88172"/>
                </a:lnTo>
                <a:lnTo>
                  <a:pt x="39230" y="87356"/>
                </a:lnTo>
                <a:lnTo>
                  <a:pt x="42820" y="86812"/>
                </a:lnTo>
                <a:lnTo>
                  <a:pt x="46007" y="86450"/>
                </a:lnTo>
                <a:lnTo>
                  <a:pt x="48925" y="86208"/>
                </a:lnTo>
                <a:lnTo>
                  <a:pt x="51665" y="86047"/>
                </a:lnTo>
                <a:lnTo>
                  <a:pt x="54284" y="85146"/>
                </a:lnTo>
                <a:lnTo>
                  <a:pt x="56825" y="83751"/>
                </a:lnTo>
                <a:lnTo>
                  <a:pt x="59312" y="82027"/>
                </a:lnTo>
                <a:lnTo>
                  <a:pt x="61764" y="80879"/>
                </a:lnTo>
                <a:lnTo>
                  <a:pt x="64192" y="80113"/>
                </a:lnTo>
                <a:lnTo>
                  <a:pt x="66605" y="79602"/>
                </a:lnTo>
                <a:lnTo>
                  <a:pt x="69801" y="80055"/>
                </a:lnTo>
                <a:lnTo>
                  <a:pt x="73519" y="81152"/>
                </a:lnTo>
                <a:lnTo>
                  <a:pt x="77585" y="82676"/>
                </a:lnTo>
                <a:lnTo>
                  <a:pt x="81090" y="83692"/>
                </a:lnTo>
                <a:lnTo>
                  <a:pt x="84220" y="84370"/>
                </a:lnTo>
                <a:lnTo>
                  <a:pt x="87100" y="84821"/>
                </a:lnTo>
                <a:lnTo>
                  <a:pt x="89814" y="85122"/>
                </a:lnTo>
                <a:lnTo>
                  <a:pt x="92418" y="85323"/>
                </a:lnTo>
                <a:lnTo>
                  <a:pt x="94947" y="85457"/>
                </a:lnTo>
                <a:lnTo>
                  <a:pt x="97427" y="86340"/>
                </a:lnTo>
                <a:lnTo>
                  <a:pt x="99874" y="87722"/>
                </a:lnTo>
                <a:lnTo>
                  <a:pt x="102299" y="89437"/>
                </a:lnTo>
                <a:lnTo>
                  <a:pt x="104709" y="90581"/>
                </a:lnTo>
                <a:lnTo>
                  <a:pt x="107110" y="91344"/>
                </a:lnTo>
                <a:lnTo>
                  <a:pt x="109504" y="91852"/>
                </a:lnTo>
                <a:lnTo>
                  <a:pt x="111100" y="92985"/>
                </a:lnTo>
                <a:lnTo>
                  <a:pt x="112164" y="94533"/>
                </a:lnTo>
                <a:lnTo>
                  <a:pt x="112874" y="96360"/>
                </a:lnTo>
                <a:lnTo>
                  <a:pt x="115779" y="100505"/>
                </a:lnTo>
                <a:lnTo>
                  <a:pt x="119715" y="104994"/>
                </a:lnTo>
                <a:lnTo>
                  <a:pt x="124111" y="109635"/>
                </a:lnTo>
                <a:lnTo>
                  <a:pt x="125600" y="111983"/>
                </a:lnTo>
                <a:lnTo>
                  <a:pt x="127256" y="116710"/>
                </a:lnTo>
                <a:lnTo>
                  <a:pt x="127992" y="121456"/>
                </a:lnTo>
                <a:lnTo>
                  <a:pt x="128318" y="126212"/>
                </a:lnTo>
                <a:lnTo>
                  <a:pt x="128464" y="130971"/>
                </a:lnTo>
                <a:lnTo>
                  <a:pt x="128546" y="138113"/>
                </a:lnTo>
                <a:lnTo>
                  <a:pt x="127763" y="139700"/>
                </a:lnTo>
                <a:lnTo>
                  <a:pt x="126448" y="140758"/>
                </a:lnTo>
                <a:lnTo>
                  <a:pt x="124778" y="141464"/>
                </a:lnTo>
                <a:lnTo>
                  <a:pt x="120805" y="144364"/>
                </a:lnTo>
                <a:lnTo>
                  <a:pt x="118634" y="146249"/>
                </a:lnTo>
                <a:lnTo>
                  <a:pt x="116393" y="148299"/>
                </a:lnTo>
                <a:lnTo>
                  <a:pt x="108523" y="155838"/>
                </a:lnTo>
                <a:lnTo>
                  <a:pt x="106477" y="157073"/>
                </a:lnTo>
                <a:lnTo>
                  <a:pt x="103526" y="158690"/>
                </a:lnTo>
                <a:lnTo>
                  <a:pt x="99972" y="160562"/>
                </a:lnTo>
                <a:lnTo>
                  <a:pt x="96014" y="161810"/>
                </a:lnTo>
                <a:lnTo>
                  <a:pt x="91788" y="162642"/>
                </a:lnTo>
                <a:lnTo>
                  <a:pt x="87383" y="163197"/>
                </a:lnTo>
                <a:lnTo>
                  <a:pt x="83653" y="163566"/>
                </a:lnTo>
                <a:lnTo>
                  <a:pt x="80372" y="163813"/>
                </a:lnTo>
                <a:lnTo>
                  <a:pt x="77391" y="163977"/>
                </a:lnTo>
                <a:lnTo>
                  <a:pt x="73817" y="164881"/>
                </a:lnTo>
                <a:lnTo>
                  <a:pt x="69846" y="166276"/>
                </a:lnTo>
                <a:lnTo>
                  <a:pt x="65612" y="168001"/>
                </a:lnTo>
                <a:lnTo>
                  <a:pt x="61995" y="169150"/>
                </a:lnTo>
                <a:lnTo>
                  <a:pt x="58790" y="169917"/>
                </a:lnTo>
                <a:lnTo>
                  <a:pt x="55860" y="170428"/>
                </a:lnTo>
                <a:lnTo>
                  <a:pt x="52318" y="169974"/>
                </a:lnTo>
                <a:lnTo>
                  <a:pt x="48370" y="168879"/>
                </a:lnTo>
                <a:lnTo>
                  <a:pt x="38212" y="165209"/>
                </a:lnTo>
                <a:lnTo>
                  <a:pt x="34706" y="164707"/>
                </a:lnTo>
                <a:lnTo>
                  <a:pt x="28927" y="164329"/>
                </a:lnTo>
                <a:lnTo>
                  <a:pt x="24523" y="164310"/>
                </a:lnTo>
                <a:lnTo>
                  <a:pt x="28568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16"/>
          <p:cNvSpPr/>
          <p:nvPr/>
        </p:nvSpPr>
        <p:spPr>
          <a:xfrm>
            <a:off x="7479506" y="4064793"/>
            <a:ext cx="35720" cy="192883"/>
          </a:xfrm>
          <a:custGeom>
            <a:avLst/>
            <a:gdLst/>
            <a:ahLst/>
            <a:cxnLst/>
            <a:rect l="0" t="0" r="0" b="0"/>
            <a:pathLst>
              <a:path w="35720" h="192883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2116" y="14473"/>
                </a:lnTo>
                <a:lnTo>
                  <a:pt x="3793" y="16793"/>
                </a:lnTo>
                <a:lnTo>
                  <a:pt x="4910" y="19926"/>
                </a:lnTo>
                <a:lnTo>
                  <a:pt x="5654" y="23603"/>
                </a:lnTo>
                <a:lnTo>
                  <a:pt x="6151" y="27642"/>
                </a:lnTo>
                <a:lnTo>
                  <a:pt x="6482" y="31128"/>
                </a:lnTo>
                <a:lnTo>
                  <a:pt x="6850" y="37118"/>
                </a:lnTo>
                <a:lnTo>
                  <a:pt x="7741" y="40621"/>
                </a:lnTo>
                <a:lnTo>
                  <a:pt x="9130" y="44543"/>
                </a:lnTo>
                <a:lnTo>
                  <a:pt x="10849" y="48745"/>
                </a:lnTo>
                <a:lnTo>
                  <a:pt x="11994" y="53135"/>
                </a:lnTo>
                <a:lnTo>
                  <a:pt x="12759" y="57648"/>
                </a:lnTo>
                <a:lnTo>
                  <a:pt x="13269" y="62245"/>
                </a:lnTo>
                <a:lnTo>
                  <a:pt x="14402" y="67691"/>
                </a:lnTo>
                <a:lnTo>
                  <a:pt x="15951" y="73702"/>
                </a:lnTo>
                <a:lnTo>
                  <a:pt x="17778" y="80091"/>
                </a:lnTo>
                <a:lnTo>
                  <a:pt x="18995" y="85938"/>
                </a:lnTo>
                <a:lnTo>
                  <a:pt x="19807" y="91423"/>
                </a:lnTo>
                <a:lnTo>
                  <a:pt x="20349" y="96668"/>
                </a:lnTo>
                <a:lnTo>
                  <a:pt x="20710" y="101751"/>
                </a:lnTo>
                <a:lnTo>
                  <a:pt x="20950" y="106728"/>
                </a:lnTo>
                <a:lnTo>
                  <a:pt x="21111" y="111634"/>
                </a:lnTo>
                <a:lnTo>
                  <a:pt x="22011" y="116491"/>
                </a:lnTo>
                <a:lnTo>
                  <a:pt x="23405" y="121317"/>
                </a:lnTo>
                <a:lnTo>
                  <a:pt x="25128" y="126122"/>
                </a:lnTo>
                <a:lnTo>
                  <a:pt x="26277" y="130912"/>
                </a:lnTo>
                <a:lnTo>
                  <a:pt x="27043" y="135694"/>
                </a:lnTo>
                <a:lnTo>
                  <a:pt x="27554" y="140469"/>
                </a:lnTo>
                <a:lnTo>
                  <a:pt x="27893" y="144446"/>
                </a:lnTo>
                <a:lnTo>
                  <a:pt x="28121" y="147891"/>
                </a:lnTo>
                <a:lnTo>
                  <a:pt x="28272" y="150982"/>
                </a:lnTo>
                <a:lnTo>
                  <a:pt x="29167" y="154630"/>
                </a:lnTo>
                <a:lnTo>
                  <a:pt x="30557" y="158649"/>
                </a:lnTo>
                <a:lnTo>
                  <a:pt x="32278" y="162916"/>
                </a:lnTo>
                <a:lnTo>
                  <a:pt x="33424" y="166554"/>
                </a:lnTo>
                <a:lnTo>
                  <a:pt x="34189" y="169774"/>
                </a:lnTo>
                <a:lnTo>
                  <a:pt x="35039" y="175468"/>
                </a:lnTo>
                <a:lnTo>
                  <a:pt x="35416" y="180644"/>
                </a:lnTo>
                <a:lnTo>
                  <a:pt x="35584" y="185591"/>
                </a:lnTo>
                <a:lnTo>
                  <a:pt x="35719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17"/>
          <p:cNvSpPr/>
          <p:nvPr/>
        </p:nvSpPr>
        <p:spPr>
          <a:xfrm>
            <a:off x="7593806" y="4193383"/>
            <a:ext cx="21432" cy="21430"/>
          </a:xfrm>
          <a:custGeom>
            <a:avLst/>
            <a:gdLst/>
            <a:ahLst/>
            <a:cxnLst/>
            <a:rect l="0" t="0" r="0" b="0"/>
            <a:pathLst>
              <a:path w="21432" h="21430">
                <a:moveTo>
                  <a:pt x="21431" y="21429"/>
                </a:moveTo>
                <a:lnTo>
                  <a:pt x="14582" y="21429"/>
                </a:lnTo>
                <a:lnTo>
                  <a:pt x="14483" y="20635"/>
                </a:lnTo>
                <a:lnTo>
                  <a:pt x="14418" y="19312"/>
                </a:lnTo>
                <a:lnTo>
                  <a:pt x="14345" y="15726"/>
                </a:lnTo>
                <a:lnTo>
                  <a:pt x="14288" y="1024"/>
                </a:lnTo>
                <a:lnTo>
                  <a:pt x="15082" y="682"/>
                </a:lnTo>
                <a:lnTo>
                  <a:pt x="16405" y="454"/>
                </a:lnTo>
                <a:lnTo>
                  <a:pt x="21344" y="6"/>
                </a:lnTo>
                <a:lnTo>
                  <a:pt x="17613" y="0"/>
                </a:lnTo>
                <a:lnTo>
                  <a:pt x="16504" y="793"/>
                </a:lnTo>
                <a:lnTo>
                  <a:pt x="15765" y="2115"/>
                </a:lnTo>
                <a:lnTo>
                  <a:pt x="14579" y="6149"/>
                </a:lnTo>
                <a:lnTo>
                  <a:pt x="13688" y="7274"/>
                </a:lnTo>
                <a:lnTo>
                  <a:pt x="12301" y="8817"/>
                </a:lnTo>
                <a:lnTo>
                  <a:pt x="10582" y="10640"/>
                </a:lnTo>
                <a:lnTo>
                  <a:pt x="9435" y="12649"/>
                </a:lnTo>
                <a:lnTo>
                  <a:pt x="8671" y="14782"/>
                </a:lnTo>
                <a:lnTo>
                  <a:pt x="7445" y="20116"/>
                </a:lnTo>
                <a:lnTo>
                  <a:pt x="6551" y="20553"/>
                </a:lnTo>
                <a:lnTo>
                  <a:pt x="5161" y="20846"/>
                </a:lnTo>
                <a:lnTo>
                  <a:pt x="0" y="214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18"/>
          <p:cNvSpPr/>
          <p:nvPr/>
        </p:nvSpPr>
        <p:spPr>
          <a:xfrm>
            <a:off x="7679531" y="4029075"/>
            <a:ext cx="132425" cy="164299"/>
          </a:xfrm>
          <a:custGeom>
            <a:avLst/>
            <a:gdLst/>
            <a:ahLst/>
            <a:cxnLst/>
            <a:rect l="0" t="0" r="0" b="0"/>
            <a:pathLst>
              <a:path w="132425" h="164299">
                <a:moveTo>
                  <a:pt x="78581" y="0"/>
                </a:moveTo>
                <a:lnTo>
                  <a:pt x="71524" y="0"/>
                </a:lnTo>
                <a:lnTo>
                  <a:pt x="67671" y="3792"/>
                </a:lnTo>
                <a:lnTo>
                  <a:pt x="65752" y="4909"/>
                </a:lnTo>
                <a:lnTo>
                  <a:pt x="63678" y="5654"/>
                </a:lnTo>
                <a:lnTo>
                  <a:pt x="61502" y="6150"/>
                </a:lnTo>
                <a:lnTo>
                  <a:pt x="59257" y="6481"/>
                </a:lnTo>
                <a:lnTo>
                  <a:pt x="56968" y="6702"/>
                </a:lnTo>
                <a:lnTo>
                  <a:pt x="54647" y="6849"/>
                </a:lnTo>
                <a:lnTo>
                  <a:pt x="49952" y="7012"/>
                </a:lnTo>
                <a:lnTo>
                  <a:pt x="40470" y="7118"/>
                </a:lnTo>
                <a:lnTo>
                  <a:pt x="19050" y="7142"/>
                </a:lnTo>
                <a:lnTo>
                  <a:pt x="16668" y="6349"/>
                </a:lnTo>
                <a:lnTo>
                  <a:pt x="14287" y="5026"/>
                </a:lnTo>
                <a:lnTo>
                  <a:pt x="8554" y="992"/>
                </a:lnTo>
                <a:lnTo>
                  <a:pt x="5654" y="441"/>
                </a:lnTo>
                <a:lnTo>
                  <a:pt x="28" y="2"/>
                </a:lnTo>
                <a:lnTo>
                  <a:pt x="2" y="0"/>
                </a:lnTo>
                <a:lnTo>
                  <a:pt x="1" y="0"/>
                </a:lnTo>
                <a:lnTo>
                  <a:pt x="1" y="0"/>
                </a:lnTo>
                <a:lnTo>
                  <a:pt x="0" y="49036"/>
                </a:lnTo>
                <a:lnTo>
                  <a:pt x="794" y="51741"/>
                </a:lnTo>
                <a:lnTo>
                  <a:pt x="2116" y="53544"/>
                </a:lnTo>
                <a:lnTo>
                  <a:pt x="3793" y="54746"/>
                </a:lnTo>
                <a:lnTo>
                  <a:pt x="4910" y="56341"/>
                </a:lnTo>
                <a:lnTo>
                  <a:pt x="6151" y="60230"/>
                </a:lnTo>
                <a:lnTo>
                  <a:pt x="6702" y="64604"/>
                </a:lnTo>
                <a:lnTo>
                  <a:pt x="7057" y="70087"/>
                </a:lnTo>
                <a:lnTo>
                  <a:pt x="7880" y="70537"/>
                </a:lnTo>
                <a:lnTo>
                  <a:pt x="10910" y="71037"/>
                </a:lnTo>
                <a:lnTo>
                  <a:pt x="12035" y="71964"/>
                </a:lnTo>
                <a:lnTo>
                  <a:pt x="12787" y="73376"/>
                </a:lnTo>
                <a:lnTo>
                  <a:pt x="13287" y="75111"/>
                </a:lnTo>
                <a:lnTo>
                  <a:pt x="14414" y="75474"/>
                </a:lnTo>
                <a:lnTo>
                  <a:pt x="15959" y="74922"/>
                </a:lnTo>
                <a:lnTo>
                  <a:pt x="20350" y="72125"/>
                </a:lnTo>
                <a:lnTo>
                  <a:pt x="23068" y="71743"/>
                </a:lnTo>
                <a:lnTo>
                  <a:pt x="24904" y="71641"/>
                </a:lnTo>
                <a:lnTo>
                  <a:pt x="26921" y="70779"/>
                </a:lnTo>
                <a:lnTo>
                  <a:pt x="29060" y="69411"/>
                </a:lnTo>
                <a:lnTo>
                  <a:pt x="34404" y="65304"/>
                </a:lnTo>
                <a:lnTo>
                  <a:pt x="36429" y="64174"/>
                </a:lnTo>
                <a:lnTo>
                  <a:pt x="42913" y="60800"/>
                </a:lnTo>
                <a:lnTo>
                  <a:pt x="46071" y="58790"/>
                </a:lnTo>
                <a:lnTo>
                  <a:pt x="48971" y="56655"/>
                </a:lnTo>
                <a:lnTo>
                  <a:pt x="51697" y="54439"/>
                </a:lnTo>
                <a:lnTo>
                  <a:pt x="55102" y="52961"/>
                </a:lnTo>
                <a:lnTo>
                  <a:pt x="58960" y="51976"/>
                </a:lnTo>
                <a:lnTo>
                  <a:pt x="63119" y="51320"/>
                </a:lnTo>
                <a:lnTo>
                  <a:pt x="66686" y="50882"/>
                </a:lnTo>
                <a:lnTo>
                  <a:pt x="69858" y="50589"/>
                </a:lnTo>
                <a:lnTo>
                  <a:pt x="72764" y="50395"/>
                </a:lnTo>
                <a:lnTo>
                  <a:pt x="75497" y="50265"/>
                </a:lnTo>
                <a:lnTo>
                  <a:pt x="80651" y="50121"/>
                </a:lnTo>
                <a:lnTo>
                  <a:pt x="97612" y="50012"/>
                </a:lnTo>
                <a:lnTo>
                  <a:pt x="102385" y="50009"/>
                </a:lnTo>
                <a:lnTo>
                  <a:pt x="104769" y="50801"/>
                </a:lnTo>
                <a:lnTo>
                  <a:pt x="107153" y="52124"/>
                </a:lnTo>
                <a:lnTo>
                  <a:pt x="109535" y="53799"/>
                </a:lnTo>
                <a:lnTo>
                  <a:pt x="111916" y="55710"/>
                </a:lnTo>
                <a:lnTo>
                  <a:pt x="114299" y="57777"/>
                </a:lnTo>
                <a:lnTo>
                  <a:pt x="116680" y="59949"/>
                </a:lnTo>
                <a:lnTo>
                  <a:pt x="121444" y="64479"/>
                </a:lnTo>
                <a:lnTo>
                  <a:pt x="123825" y="66799"/>
                </a:lnTo>
                <a:lnTo>
                  <a:pt x="125412" y="69138"/>
                </a:lnTo>
                <a:lnTo>
                  <a:pt x="127176" y="73855"/>
                </a:lnTo>
                <a:lnTo>
                  <a:pt x="130077" y="78597"/>
                </a:lnTo>
                <a:lnTo>
                  <a:pt x="131962" y="80973"/>
                </a:lnTo>
                <a:lnTo>
                  <a:pt x="132424" y="84144"/>
                </a:lnTo>
                <a:lnTo>
                  <a:pt x="131939" y="87846"/>
                </a:lnTo>
                <a:lnTo>
                  <a:pt x="130821" y="91902"/>
                </a:lnTo>
                <a:lnTo>
                  <a:pt x="130077" y="96192"/>
                </a:lnTo>
                <a:lnTo>
                  <a:pt x="129580" y="100641"/>
                </a:lnTo>
                <a:lnTo>
                  <a:pt x="129249" y="105194"/>
                </a:lnTo>
                <a:lnTo>
                  <a:pt x="128235" y="109816"/>
                </a:lnTo>
                <a:lnTo>
                  <a:pt x="126765" y="114486"/>
                </a:lnTo>
                <a:lnTo>
                  <a:pt x="124991" y="119186"/>
                </a:lnTo>
                <a:lnTo>
                  <a:pt x="123015" y="123114"/>
                </a:lnTo>
                <a:lnTo>
                  <a:pt x="120904" y="126525"/>
                </a:lnTo>
                <a:lnTo>
                  <a:pt x="118702" y="129594"/>
                </a:lnTo>
                <a:lnTo>
                  <a:pt x="116441" y="132433"/>
                </a:lnTo>
                <a:lnTo>
                  <a:pt x="114140" y="135120"/>
                </a:lnTo>
                <a:lnTo>
                  <a:pt x="111812" y="137705"/>
                </a:lnTo>
                <a:lnTo>
                  <a:pt x="107109" y="142694"/>
                </a:lnTo>
                <a:lnTo>
                  <a:pt x="97622" y="152364"/>
                </a:lnTo>
                <a:lnTo>
                  <a:pt x="95244" y="153963"/>
                </a:lnTo>
                <a:lnTo>
                  <a:pt x="92864" y="155030"/>
                </a:lnTo>
                <a:lnTo>
                  <a:pt x="90484" y="155740"/>
                </a:lnTo>
                <a:lnTo>
                  <a:pt x="87311" y="157008"/>
                </a:lnTo>
                <a:lnTo>
                  <a:pt x="83607" y="158647"/>
                </a:lnTo>
                <a:lnTo>
                  <a:pt x="73842" y="163188"/>
                </a:lnTo>
                <a:lnTo>
                  <a:pt x="71452" y="163560"/>
                </a:lnTo>
                <a:lnTo>
                  <a:pt x="68272" y="163809"/>
                </a:lnTo>
                <a:lnTo>
                  <a:pt x="61300" y="164085"/>
                </a:lnTo>
                <a:lnTo>
                  <a:pt x="52911" y="164240"/>
                </a:lnTo>
                <a:lnTo>
                  <a:pt x="40551" y="164298"/>
                </a:lnTo>
                <a:lnTo>
                  <a:pt x="38146" y="163507"/>
                </a:lnTo>
                <a:lnTo>
                  <a:pt x="35749" y="162185"/>
                </a:lnTo>
                <a:lnTo>
                  <a:pt x="29992" y="158154"/>
                </a:lnTo>
                <a:lnTo>
                  <a:pt x="27088" y="157603"/>
                </a:lnTo>
                <a:lnTo>
                  <a:pt x="21431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403" name="Group 16402"/>
          <p:cNvGrpSpPr/>
          <p:nvPr/>
        </p:nvGrpSpPr>
        <p:grpSpPr>
          <a:xfrm>
            <a:off x="4560806" y="4214812"/>
            <a:ext cx="3925907" cy="978695"/>
            <a:chOff x="4560806" y="4214812"/>
            <a:chExt cx="3925907" cy="978695"/>
          </a:xfrm>
        </p:grpSpPr>
        <p:sp>
          <p:nvSpPr>
            <p:cNvPr id="27" name="SMARTPenAnnotation319"/>
            <p:cNvSpPr/>
            <p:nvPr/>
          </p:nvSpPr>
          <p:spPr>
            <a:xfrm>
              <a:off x="4560806" y="4707731"/>
              <a:ext cx="161213" cy="485776"/>
            </a:xfrm>
            <a:custGeom>
              <a:avLst/>
              <a:gdLst/>
              <a:ahLst/>
              <a:cxnLst/>
              <a:rect l="0" t="0" r="0" b="0"/>
              <a:pathLst>
                <a:path w="161213" h="485776">
                  <a:moveTo>
                    <a:pt x="161212" y="0"/>
                  </a:moveTo>
                  <a:lnTo>
                    <a:pt x="154363" y="0"/>
                  </a:lnTo>
                  <a:lnTo>
                    <a:pt x="160245" y="0"/>
                  </a:lnTo>
                  <a:lnTo>
                    <a:pt x="157133" y="0"/>
                  </a:lnTo>
                  <a:lnTo>
                    <a:pt x="156112" y="794"/>
                  </a:lnTo>
                  <a:lnTo>
                    <a:pt x="155430" y="2117"/>
                  </a:lnTo>
                  <a:lnTo>
                    <a:pt x="154977" y="3792"/>
                  </a:lnTo>
                  <a:lnTo>
                    <a:pt x="152355" y="7771"/>
                  </a:lnTo>
                  <a:lnTo>
                    <a:pt x="147998" y="13000"/>
                  </a:lnTo>
                  <a:lnTo>
                    <a:pt x="143450" y="17698"/>
                  </a:lnTo>
                  <a:lnTo>
                    <a:pt x="130160" y="31047"/>
                  </a:lnTo>
                  <a:lnTo>
                    <a:pt x="125451" y="37875"/>
                  </a:lnTo>
                  <a:lnTo>
                    <a:pt x="121506" y="45408"/>
                  </a:lnTo>
                  <a:lnTo>
                    <a:pt x="116857" y="58829"/>
                  </a:lnTo>
                  <a:lnTo>
                    <a:pt x="114973" y="63032"/>
                  </a:lnTo>
                  <a:lnTo>
                    <a:pt x="112130" y="67421"/>
                  </a:lnTo>
                  <a:lnTo>
                    <a:pt x="108647" y="71935"/>
                  </a:lnTo>
                  <a:lnTo>
                    <a:pt x="104738" y="76532"/>
                  </a:lnTo>
                  <a:lnTo>
                    <a:pt x="101338" y="81184"/>
                  </a:lnTo>
                  <a:lnTo>
                    <a:pt x="98277" y="85872"/>
                  </a:lnTo>
                  <a:lnTo>
                    <a:pt x="95443" y="90586"/>
                  </a:lnTo>
                  <a:lnTo>
                    <a:pt x="92760" y="95316"/>
                  </a:lnTo>
                  <a:lnTo>
                    <a:pt x="87662" y="104804"/>
                  </a:lnTo>
                  <a:lnTo>
                    <a:pt x="80329" y="119071"/>
                  </a:lnTo>
                  <a:lnTo>
                    <a:pt x="77128" y="123831"/>
                  </a:lnTo>
                  <a:lnTo>
                    <a:pt x="73406" y="128591"/>
                  </a:lnTo>
                  <a:lnTo>
                    <a:pt x="69337" y="133352"/>
                  </a:lnTo>
                  <a:lnTo>
                    <a:pt x="65831" y="138114"/>
                  </a:lnTo>
                  <a:lnTo>
                    <a:pt x="62700" y="142876"/>
                  </a:lnTo>
                  <a:lnTo>
                    <a:pt x="59818" y="147638"/>
                  </a:lnTo>
                  <a:lnTo>
                    <a:pt x="57104" y="152401"/>
                  </a:lnTo>
                  <a:lnTo>
                    <a:pt x="51971" y="161925"/>
                  </a:lnTo>
                  <a:lnTo>
                    <a:pt x="39808" y="185737"/>
                  </a:lnTo>
                  <a:lnTo>
                    <a:pt x="15957" y="233362"/>
                  </a:lnTo>
                  <a:lnTo>
                    <a:pt x="13310" y="245004"/>
                  </a:lnTo>
                  <a:lnTo>
                    <a:pt x="11340" y="257322"/>
                  </a:lnTo>
                  <a:lnTo>
                    <a:pt x="7819" y="268088"/>
                  </a:lnTo>
                  <a:lnTo>
                    <a:pt x="5167" y="283074"/>
                  </a:lnTo>
                  <a:lnTo>
                    <a:pt x="4381" y="297569"/>
                  </a:lnTo>
                  <a:lnTo>
                    <a:pt x="2080" y="307142"/>
                  </a:lnTo>
                  <a:lnTo>
                    <a:pt x="355" y="311918"/>
                  </a:lnTo>
                  <a:lnTo>
                    <a:pt x="0" y="317482"/>
                  </a:lnTo>
                  <a:lnTo>
                    <a:pt x="1720" y="330016"/>
                  </a:lnTo>
                  <a:lnTo>
                    <a:pt x="3359" y="342875"/>
                  </a:lnTo>
                  <a:lnTo>
                    <a:pt x="3743" y="353207"/>
                  </a:lnTo>
                  <a:lnTo>
                    <a:pt x="4707" y="364944"/>
                  </a:lnTo>
                  <a:lnTo>
                    <a:pt x="7782" y="375451"/>
                  </a:lnTo>
                  <a:lnTo>
                    <a:pt x="11313" y="395132"/>
                  </a:lnTo>
                  <a:lnTo>
                    <a:pt x="14686" y="404744"/>
                  </a:lnTo>
                  <a:lnTo>
                    <a:pt x="17491" y="408735"/>
                  </a:lnTo>
                  <a:lnTo>
                    <a:pt x="20948" y="412190"/>
                  </a:lnTo>
                  <a:lnTo>
                    <a:pt x="24840" y="415287"/>
                  </a:lnTo>
                  <a:lnTo>
                    <a:pt x="28229" y="418939"/>
                  </a:lnTo>
                  <a:lnTo>
                    <a:pt x="31282" y="422962"/>
                  </a:lnTo>
                  <a:lnTo>
                    <a:pt x="34111" y="427230"/>
                  </a:lnTo>
                  <a:lnTo>
                    <a:pt x="36790" y="430870"/>
                  </a:lnTo>
                  <a:lnTo>
                    <a:pt x="39371" y="434091"/>
                  </a:lnTo>
                  <a:lnTo>
                    <a:pt x="44354" y="439786"/>
                  </a:lnTo>
                  <a:lnTo>
                    <a:pt x="49215" y="444962"/>
                  </a:lnTo>
                  <a:lnTo>
                    <a:pt x="56414" y="452339"/>
                  </a:lnTo>
                  <a:lnTo>
                    <a:pt x="59597" y="454753"/>
                  </a:lnTo>
                  <a:lnTo>
                    <a:pt x="63306" y="457156"/>
                  </a:lnTo>
                  <a:lnTo>
                    <a:pt x="67366" y="459552"/>
                  </a:lnTo>
                  <a:lnTo>
                    <a:pt x="70867" y="461943"/>
                  </a:lnTo>
                  <a:lnTo>
                    <a:pt x="73995" y="464331"/>
                  </a:lnTo>
                  <a:lnTo>
                    <a:pt x="76873" y="466716"/>
                  </a:lnTo>
                  <a:lnTo>
                    <a:pt x="79586" y="468306"/>
                  </a:lnTo>
                  <a:lnTo>
                    <a:pt x="82189" y="469367"/>
                  </a:lnTo>
                  <a:lnTo>
                    <a:pt x="84717" y="470074"/>
                  </a:lnTo>
                  <a:lnTo>
                    <a:pt x="89644" y="472976"/>
                  </a:lnTo>
                  <a:lnTo>
                    <a:pt x="92069" y="474861"/>
                  </a:lnTo>
                  <a:lnTo>
                    <a:pt x="96880" y="476956"/>
                  </a:lnTo>
                  <a:lnTo>
                    <a:pt x="99274" y="477514"/>
                  </a:lnTo>
                  <a:lnTo>
                    <a:pt x="102458" y="478680"/>
                  </a:lnTo>
                  <a:lnTo>
                    <a:pt x="106168" y="480251"/>
                  </a:lnTo>
                  <a:lnTo>
                    <a:pt x="110229" y="482092"/>
                  </a:lnTo>
                  <a:lnTo>
                    <a:pt x="113729" y="483320"/>
                  </a:lnTo>
                  <a:lnTo>
                    <a:pt x="116857" y="484138"/>
                  </a:lnTo>
                  <a:lnTo>
                    <a:pt x="119736" y="484684"/>
                  </a:lnTo>
                  <a:lnTo>
                    <a:pt x="122449" y="485048"/>
                  </a:lnTo>
                  <a:lnTo>
                    <a:pt x="125051" y="485290"/>
                  </a:lnTo>
                  <a:lnTo>
                    <a:pt x="130060" y="485559"/>
                  </a:lnTo>
                  <a:lnTo>
                    <a:pt x="134931" y="485679"/>
                  </a:lnTo>
                  <a:lnTo>
                    <a:pt x="161212" y="4857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PenAnnotation320"/>
            <p:cNvSpPr/>
            <p:nvPr/>
          </p:nvSpPr>
          <p:spPr>
            <a:xfrm>
              <a:off x="4764881" y="4900612"/>
              <a:ext cx="200026" cy="185739"/>
            </a:xfrm>
            <a:custGeom>
              <a:avLst/>
              <a:gdLst/>
              <a:ahLst/>
              <a:cxnLst/>
              <a:rect l="0" t="0" r="0" b="0"/>
              <a:pathLst>
                <a:path w="200026" h="185739">
                  <a:moveTo>
                    <a:pt x="0" y="0"/>
                  </a:moveTo>
                  <a:lnTo>
                    <a:pt x="6151" y="6151"/>
                  </a:lnTo>
                  <a:lnTo>
                    <a:pt x="8819" y="6703"/>
                  </a:lnTo>
                  <a:lnTo>
                    <a:pt x="10642" y="6850"/>
                  </a:lnTo>
                  <a:lnTo>
                    <a:pt x="11857" y="7741"/>
                  </a:lnTo>
                  <a:lnTo>
                    <a:pt x="12667" y="9130"/>
                  </a:lnTo>
                  <a:lnTo>
                    <a:pt x="13207" y="10849"/>
                  </a:lnTo>
                  <a:lnTo>
                    <a:pt x="15924" y="14876"/>
                  </a:lnTo>
                  <a:lnTo>
                    <a:pt x="17760" y="17061"/>
                  </a:lnTo>
                  <a:lnTo>
                    <a:pt x="20571" y="19311"/>
                  </a:lnTo>
                  <a:lnTo>
                    <a:pt x="24033" y="21606"/>
                  </a:lnTo>
                  <a:lnTo>
                    <a:pt x="27928" y="23929"/>
                  </a:lnTo>
                  <a:lnTo>
                    <a:pt x="31319" y="26272"/>
                  </a:lnTo>
                  <a:lnTo>
                    <a:pt x="37203" y="30990"/>
                  </a:lnTo>
                  <a:lnTo>
                    <a:pt x="40677" y="33360"/>
                  </a:lnTo>
                  <a:lnTo>
                    <a:pt x="44580" y="35734"/>
                  </a:lnTo>
                  <a:lnTo>
                    <a:pt x="48770" y="38110"/>
                  </a:lnTo>
                  <a:lnTo>
                    <a:pt x="52357" y="40488"/>
                  </a:lnTo>
                  <a:lnTo>
                    <a:pt x="58459" y="45247"/>
                  </a:lnTo>
                  <a:lnTo>
                    <a:pt x="61991" y="48421"/>
                  </a:lnTo>
                  <a:lnTo>
                    <a:pt x="70150" y="56181"/>
                  </a:lnTo>
                  <a:lnTo>
                    <a:pt x="73754" y="60472"/>
                  </a:lnTo>
                  <a:lnTo>
                    <a:pt x="76950" y="64922"/>
                  </a:lnTo>
                  <a:lnTo>
                    <a:pt x="79875" y="69474"/>
                  </a:lnTo>
                  <a:lnTo>
                    <a:pt x="82619" y="73304"/>
                  </a:lnTo>
                  <a:lnTo>
                    <a:pt x="85242" y="76650"/>
                  </a:lnTo>
                  <a:lnTo>
                    <a:pt x="87784" y="79675"/>
                  </a:lnTo>
                  <a:lnTo>
                    <a:pt x="91066" y="83279"/>
                  </a:lnTo>
                  <a:lnTo>
                    <a:pt x="98946" y="91517"/>
                  </a:lnTo>
                  <a:lnTo>
                    <a:pt x="122529" y="115361"/>
                  </a:lnTo>
                  <a:lnTo>
                    <a:pt x="125342" y="118976"/>
                  </a:lnTo>
                  <a:lnTo>
                    <a:pt x="128012" y="122974"/>
                  </a:lnTo>
                  <a:lnTo>
                    <a:pt x="130585" y="127226"/>
                  </a:lnTo>
                  <a:lnTo>
                    <a:pt x="133888" y="130855"/>
                  </a:lnTo>
                  <a:lnTo>
                    <a:pt x="137677" y="134068"/>
                  </a:lnTo>
                  <a:lnTo>
                    <a:pt x="141791" y="137004"/>
                  </a:lnTo>
                  <a:lnTo>
                    <a:pt x="145327" y="139754"/>
                  </a:lnTo>
                  <a:lnTo>
                    <a:pt x="151373" y="144928"/>
                  </a:lnTo>
                  <a:lnTo>
                    <a:pt x="156706" y="149873"/>
                  </a:lnTo>
                  <a:lnTo>
                    <a:pt x="164171" y="157119"/>
                  </a:lnTo>
                  <a:lnTo>
                    <a:pt x="180967" y="173829"/>
                  </a:lnTo>
                  <a:lnTo>
                    <a:pt x="183351" y="175417"/>
                  </a:lnTo>
                  <a:lnTo>
                    <a:pt x="188116" y="177182"/>
                  </a:lnTo>
                  <a:lnTo>
                    <a:pt x="192880" y="177966"/>
                  </a:lnTo>
                  <a:lnTo>
                    <a:pt x="195261" y="178176"/>
                  </a:lnTo>
                  <a:lnTo>
                    <a:pt x="196849" y="179109"/>
                  </a:lnTo>
                  <a:lnTo>
                    <a:pt x="197908" y="180525"/>
                  </a:lnTo>
                  <a:lnTo>
                    <a:pt x="200025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PenAnnotation321"/>
            <p:cNvSpPr/>
            <p:nvPr/>
          </p:nvSpPr>
          <p:spPr>
            <a:xfrm>
              <a:off x="4807743" y="4881743"/>
              <a:ext cx="142876" cy="197464"/>
            </a:xfrm>
            <a:custGeom>
              <a:avLst/>
              <a:gdLst/>
              <a:ahLst/>
              <a:cxnLst/>
              <a:rect l="0" t="0" r="0" b="0"/>
              <a:pathLst>
                <a:path w="142876" h="197464">
                  <a:moveTo>
                    <a:pt x="142875" y="4582"/>
                  </a:moveTo>
                  <a:lnTo>
                    <a:pt x="139083" y="789"/>
                  </a:lnTo>
                  <a:lnTo>
                    <a:pt x="137965" y="466"/>
                  </a:lnTo>
                  <a:lnTo>
                    <a:pt x="137221" y="1044"/>
                  </a:lnTo>
                  <a:lnTo>
                    <a:pt x="136724" y="2223"/>
                  </a:lnTo>
                  <a:lnTo>
                    <a:pt x="136393" y="2216"/>
                  </a:lnTo>
                  <a:lnTo>
                    <a:pt x="136173" y="1417"/>
                  </a:lnTo>
                  <a:lnTo>
                    <a:pt x="136026" y="90"/>
                  </a:lnTo>
                  <a:lnTo>
                    <a:pt x="135928" y="0"/>
                  </a:lnTo>
                  <a:lnTo>
                    <a:pt x="135739" y="4356"/>
                  </a:lnTo>
                  <a:lnTo>
                    <a:pt x="131942" y="8307"/>
                  </a:lnTo>
                  <a:lnTo>
                    <a:pt x="125789" y="14505"/>
                  </a:lnTo>
                  <a:lnTo>
                    <a:pt x="124341" y="16754"/>
                  </a:lnTo>
                  <a:lnTo>
                    <a:pt x="122732" y="21368"/>
                  </a:lnTo>
                  <a:lnTo>
                    <a:pt x="119900" y="26065"/>
                  </a:lnTo>
                  <a:lnTo>
                    <a:pt x="118033" y="28429"/>
                  </a:lnTo>
                  <a:lnTo>
                    <a:pt x="115201" y="31593"/>
                  </a:lnTo>
                  <a:lnTo>
                    <a:pt x="107822" y="39341"/>
                  </a:lnTo>
                  <a:lnTo>
                    <a:pt x="98534" y="48835"/>
                  </a:lnTo>
                  <a:lnTo>
                    <a:pt x="95852" y="52341"/>
                  </a:lnTo>
                  <a:lnTo>
                    <a:pt x="93270" y="56265"/>
                  </a:lnTo>
                  <a:lnTo>
                    <a:pt x="90755" y="60468"/>
                  </a:lnTo>
                  <a:lnTo>
                    <a:pt x="83727" y="71489"/>
                  </a:lnTo>
                  <a:lnTo>
                    <a:pt x="79631" y="77762"/>
                  </a:lnTo>
                  <a:lnTo>
                    <a:pt x="76106" y="83531"/>
                  </a:lnTo>
                  <a:lnTo>
                    <a:pt x="72962" y="88964"/>
                  </a:lnTo>
                  <a:lnTo>
                    <a:pt x="70073" y="94174"/>
                  </a:lnTo>
                  <a:lnTo>
                    <a:pt x="66559" y="99235"/>
                  </a:lnTo>
                  <a:lnTo>
                    <a:pt x="62629" y="104196"/>
                  </a:lnTo>
                  <a:lnTo>
                    <a:pt x="58421" y="109091"/>
                  </a:lnTo>
                  <a:lnTo>
                    <a:pt x="54823" y="113942"/>
                  </a:lnTo>
                  <a:lnTo>
                    <a:pt x="51630" y="118764"/>
                  </a:lnTo>
                  <a:lnTo>
                    <a:pt x="48708" y="123566"/>
                  </a:lnTo>
                  <a:lnTo>
                    <a:pt x="45966" y="128354"/>
                  </a:lnTo>
                  <a:lnTo>
                    <a:pt x="40802" y="137908"/>
                  </a:lnTo>
                  <a:lnTo>
                    <a:pt x="37520" y="142678"/>
                  </a:lnTo>
                  <a:lnTo>
                    <a:pt x="33745" y="147446"/>
                  </a:lnTo>
                  <a:lnTo>
                    <a:pt x="29640" y="152212"/>
                  </a:lnTo>
                  <a:lnTo>
                    <a:pt x="26110" y="156977"/>
                  </a:lnTo>
                  <a:lnTo>
                    <a:pt x="22963" y="161741"/>
                  </a:lnTo>
                  <a:lnTo>
                    <a:pt x="20072" y="166505"/>
                  </a:lnTo>
                  <a:lnTo>
                    <a:pt x="18143" y="170474"/>
                  </a:lnTo>
                  <a:lnTo>
                    <a:pt x="16859" y="173914"/>
                  </a:lnTo>
                  <a:lnTo>
                    <a:pt x="16001" y="177001"/>
                  </a:lnTo>
                  <a:lnTo>
                    <a:pt x="12933" y="182548"/>
                  </a:lnTo>
                  <a:lnTo>
                    <a:pt x="8923" y="187659"/>
                  </a:lnTo>
                  <a:lnTo>
                    <a:pt x="4495" y="192576"/>
                  </a:lnTo>
                  <a:lnTo>
                    <a:pt x="0" y="19746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PenAnnotation322"/>
            <p:cNvSpPr/>
            <p:nvPr/>
          </p:nvSpPr>
          <p:spPr>
            <a:xfrm>
              <a:off x="5043487" y="4900612"/>
              <a:ext cx="207170" cy="50007"/>
            </a:xfrm>
            <a:custGeom>
              <a:avLst/>
              <a:gdLst/>
              <a:ahLst/>
              <a:cxnLst/>
              <a:rect l="0" t="0" r="0" b="0"/>
              <a:pathLst>
                <a:path w="207170" h="50007">
                  <a:moveTo>
                    <a:pt x="0" y="50006"/>
                  </a:moveTo>
                  <a:lnTo>
                    <a:pt x="6850" y="50006"/>
                  </a:lnTo>
                  <a:lnTo>
                    <a:pt x="7741" y="49213"/>
                  </a:lnTo>
                  <a:lnTo>
                    <a:pt x="10849" y="46214"/>
                  </a:lnTo>
                  <a:lnTo>
                    <a:pt x="13583" y="45096"/>
                  </a:lnTo>
                  <a:lnTo>
                    <a:pt x="16993" y="44352"/>
                  </a:lnTo>
                  <a:lnTo>
                    <a:pt x="20853" y="43855"/>
                  </a:lnTo>
                  <a:lnTo>
                    <a:pt x="24221" y="42731"/>
                  </a:lnTo>
                  <a:lnTo>
                    <a:pt x="27260" y="41187"/>
                  </a:lnTo>
                  <a:lnTo>
                    <a:pt x="30080" y="39364"/>
                  </a:lnTo>
                  <a:lnTo>
                    <a:pt x="33547" y="38149"/>
                  </a:lnTo>
                  <a:lnTo>
                    <a:pt x="37446" y="37339"/>
                  </a:lnTo>
                  <a:lnTo>
                    <a:pt x="41632" y="36799"/>
                  </a:lnTo>
                  <a:lnTo>
                    <a:pt x="45217" y="36439"/>
                  </a:lnTo>
                  <a:lnTo>
                    <a:pt x="51317" y="36039"/>
                  </a:lnTo>
                  <a:lnTo>
                    <a:pt x="54849" y="35139"/>
                  </a:lnTo>
                  <a:lnTo>
                    <a:pt x="58791" y="33744"/>
                  </a:lnTo>
                  <a:lnTo>
                    <a:pt x="63007" y="32021"/>
                  </a:lnTo>
                  <a:lnTo>
                    <a:pt x="67404" y="30079"/>
                  </a:lnTo>
                  <a:lnTo>
                    <a:pt x="76524" y="25804"/>
                  </a:lnTo>
                  <a:lnTo>
                    <a:pt x="81973" y="23552"/>
                  </a:lnTo>
                  <a:lnTo>
                    <a:pt x="87986" y="21258"/>
                  </a:lnTo>
                  <a:lnTo>
                    <a:pt x="94376" y="18935"/>
                  </a:lnTo>
                  <a:lnTo>
                    <a:pt x="100223" y="17385"/>
                  </a:lnTo>
                  <a:lnTo>
                    <a:pt x="105709" y="16353"/>
                  </a:lnTo>
                  <a:lnTo>
                    <a:pt x="110954" y="15665"/>
                  </a:lnTo>
                  <a:lnTo>
                    <a:pt x="116038" y="14412"/>
                  </a:lnTo>
                  <a:lnTo>
                    <a:pt x="121015" y="12783"/>
                  </a:lnTo>
                  <a:lnTo>
                    <a:pt x="125920" y="10903"/>
                  </a:lnTo>
                  <a:lnTo>
                    <a:pt x="130778" y="9650"/>
                  </a:lnTo>
                  <a:lnTo>
                    <a:pt x="135605" y="8815"/>
                  </a:lnTo>
                  <a:lnTo>
                    <a:pt x="140409" y="8258"/>
                  </a:lnTo>
                  <a:lnTo>
                    <a:pt x="145200" y="7093"/>
                  </a:lnTo>
                  <a:lnTo>
                    <a:pt x="149981" y="5522"/>
                  </a:lnTo>
                  <a:lnTo>
                    <a:pt x="154756" y="3681"/>
                  </a:lnTo>
                  <a:lnTo>
                    <a:pt x="159527" y="2455"/>
                  </a:lnTo>
                  <a:lnTo>
                    <a:pt x="164295" y="1636"/>
                  </a:lnTo>
                  <a:lnTo>
                    <a:pt x="169061" y="1091"/>
                  </a:lnTo>
                  <a:lnTo>
                    <a:pt x="173826" y="727"/>
                  </a:lnTo>
                  <a:lnTo>
                    <a:pt x="178591" y="485"/>
                  </a:lnTo>
                  <a:lnTo>
                    <a:pt x="188117" y="215"/>
                  </a:lnTo>
                  <a:lnTo>
                    <a:pt x="20716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PenAnnotation323"/>
            <p:cNvSpPr/>
            <p:nvPr/>
          </p:nvSpPr>
          <p:spPr>
            <a:xfrm>
              <a:off x="5164932" y="4857750"/>
              <a:ext cx="21431" cy="192882"/>
            </a:xfrm>
            <a:custGeom>
              <a:avLst/>
              <a:gdLst/>
              <a:ahLst/>
              <a:cxnLst/>
              <a:rect l="0" t="0" r="0" b="0"/>
              <a:pathLst>
                <a:path w="21431" h="192882">
                  <a:moveTo>
                    <a:pt x="21430" y="0"/>
                  </a:moveTo>
                  <a:lnTo>
                    <a:pt x="7444" y="0"/>
                  </a:lnTo>
                  <a:lnTo>
                    <a:pt x="7202" y="5703"/>
                  </a:lnTo>
                  <a:lnTo>
                    <a:pt x="7143" y="94291"/>
                  </a:lnTo>
                  <a:lnTo>
                    <a:pt x="6349" y="100166"/>
                  </a:lnTo>
                  <a:lnTo>
                    <a:pt x="5026" y="105671"/>
                  </a:lnTo>
                  <a:lnTo>
                    <a:pt x="3350" y="110929"/>
                  </a:lnTo>
                  <a:lnTo>
                    <a:pt x="2233" y="116815"/>
                  </a:lnTo>
                  <a:lnTo>
                    <a:pt x="1488" y="123120"/>
                  </a:lnTo>
                  <a:lnTo>
                    <a:pt x="661" y="134889"/>
                  </a:lnTo>
                  <a:lnTo>
                    <a:pt x="293" y="142765"/>
                  </a:lnTo>
                  <a:lnTo>
                    <a:pt x="130" y="151028"/>
                  </a:lnTo>
                  <a:lnTo>
                    <a:pt x="0" y="188087"/>
                  </a:lnTo>
                  <a:lnTo>
                    <a:pt x="793" y="189685"/>
                  </a:lnTo>
                  <a:lnTo>
                    <a:pt x="2116" y="190750"/>
                  </a:lnTo>
                  <a:lnTo>
                    <a:pt x="7143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4" name="SMARTPenAnnotation324"/>
            <p:cNvSpPr/>
            <p:nvPr/>
          </p:nvSpPr>
          <p:spPr>
            <a:xfrm>
              <a:off x="5357812" y="4786312"/>
              <a:ext cx="28576" cy="235745"/>
            </a:xfrm>
            <a:custGeom>
              <a:avLst/>
              <a:gdLst/>
              <a:ahLst/>
              <a:cxnLst/>
              <a:rect l="0" t="0" r="0" b="0"/>
              <a:pathLst>
                <a:path w="28576" h="235745">
                  <a:moveTo>
                    <a:pt x="0" y="0"/>
                  </a:moveTo>
                  <a:lnTo>
                    <a:pt x="3792" y="3792"/>
                  </a:lnTo>
                  <a:lnTo>
                    <a:pt x="4910" y="6497"/>
                  </a:lnTo>
                  <a:lnTo>
                    <a:pt x="5654" y="9888"/>
                  </a:lnTo>
                  <a:lnTo>
                    <a:pt x="6482" y="17095"/>
                  </a:lnTo>
                  <a:lnTo>
                    <a:pt x="6850" y="22944"/>
                  </a:lnTo>
                  <a:lnTo>
                    <a:pt x="7013" y="32422"/>
                  </a:lnTo>
                  <a:lnTo>
                    <a:pt x="7144" y="205772"/>
                  </a:lnTo>
                  <a:lnTo>
                    <a:pt x="7938" y="209413"/>
                  </a:lnTo>
                  <a:lnTo>
                    <a:pt x="9261" y="212634"/>
                  </a:lnTo>
                  <a:lnTo>
                    <a:pt x="10936" y="215574"/>
                  </a:lnTo>
                  <a:lnTo>
                    <a:pt x="12847" y="218329"/>
                  </a:lnTo>
                  <a:lnTo>
                    <a:pt x="14915" y="220959"/>
                  </a:lnTo>
                  <a:lnTo>
                    <a:pt x="17087" y="223506"/>
                  </a:lnTo>
                  <a:lnTo>
                    <a:pt x="18535" y="225998"/>
                  </a:lnTo>
                  <a:lnTo>
                    <a:pt x="19500" y="228453"/>
                  </a:lnTo>
                  <a:lnTo>
                    <a:pt x="20144" y="230883"/>
                  </a:lnTo>
                  <a:lnTo>
                    <a:pt x="21367" y="232503"/>
                  </a:lnTo>
                  <a:lnTo>
                    <a:pt x="22976" y="233584"/>
                  </a:lnTo>
                  <a:lnTo>
                    <a:pt x="28575" y="23574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5" name="SMARTPenAnnotation325"/>
            <p:cNvSpPr/>
            <p:nvPr/>
          </p:nvSpPr>
          <p:spPr>
            <a:xfrm>
              <a:off x="5450681" y="4743744"/>
              <a:ext cx="128580" cy="349750"/>
            </a:xfrm>
            <a:custGeom>
              <a:avLst/>
              <a:gdLst/>
              <a:ahLst/>
              <a:cxnLst/>
              <a:rect l="0" t="0" r="0" b="0"/>
              <a:pathLst>
                <a:path w="128580" h="349750">
                  <a:moveTo>
                    <a:pt x="0" y="6849"/>
                  </a:moveTo>
                  <a:lnTo>
                    <a:pt x="0" y="0"/>
                  </a:lnTo>
                  <a:lnTo>
                    <a:pt x="3792" y="3585"/>
                  </a:lnTo>
                  <a:lnTo>
                    <a:pt x="5703" y="4673"/>
                  </a:lnTo>
                  <a:lnTo>
                    <a:pt x="7771" y="5399"/>
                  </a:lnTo>
                  <a:lnTo>
                    <a:pt x="13000" y="6563"/>
                  </a:lnTo>
                  <a:lnTo>
                    <a:pt x="15832" y="8839"/>
                  </a:lnTo>
                  <a:lnTo>
                    <a:pt x="17698" y="10557"/>
                  </a:lnTo>
                  <a:lnTo>
                    <a:pt x="20530" y="11702"/>
                  </a:lnTo>
                  <a:lnTo>
                    <a:pt x="24005" y="12466"/>
                  </a:lnTo>
                  <a:lnTo>
                    <a:pt x="27910" y="12975"/>
                  </a:lnTo>
                  <a:lnTo>
                    <a:pt x="31306" y="14108"/>
                  </a:lnTo>
                  <a:lnTo>
                    <a:pt x="34365" y="15657"/>
                  </a:lnTo>
                  <a:lnTo>
                    <a:pt x="37197" y="17484"/>
                  </a:lnTo>
                  <a:lnTo>
                    <a:pt x="40673" y="19495"/>
                  </a:lnTo>
                  <a:lnTo>
                    <a:pt x="48768" y="23847"/>
                  </a:lnTo>
                  <a:lnTo>
                    <a:pt x="52356" y="26118"/>
                  </a:lnTo>
                  <a:lnTo>
                    <a:pt x="55541" y="28427"/>
                  </a:lnTo>
                  <a:lnTo>
                    <a:pt x="58459" y="30759"/>
                  </a:lnTo>
                  <a:lnTo>
                    <a:pt x="61991" y="33902"/>
                  </a:lnTo>
                  <a:lnTo>
                    <a:pt x="70150" y="41627"/>
                  </a:lnTo>
                  <a:lnTo>
                    <a:pt x="79875" y="51109"/>
                  </a:lnTo>
                  <a:lnTo>
                    <a:pt x="82619" y="54612"/>
                  </a:lnTo>
                  <a:lnTo>
                    <a:pt x="85242" y="58534"/>
                  </a:lnTo>
                  <a:lnTo>
                    <a:pt x="87784" y="62737"/>
                  </a:lnTo>
                  <a:lnTo>
                    <a:pt x="91066" y="67127"/>
                  </a:lnTo>
                  <a:lnTo>
                    <a:pt x="94842" y="71641"/>
                  </a:lnTo>
                  <a:lnTo>
                    <a:pt x="98946" y="76237"/>
                  </a:lnTo>
                  <a:lnTo>
                    <a:pt x="102477" y="80889"/>
                  </a:lnTo>
                  <a:lnTo>
                    <a:pt x="105624" y="85578"/>
                  </a:lnTo>
                  <a:lnTo>
                    <a:pt x="108516" y="90292"/>
                  </a:lnTo>
                  <a:lnTo>
                    <a:pt x="111238" y="95815"/>
                  </a:lnTo>
                  <a:lnTo>
                    <a:pt x="113846" y="101878"/>
                  </a:lnTo>
                  <a:lnTo>
                    <a:pt x="116379" y="108302"/>
                  </a:lnTo>
                  <a:lnTo>
                    <a:pt x="118067" y="114172"/>
                  </a:lnTo>
                  <a:lnTo>
                    <a:pt x="119943" y="124927"/>
                  </a:lnTo>
                  <a:lnTo>
                    <a:pt x="121237" y="130812"/>
                  </a:lnTo>
                  <a:lnTo>
                    <a:pt x="122893" y="137116"/>
                  </a:lnTo>
                  <a:lnTo>
                    <a:pt x="124791" y="143700"/>
                  </a:lnTo>
                  <a:lnTo>
                    <a:pt x="126056" y="150471"/>
                  </a:lnTo>
                  <a:lnTo>
                    <a:pt x="126900" y="157366"/>
                  </a:lnTo>
                  <a:lnTo>
                    <a:pt x="127463" y="164344"/>
                  </a:lnTo>
                  <a:lnTo>
                    <a:pt x="127837" y="171376"/>
                  </a:lnTo>
                  <a:lnTo>
                    <a:pt x="128254" y="185541"/>
                  </a:lnTo>
                  <a:lnTo>
                    <a:pt x="128558" y="228314"/>
                  </a:lnTo>
                  <a:lnTo>
                    <a:pt x="128579" y="249739"/>
                  </a:lnTo>
                  <a:lnTo>
                    <a:pt x="127788" y="256089"/>
                  </a:lnTo>
                  <a:lnTo>
                    <a:pt x="126467" y="261909"/>
                  </a:lnTo>
                  <a:lnTo>
                    <a:pt x="122882" y="272609"/>
                  </a:lnTo>
                  <a:lnTo>
                    <a:pt x="120815" y="277685"/>
                  </a:lnTo>
                  <a:lnTo>
                    <a:pt x="118643" y="282657"/>
                  </a:lnTo>
                  <a:lnTo>
                    <a:pt x="117195" y="288352"/>
                  </a:lnTo>
                  <a:lnTo>
                    <a:pt x="116231" y="294531"/>
                  </a:lnTo>
                  <a:lnTo>
                    <a:pt x="115587" y="301030"/>
                  </a:lnTo>
                  <a:lnTo>
                    <a:pt x="112755" y="310369"/>
                  </a:lnTo>
                  <a:lnTo>
                    <a:pt x="110889" y="313971"/>
                  </a:lnTo>
                  <a:lnTo>
                    <a:pt x="108815" y="322206"/>
                  </a:lnTo>
                  <a:lnTo>
                    <a:pt x="107893" y="330364"/>
                  </a:lnTo>
                  <a:lnTo>
                    <a:pt x="107484" y="336636"/>
                  </a:lnTo>
                  <a:lnTo>
                    <a:pt x="106581" y="338626"/>
                  </a:lnTo>
                  <a:lnTo>
                    <a:pt x="105185" y="339952"/>
                  </a:lnTo>
                  <a:lnTo>
                    <a:pt x="103461" y="340837"/>
                  </a:lnTo>
                  <a:lnTo>
                    <a:pt x="102311" y="342220"/>
                  </a:lnTo>
                  <a:lnTo>
                    <a:pt x="101545" y="343936"/>
                  </a:lnTo>
                  <a:lnTo>
                    <a:pt x="100012" y="34974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8" name="SMARTPenAnnotation326"/>
            <p:cNvSpPr/>
            <p:nvPr/>
          </p:nvSpPr>
          <p:spPr>
            <a:xfrm>
              <a:off x="6093941" y="4493418"/>
              <a:ext cx="149697" cy="478633"/>
            </a:xfrm>
            <a:custGeom>
              <a:avLst/>
              <a:gdLst/>
              <a:ahLst/>
              <a:cxnLst/>
              <a:rect l="0" t="0" r="0" b="0"/>
              <a:pathLst>
                <a:path w="149697" h="478633">
                  <a:moveTo>
                    <a:pt x="142552" y="0"/>
                  </a:moveTo>
                  <a:lnTo>
                    <a:pt x="135434" y="0"/>
                  </a:lnTo>
                  <a:lnTo>
                    <a:pt x="135416" y="3793"/>
                  </a:lnTo>
                  <a:lnTo>
                    <a:pt x="134620" y="4910"/>
                  </a:lnTo>
                  <a:lnTo>
                    <a:pt x="133295" y="5655"/>
                  </a:lnTo>
                  <a:lnTo>
                    <a:pt x="131619" y="6151"/>
                  </a:lnTo>
                  <a:lnTo>
                    <a:pt x="127638" y="8819"/>
                  </a:lnTo>
                  <a:lnTo>
                    <a:pt x="123224" y="12651"/>
                  </a:lnTo>
                  <a:lnTo>
                    <a:pt x="118617" y="17000"/>
                  </a:lnTo>
                  <a:lnTo>
                    <a:pt x="117070" y="19271"/>
                  </a:lnTo>
                  <a:lnTo>
                    <a:pt x="114100" y="26259"/>
                  </a:lnTo>
                  <a:lnTo>
                    <a:pt x="110593" y="30986"/>
                  </a:lnTo>
                  <a:lnTo>
                    <a:pt x="106387" y="37848"/>
                  </a:lnTo>
                  <a:lnTo>
                    <a:pt x="101873" y="45397"/>
                  </a:lnTo>
                  <a:lnTo>
                    <a:pt x="97221" y="51398"/>
                  </a:lnTo>
                  <a:lnTo>
                    <a:pt x="94869" y="54903"/>
                  </a:lnTo>
                  <a:lnTo>
                    <a:pt x="92507" y="58827"/>
                  </a:lnTo>
                  <a:lnTo>
                    <a:pt x="90139" y="63031"/>
                  </a:lnTo>
                  <a:lnTo>
                    <a:pt x="85391" y="71935"/>
                  </a:lnTo>
                  <a:lnTo>
                    <a:pt x="75875" y="90586"/>
                  </a:lnTo>
                  <a:lnTo>
                    <a:pt x="72701" y="95316"/>
                  </a:lnTo>
                  <a:lnTo>
                    <a:pt x="68997" y="100056"/>
                  </a:lnTo>
                  <a:lnTo>
                    <a:pt x="64941" y="104805"/>
                  </a:lnTo>
                  <a:lnTo>
                    <a:pt x="61442" y="109557"/>
                  </a:lnTo>
                  <a:lnTo>
                    <a:pt x="58317" y="114313"/>
                  </a:lnTo>
                  <a:lnTo>
                    <a:pt x="55439" y="119072"/>
                  </a:lnTo>
                  <a:lnTo>
                    <a:pt x="52726" y="123831"/>
                  </a:lnTo>
                  <a:lnTo>
                    <a:pt x="47596" y="133353"/>
                  </a:lnTo>
                  <a:lnTo>
                    <a:pt x="35435" y="157163"/>
                  </a:lnTo>
                  <a:lnTo>
                    <a:pt x="33041" y="161925"/>
                  </a:lnTo>
                  <a:lnTo>
                    <a:pt x="30651" y="167482"/>
                  </a:lnTo>
                  <a:lnTo>
                    <a:pt x="28264" y="173567"/>
                  </a:lnTo>
                  <a:lnTo>
                    <a:pt x="25879" y="180006"/>
                  </a:lnTo>
                  <a:lnTo>
                    <a:pt x="23495" y="185885"/>
                  </a:lnTo>
                  <a:lnTo>
                    <a:pt x="21112" y="191392"/>
                  </a:lnTo>
                  <a:lnTo>
                    <a:pt x="18730" y="196651"/>
                  </a:lnTo>
                  <a:lnTo>
                    <a:pt x="16082" y="208844"/>
                  </a:lnTo>
                  <a:lnTo>
                    <a:pt x="14112" y="222201"/>
                  </a:lnTo>
                  <a:lnTo>
                    <a:pt x="10591" y="236075"/>
                  </a:lnTo>
                  <a:lnTo>
                    <a:pt x="8496" y="250179"/>
                  </a:lnTo>
                  <a:lnTo>
                    <a:pt x="6772" y="264384"/>
                  </a:lnTo>
                  <a:lnTo>
                    <a:pt x="3360" y="278636"/>
                  </a:lnTo>
                  <a:lnTo>
                    <a:pt x="1314" y="290790"/>
                  </a:lnTo>
                  <a:lnTo>
                    <a:pt x="404" y="302278"/>
                  </a:lnTo>
                  <a:lnTo>
                    <a:pt x="0" y="315321"/>
                  </a:lnTo>
                  <a:lnTo>
                    <a:pt x="1938" y="326938"/>
                  </a:lnTo>
                  <a:lnTo>
                    <a:pt x="5444" y="337394"/>
                  </a:lnTo>
                  <a:lnTo>
                    <a:pt x="9649" y="347332"/>
                  </a:lnTo>
                  <a:lnTo>
                    <a:pt x="12047" y="357041"/>
                  </a:lnTo>
                  <a:lnTo>
                    <a:pt x="13906" y="366648"/>
                  </a:lnTo>
                  <a:lnTo>
                    <a:pt x="17378" y="376209"/>
                  </a:lnTo>
                  <a:lnTo>
                    <a:pt x="20209" y="380981"/>
                  </a:lnTo>
                  <a:lnTo>
                    <a:pt x="23684" y="385750"/>
                  </a:lnTo>
                  <a:lnTo>
                    <a:pt x="27588" y="390517"/>
                  </a:lnTo>
                  <a:lnTo>
                    <a:pt x="30984" y="394489"/>
                  </a:lnTo>
                  <a:lnTo>
                    <a:pt x="34043" y="397930"/>
                  </a:lnTo>
                  <a:lnTo>
                    <a:pt x="36875" y="401018"/>
                  </a:lnTo>
                  <a:lnTo>
                    <a:pt x="44256" y="408683"/>
                  </a:lnTo>
                  <a:lnTo>
                    <a:pt x="48446" y="412949"/>
                  </a:lnTo>
                  <a:lnTo>
                    <a:pt x="52034" y="417380"/>
                  </a:lnTo>
                  <a:lnTo>
                    <a:pt x="55219" y="421923"/>
                  </a:lnTo>
                  <a:lnTo>
                    <a:pt x="58136" y="426538"/>
                  </a:lnTo>
                  <a:lnTo>
                    <a:pt x="61669" y="430409"/>
                  </a:lnTo>
                  <a:lnTo>
                    <a:pt x="65611" y="433783"/>
                  </a:lnTo>
                  <a:lnTo>
                    <a:pt x="69827" y="436826"/>
                  </a:lnTo>
                  <a:lnTo>
                    <a:pt x="73431" y="439649"/>
                  </a:lnTo>
                  <a:lnTo>
                    <a:pt x="76628" y="442324"/>
                  </a:lnTo>
                  <a:lnTo>
                    <a:pt x="79553" y="444902"/>
                  </a:lnTo>
                  <a:lnTo>
                    <a:pt x="84919" y="449882"/>
                  </a:lnTo>
                  <a:lnTo>
                    <a:pt x="87461" y="452321"/>
                  </a:lnTo>
                  <a:lnTo>
                    <a:pt x="90744" y="454741"/>
                  </a:lnTo>
                  <a:lnTo>
                    <a:pt x="94520" y="457149"/>
                  </a:lnTo>
                  <a:lnTo>
                    <a:pt x="98624" y="459547"/>
                  </a:lnTo>
                  <a:lnTo>
                    <a:pt x="102155" y="461940"/>
                  </a:lnTo>
                  <a:lnTo>
                    <a:pt x="105302" y="464329"/>
                  </a:lnTo>
                  <a:lnTo>
                    <a:pt x="108194" y="466715"/>
                  </a:lnTo>
                  <a:lnTo>
                    <a:pt x="110915" y="468306"/>
                  </a:lnTo>
                  <a:lnTo>
                    <a:pt x="113523" y="469367"/>
                  </a:lnTo>
                  <a:lnTo>
                    <a:pt x="116056" y="470074"/>
                  </a:lnTo>
                  <a:lnTo>
                    <a:pt x="119332" y="471339"/>
                  </a:lnTo>
                  <a:lnTo>
                    <a:pt x="123103" y="472976"/>
                  </a:lnTo>
                  <a:lnTo>
                    <a:pt x="127205" y="474861"/>
                  </a:lnTo>
                  <a:lnTo>
                    <a:pt x="130733" y="476118"/>
                  </a:lnTo>
                  <a:lnTo>
                    <a:pt x="133880" y="476956"/>
                  </a:lnTo>
                  <a:lnTo>
                    <a:pt x="136770" y="477515"/>
                  </a:lnTo>
                  <a:lnTo>
                    <a:pt x="139491" y="477887"/>
                  </a:lnTo>
                  <a:lnTo>
                    <a:pt x="142099" y="478135"/>
                  </a:lnTo>
                  <a:lnTo>
                    <a:pt x="149696" y="47863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89" name="SMARTPenAnnotation327"/>
            <p:cNvSpPr/>
            <p:nvPr/>
          </p:nvSpPr>
          <p:spPr>
            <a:xfrm>
              <a:off x="6250781" y="4614862"/>
              <a:ext cx="178595" cy="185739"/>
            </a:xfrm>
            <a:custGeom>
              <a:avLst/>
              <a:gdLst/>
              <a:ahLst/>
              <a:cxnLst/>
              <a:rect l="0" t="0" r="0" b="0"/>
              <a:pathLst>
                <a:path w="178595" h="185739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3792" y="6850"/>
                  </a:lnTo>
                  <a:lnTo>
                    <a:pt x="5703" y="7741"/>
                  </a:lnTo>
                  <a:lnTo>
                    <a:pt x="9943" y="10849"/>
                  </a:lnTo>
                  <a:lnTo>
                    <a:pt x="14473" y="14876"/>
                  </a:lnTo>
                  <a:lnTo>
                    <a:pt x="19926" y="19311"/>
                  </a:lnTo>
                  <a:lnTo>
                    <a:pt x="23603" y="21606"/>
                  </a:lnTo>
                  <a:lnTo>
                    <a:pt x="27641" y="23929"/>
                  </a:lnTo>
                  <a:lnTo>
                    <a:pt x="31128" y="26272"/>
                  </a:lnTo>
                  <a:lnTo>
                    <a:pt x="34246" y="28627"/>
                  </a:lnTo>
                  <a:lnTo>
                    <a:pt x="39826" y="33360"/>
                  </a:lnTo>
                  <a:lnTo>
                    <a:pt x="44952" y="38110"/>
                  </a:lnTo>
                  <a:lnTo>
                    <a:pt x="48224" y="40488"/>
                  </a:lnTo>
                  <a:lnTo>
                    <a:pt x="51993" y="42867"/>
                  </a:lnTo>
                  <a:lnTo>
                    <a:pt x="56094" y="45247"/>
                  </a:lnTo>
                  <a:lnTo>
                    <a:pt x="60414" y="48421"/>
                  </a:lnTo>
                  <a:lnTo>
                    <a:pt x="64883" y="52124"/>
                  </a:lnTo>
                  <a:lnTo>
                    <a:pt x="69449" y="56181"/>
                  </a:lnTo>
                  <a:lnTo>
                    <a:pt x="74080" y="59679"/>
                  </a:lnTo>
                  <a:lnTo>
                    <a:pt x="78756" y="62805"/>
                  </a:lnTo>
                  <a:lnTo>
                    <a:pt x="83460" y="65682"/>
                  </a:lnTo>
                  <a:lnTo>
                    <a:pt x="87390" y="69188"/>
                  </a:lnTo>
                  <a:lnTo>
                    <a:pt x="90804" y="73113"/>
                  </a:lnTo>
                  <a:lnTo>
                    <a:pt x="93873" y="77317"/>
                  </a:lnTo>
                  <a:lnTo>
                    <a:pt x="97507" y="80914"/>
                  </a:lnTo>
                  <a:lnTo>
                    <a:pt x="101517" y="84105"/>
                  </a:lnTo>
                  <a:lnTo>
                    <a:pt x="105778" y="87026"/>
                  </a:lnTo>
                  <a:lnTo>
                    <a:pt x="110206" y="90561"/>
                  </a:lnTo>
                  <a:lnTo>
                    <a:pt x="114746" y="94505"/>
                  </a:lnTo>
                  <a:lnTo>
                    <a:pt x="119360" y="98722"/>
                  </a:lnTo>
                  <a:lnTo>
                    <a:pt x="123229" y="103121"/>
                  </a:lnTo>
                  <a:lnTo>
                    <a:pt x="126603" y="107641"/>
                  </a:lnTo>
                  <a:lnTo>
                    <a:pt x="129645" y="112242"/>
                  </a:lnTo>
                  <a:lnTo>
                    <a:pt x="132468" y="116897"/>
                  </a:lnTo>
                  <a:lnTo>
                    <a:pt x="135143" y="121588"/>
                  </a:lnTo>
                  <a:lnTo>
                    <a:pt x="137720" y="126302"/>
                  </a:lnTo>
                  <a:lnTo>
                    <a:pt x="140232" y="130239"/>
                  </a:lnTo>
                  <a:lnTo>
                    <a:pt x="142701" y="133657"/>
                  </a:lnTo>
                  <a:lnTo>
                    <a:pt x="145140" y="136730"/>
                  </a:lnTo>
                  <a:lnTo>
                    <a:pt x="147560" y="140366"/>
                  </a:lnTo>
                  <a:lnTo>
                    <a:pt x="149967" y="144377"/>
                  </a:lnTo>
                  <a:lnTo>
                    <a:pt x="152366" y="148639"/>
                  </a:lnTo>
                  <a:lnTo>
                    <a:pt x="154758" y="152274"/>
                  </a:lnTo>
                  <a:lnTo>
                    <a:pt x="157147" y="155491"/>
                  </a:lnTo>
                  <a:lnTo>
                    <a:pt x="161918" y="161182"/>
                  </a:lnTo>
                  <a:lnTo>
                    <a:pt x="166685" y="166357"/>
                  </a:lnTo>
                  <a:lnTo>
                    <a:pt x="168273" y="168849"/>
                  </a:lnTo>
                  <a:lnTo>
                    <a:pt x="170038" y="173734"/>
                  </a:lnTo>
                  <a:lnTo>
                    <a:pt x="171302" y="175354"/>
                  </a:lnTo>
                  <a:lnTo>
                    <a:pt x="172939" y="176434"/>
                  </a:lnTo>
                  <a:lnTo>
                    <a:pt x="174824" y="177154"/>
                  </a:lnTo>
                  <a:lnTo>
                    <a:pt x="176080" y="178427"/>
                  </a:lnTo>
                  <a:lnTo>
                    <a:pt x="176918" y="180070"/>
                  </a:lnTo>
                  <a:lnTo>
                    <a:pt x="178594" y="1857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0" name="SMARTPenAnnotation328"/>
            <p:cNvSpPr/>
            <p:nvPr/>
          </p:nvSpPr>
          <p:spPr>
            <a:xfrm>
              <a:off x="6257925" y="4572000"/>
              <a:ext cx="157163" cy="235744"/>
            </a:xfrm>
            <a:custGeom>
              <a:avLst/>
              <a:gdLst/>
              <a:ahLst/>
              <a:cxnLst/>
              <a:rect l="0" t="0" r="0" b="0"/>
              <a:pathLst>
                <a:path w="157163" h="235744">
                  <a:moveTo>
                    <a:pt x="157162" y="0"/>
                  </a:moveTo>
                  <a:lnTo>
                    <a:pt x="150312" y="0"/>
                  </a:lnTo>
                  <a:lnTo>
                    <a:pt x="146313" y="3792"/>
                  </a:lnTo>
                  <a:lnTo>
                    <a:pt x="143893" y="6150"/>
                  </a:lnTo>
                  <a:lnTo>
                    <a:pt x="141211" y="10935"/>
                  </a:lnTo>
                  <a:lnTo>
                    <a:pt x="138166" y="17560"/>
                  </a:lnTo>
                  <a:lnTo>
                    <a:pt x="136813" y="23150"/>
                  </a:lnTo>
                  <a:lnTo>
                    <a:pt x="131978" y="30397"/>
                  </a:lnTo>
                  <a:lnTo>
                    <a:pt x="128467" y="34552"/>
                  </a:lnTo>
                  <a:lnTo>
                    <a:pt x="125332" y="39703"/>
                  </a:lnTo>
                  <a:lnTo>
                    <a:pt x="122448" y="45519"/>
                  </a:lnTo>
                  <a:lnTo>
                    <a:pt x="119732" y="51777"/>
                  </a:lnTo>
                  <a:lnTo>
                    <a:pt x="116333" y="57537"/>
                  </a:lnTo>
                  <a:lnTo>
                    <a:pt x="112481" y="62964"/>
                  </a:lnTo>
                  <a:lnTo>
                    <a:pt x="108324" y="68169"/>
                  </a:lnTo>
                  <a:lnTo>
                    <a:pt x="104760" y="74021"/>
                  </a:lnTo>
                  <a:lnTo>
                    <a:pt x="101590" y="80304"/>
                  </a:lnTo>
                  <a:lnTo>
                    <a:pt x="98683" y="86873"/>
                  </a:lnTo>
                  <a:lnTo>
                    <a:pt x="95157" y="93634"/>
                  </a:lnTo>
                  <a:lnTo>
                    <a:pt x="91219" y="100522"/>
                  </a:lnTo>
                  <a:lnTo>
                    <a:pt x="87007" y="107496"/>
                  </a:lnTo>
                  <a:lnTo>
                    <a:pt x="82610" y="113733"/>
                  </a:lnTo>
                  <a:lnTo>
                    <a:pt x="78092" y="119478"/>
                  </a:lnTo>
                  <a:lnTo>
                    <a:pt x="73492" y="124896"/>
                  </a:lnTo>
                  <a:lnTo>
                    <a:pt x="69632" y="130889"/>
                  </a:lnTo>
                  <a:lnTo>
                    <a:pt x="66265" y="137265"/>
                  </a:lnTo>
                  <a:lnTo>
                    <a:pt x="63227" y="143897"/>
                  </a:lnTo>
                  <a:lnTo>
                    <a:pt x="59613" y="149907"/>
                  </a:lnTo>
                  <a:lnTo>
                    <a:pt x="55617" y="155500"/>
                  </a:lnTo>
                  <a:lnTo>
                    <a:pt x="51365" y="160817"/>
                  </a:lnTo>
                  <a:lnTo>
                    <a:pt x="46944" y="165948"/>
                  </a:lnTo>
                  <a:lnTo>
                    <a:pt x="42408" y="170957"/>
                  </a:lnTo>
                  <a:lnTo>
                    <a:pt x="30557" y="183474"/>
                  </a:lnTo>
                  <a:lnTo>
                    <a:pt x="27514" y="186610"/>
                  </a:lnTo>
                  <a:lnTo>
                    <a:pt x="24693" y="190288"/>
                  </a:lnTo>
                  <a:lnTo>
                    <a:pt x="22018" y="194327"/>
                  </a:lnTo>
                  <a:lnTo>
                    <a:pt x="19441" y="198608"/>
                  </a:lnTo>
                  <a:lnTo>
                    <a:pt x="16929" y="202255"/>
                  </a:lnTo>
                  <a:lnTo>
                    <a:pt x="12022" y="208424"/>
                  </a:lnTo>
                  <a:lnTo>
                    <a:pt x="9312" y="213812"/>
                  </a:lnTo>
                  <a:lnTo>
                    <a:pt x="8589" y="216360"/>
                  </a:lnTo>
                  <a:lnTo>
                    <a:pt x="5669" y="221308"/>
                  </a:lnTo>
                  <a:lnTo>
                    <a:pt x="3780" y="223738"/>
                  </a:lnTo>
                  <a:lnTo>
                    <a:pt x="1680" y="228556"/>
                  </a:lnTo>
                  <a:lnTo>
                    <a:pt x="0" y="23574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1" name="SMARTPenAnnotation329"/>
            <p:cNvSpPr/>
            <p:nvPr/>
          </p:nvSpPr>
          <p:spPr>
            <a:xfrm>
              <a:off x="6472237" y="4622006"/>
              <a:ext cx="150020" cy="21432"/>
            </a:xfrm>
            <a:custGeom>
              <a:avLst/>
              <a:gdLst/>
              <a:ahLst/>
              <a:cxnLst/>
              <a:rect l="0" t="0" r="0" b="0"/>
              <a:pathLst>
                <a:path w="150020" h="21432">
                  <a:moveTo>
                    <a:pt x="0" y="21431"/>
                  </a:moveTo>
                  <a:lnTo>
                    <a:pt x="35051" y="21431"/>
                  </a:lnTo>
                  <a:lnTo>
                    <a:pt x="38449" y="20637"/>
                  </a:lnTo>
                  <a:lnTo>
                    <a:pt x="41508" y="19314"/>
                  </a:lnTo>
                  <a:lnTo>
                    <a:pt x="44341" y="17639"/>
                  </a:lnTo>
                  <a:lnTo>
                    <a:pt x="47816" y="16521"/>
                  </a:lnTo>
                  <a:lnTo>
                    <a:pt x="51722" y="15777"/>
                  </a:lnTo>
                  <a:lnTo>
                    <a:pt x="55913" y="15280"/>
                  </a:lnTo>
                  <a:lnTo>
                    <a:pt x="60294" y="14949"/>
                  </a:lnTo>
                  <a:lnTo>
                    <a:pt x="64802" y="14728"/>
                  </a:lnTo>
                  <a:lnTo>
                    <a:pt x="69395" y="14581"/>
                  </a:lnTo>
                  <a:lnTo>
                    <a:pt x="73251" y="13690"/>
                  </a:lnTo>
                  <a:lnTo>
                    <a:pt x="76615" y="12302"/>
                  </a:lnTo>
                  <a:lnTo>
                    <a:pt x="79653" y="10582"/>
                  </a:lnTo>
                  <a:lnTo>
                    <a:pt x="83264" y="9436"/>
                  </a:lnTo>
                  <a:lnTo>
                    <a:pt x="87259" y="8672"/>
                  </a:lnTo>
                  <a:lnTo>
                    <a:pt x="91510" y="8162"/>
                  </a:lnTo>
                  <a:lnTo>
                    <a:pt x="95138" y="7823"/>
                  </a:lnTo>
                  <a:lnTo>
                    <a:pt x="98351" y="7597"/>
                  </a:lnTo>
                  <a:lnTo>
                    <a:pt x="101285" y="7445"/>
                  </a:lnTo>
                  <a:lnTo>
                    <a:pt x="104036" y="6551"/>
                  </a:lnTo>
                  <a:lnTo>
                    <a:pt x="106664" y="5161"/>
                  </a:lnTo>
                  <a:lnTo>
                    <a:pt x="109210" y="3441"/>
                  </a:lnTo>
                  <a:lnTo>
                    <a:pt x="112494" y="2294"/>
                  </a:lnTo>
                  <a:lnTo>
                    <a:pt x="116270" y="1529"/>
                  </a:lnTo>
                  <a:lnTo>
                    <a:pt x="120377" y="1019"/>
                  </a:lnTo>
                  <a:lnTo>
                    <a:pt x="123907" y="680"/>
                  </a:lnTo>
                  <a:lnTo>
                    <a:pt x="127055" y="453"/>
                  </a:lnTo>
                  <a:lnTo>
                    <a:pt x="129947" y="302"/>
                  </a:lnTo>
                  <a:lnTo>
                    <a:pt x="135277" y="134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2" name="SMARTPenAnnotation330"/>
            <p:cNvSpPr/>
            <p:nvPr/>
          </p:nvSpPr>
          <p:spPr>
            <a:xfrm>
              <a:off x="6672262" y="4729162"/>
              <a:ext cx="7145" cy="14286"/>
            </a:xfrm>
            <a:custGeom>
              <a:avLst/>
              <a:gdLst/>
              <a:ahLst/>
              <a:cxnLst/>
              <a:rect l="0" t="0" r="0" b="0"/>
              <a:pathLst>
                <a:path w="7145" h="14286">
                  <a:moveTo>
                    <a:pt x="7144" y="7144"/>
                  </a:moveTo>
                  <a:lnTo>
                    <a:pt x="7144" y="14280"/>
                  </a:lnTo>
                  <a:lnTo>
                    <a:pt x="3351" y="14285"/>
                  </a:lnTo>
                  <a:lnTo>
                    <a:pt x="2234" y="13492"/>
                  </a:lnTo>
                  <a:lnTo>
                    <a:pt x="1490" y="12170"/>
                  </a:lnTo>
                  <a:lnTo>
                    <a:pt x="8" y="7169"/>
                  </a:lnTo>
                  <a:lnTo>
                    <a:pt x="0" y="8"/>
                  </a:lnTo>
                  <a:lnTo>
                    <a:pt x="7144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3" name="SMARTPenAnnotation331"/>
            <p:cNvSpPr/>
            <p:nvPr/>
          </p:nvSpPr>
          <p:spPr>
            <a:xfrm>
              <a:off x="6765131" y="4543425"/>
              <a:ext cx="135703" cy="250032"/>
            </a:xfrm>
            <a:custGeom>
              <a:avLst/>
              <a:gdLst/>
              <a:ahLst/>
              <a:cxnLst/>
              <a:rect l="0" t="0" r="0" b="0"/>
              <a:pathLst>
                <a:path w="135703" h="250032">
                  <a:moveTo>
                    <a:pt x="114300" y="0"/>
                  </a:moveTo>
                  <a:lnTo>
                    <a:pt x="93872" y="0"/>
                  </a:lnTo>
                  <a:lnTo>
                    <a:pt x="91197" y="2116"/>
                  </a:lnTo>
                  <a:lnTo>
                    <a:pt x="89374" y="3792"/>
                  </a:lnTo>
                  <a:lnTo>
                    <a:pt x="86570" y="5703"/>
                  </a:lnTo>
                  <a:lnTo>
                    <a:pt x="83113" y="7770"/>
                  </a:lnTo>
                  <a:lnTo>
                    <a:pt x="79221" y="9942"/>
                  </a:lnTo>
                  <a:lnTo>
                    <a:pt x="75833" y="11391"/>
                  </a:lnTo>
                  <a:lnTo>
                    <a:pt x="72780" y="12356"/>
                  </a:lnTo>
                  <a:lnTo>
                    <a:pt x="69952" y="13000"/>
                  </a:lnTo>
                  <a:lnTo>
                    <a:pt x="67272" y="13429"/>
                  </a:lnTo>
                  <a:lnTo>
                    <a:pt x="64692" y="13715"/>
                  </a:lnTo>
                  <a:lnTo>
                    <a:pt x="62178" y="13906"/>
                  </a:lnTo>
                  <a:lnTo>
                    <a:pt x="59709" y="14827"/>
                  </a:lnTo>
                  <a:lnTo>
                    <a:pt x="57268" y="16234"/>
                  </a:lnTo>
                  <a:lnTo>
                    <a:pt x="54847" y="17967"/>
                  </a:lnTo>
                  <a:lnTo>
                    <a:pt x="51646" y="19121"/>
                  </a:lnTo>
                  <a:lnTo>
                    <a:pt x="47925" y="19891"/>
                  </a:lnTo>
                  <a:lnTo>
                    <a:pt x="43855" y="20404"/>
                  </a:lnTo>
                  <a:lnTo>
                    <a:pt x="40349" y="20746"/>
                  </a:lnTo>
                  <a:lnTo>
                    <a:pt x="37218" y="20975"/>
                  </a:lnTo>
                  <a:lnTo>
                    <a:pt x="34337" y="21127"/>
                  </a:lnTo>
                  <a:lnTo>
                    <a:pt x="29019" y="21295"/>
                  </a:lnTo>
                  <a:lnTo>
                    <a:pt x="15724" y="21423"/>
                  </a:lnTo>
                  <a:lnTo>
                    <a:pt x="10921" y="21428"/>
                  </a:lnTo>
                  <a:lnTo>
                    <a:pt x="9661" y="22223"/>
                  </a:lnTo>
                  <a:lnTo>
                    <a:pt x="8822" y="23546"/>
                  </a:lnTo>
                  <a:lnTo>
                    <a:pt x="7242" y="28280"/>
                  </a:lnTo>
                  <a:lnTo>
                    <a:pt x="3381" y="32280"/>
                  </a:lnTo>
                  <a:lnTo>
                    <a:pt x="2254" y="34220"/>
                  </a:lnTo>
                  <a:lnTo>
                    <a:pt x="1001" y="38492"/>
                  </a:lnTo>
                  <a:lnTo>
                    <a:pt x="445" y="45153"/>
                  </a:lnTo>
                  <a:lnTo>
                    <a:pt x="197" y="52611"/>
                  </a:lnTo>
                  <a:lnTo>
                    <a:pt x="58" y="62067"/>
                  </a:lnTo>
                  <a:lnTo>
                    <a:pt x="0" y="160439"/>
                  </a:lnTo>
                  <a:lnTo>
                    <a:pt x="794" y="161728"/>
                  </a:lnTo>
                  <a:lnTo>
                    <a:pt x="2117" y="162587"/>
                  </a:lnTo>
                  <a:lnTo>
                    <a:pt x="6850" y="164205"/>
                  </a:lnTo>
                  <a:lnTo>
                    <a:pt x="10849" y="164276"/>
                  </a:lnTo>
                  <a:lnTo>
                    <a:pt x="13269" y="164297"/>
                  </a:lnTo>
                  <a:lnTo>
                    <a:pt x="15951" y="162185"/>
                  </a:lnTo>
                  <a:lnTo>
                    <a:pt x="17778" y="160511"/>
                  </a:lnTo>
                  <a:lnTo>
                    <a:pt x="19789" y="159394"/>
                  </a:lnTo>
                  <a:lnTo>
                    <a:pt x="21924" y="158651"/>
                  </a:lnTo>
                  <a:lnTo>
                    <a:pt x="24141" y="158154"/>
                  </a:lnTo>
                  <a:lnTo>
                    <a:pt x="26413" y="157030"/>
                  </a:lnTo>
                  <a:lnTo>
                    <a:pt x="28720" y="155487"/>
                  </a:lnTo>
                  <a:lnTo>
                    <a:pt x="31054" y="153664"/>
                  </a:lnTo>
                  <a:lnTo>
                    <a:pt x="34196" y="151655"/>
                  </a:lnTo>
                  <a:lnTo>
                    <a:pt x="37879" y="149522"/>
                  </a:lnTo>
                  <a:lnTo>
                    <a:pt x="41921" y="147306"/>
                  </a:lnTo>
                  <a:lnTo>
                    <a:pt x="45410" y="145035"/>
                  </a:lnTo>
                  <a:lnTo>
                    <a:pt x="48529" y="142728"/>
                  </a:lnTo>
                  <a:lnTo>
                    <a:pt x="51403" y="140395"/>
                  </a:lnTo>
                  <a:lnTo>
                    <a:pt x="54113" y="138047"/>
                  </a:lnTo>
                  <a:lnTo>
                    <a:pt x="56713" y="135687"/>
                  </a:lnTo>
                  <a:lnTo>
                    <a:pt x="59240" y="133320"/>
                  </a:lnTo>
                  <a:lnTo>
                    <a:pt x="62512" y="131743"/>
                  </a:lnTo>
                  <a:lnTo>
                    <a:pt x="66281" y="130691"/>
                  </a:lnTo>
                  <a:lnTo>
                    <a:pt x="70382" y="129990"/>
                  </a:lnTo>
                  <a:lnTo>
                    <a:pt x="73908" y="128728"/>
                  </a:lnTo>
                  <a:lnTo>
                    <a:pt x="77053" y="127094"/>
                  </a:lnTo>
                  <a:lnTo>
                    <a:pt x="79944" y="125210"/>
                  </a:lnTo>
                  <a:lnTo>
                    <a:pt x="82664" y="123955"/>
                  </a:lnTo>
                  <a:lnTo>
                    <a:pt x="85272" y="123118"/>
                  </a:lnTo>
                  <a:lnTo>
                    <a:pt x="87804" y="122559"/>
                  </a:lnTo>
                  <a:lnTo>
                    <a:pt x="90286" y="122187"/>
                  </a:lnTo>
                  <a:lnTo>
                    <a:pt x="92734" y="121939"/>
                  </a:lnTo>
                  <a:lnTo>
                    <a:pt x="95160" y="121774"/>
                  </a:lnTo>
                  <a:lnTo>
                    <a:pt x="97571" y="121664"/>
                  </a:lnTo>
                  <a:lnTo>
                    <a:pt x="102367" y="121541"/>
                  </a:lnTo>
                  <a:lnTo>
                    <a:pt x="105551" y="122302"/>
                  </a:lnTo>
                  <a:lnTo>
                    <a:pt x="109261" y="123603"/>
                  </a:lnTo>
                  <a:lnTo>
                    <a:pt x="113322" y="125265"/>
                  </a:lnTo>
                  <a:lnTo>
                    <a:pt x="116823" y="126372"/>
                  </a:lnTo>
                  <a:lnTo>
                    <a:pt x="119951" y="127111"/>
                  </a:lnTo>
                  <a:lnTo>
                    <a:pt x="126882" y="128295"/>
                  </a:lnTo>
                  <a:lnTo>
                    <a:pt x="129946" y="130574"/>
                  </a:lnTo>
                  <a:lnTo>
                    <a:pt x="131875" y="132293"/>
                  </a:lnTo>
                  <a:lnTo>
                    <a:pt x="133160" y="134232"/>
                  </a:lnTo>
                  <a:lnTo>
                    <a:pt x="134588" y="138505"/>
                  </a:lnTo>
                  <a:lnTo>
                    <a:pt x="135393" y="145372"/>
                  </a:lnTo>
                  <a:lnTo>
                    <a:pt x="135581" y="152187"/>
                  </a:lnTo>
                  <a:lnTo>
                    <a:pt x="135702" y="169497"/>
                  </a:lnTo>
                  <a:lnTo>
                    <a:pt x="134918" y="174116"/>
                  </a:lnTo>
                  <a:lnTo>
                    <a:pt x="133602" y="178784"/>
                  </a:lnTo>
                  <a:lnTo>
                    <a:pt x="131930" y="183483"/>
                  </a:lnTo>
                  <a:lnTo>
                    <a:pt x="130022" y="188203"/>
                  </a:lnTo>
                  <a:lnTo>
                    <a:pt x="127956" y="192937"/>
                  </a:lnTo>
                  <a:lnTo>
                    <a:pt x="123544" y="202431"/>
                  </a:lnTo>
                  <a:lnTo>
                    <a:pt x="118937" y="211942"/>
                  </a:lnTo>
                  <a:lnTo>
                    <a:pt x="116598" y="215907"/>
                  </a:lnTo>
                  <a:lnTo>
                    <a:pt x="114245" y="219344"/>
                  </a:lnTo>
                  <a:lnTo>
                    <a:pt x="111882" y="222429"/>
                  </a:lnTo>
                  <a:lnTo>
                    <a:pt x="108719" y="226074"/>
                  </a:lnTo>
                  <a:lnTo>
                    <a:pt x="105023" y="230091"/>
                  </a:lnTo>
                  <a:lnTo>
                    <a:pt x="94353" y="241212"/>
                  </a:lnTo>
                  <a:lnTo>
                    <a:pt x="91476" y="244152"/>
                  </a:lnTo>
                  <a:lnTo>
                    <a:pt x="88766" y="246111"/>
                  </a:lnTo>
                  <a:lnTo>
                    <a:pt x="86165" y="247418"/>
                  </a:lnTo>
                  <a:lnTo>
                    <a:pt x="83637" y="248289"/>
                  </a:lnTo>
                  <a:lnTo>
                    <a:pt x="81158" y="248870"/>
                  </a:lnTo>
                  <a:lnTo>
                    <a:pt x="78711" y="249256"/>
                  </a:lnTo>
                  <a:lnTo>
                    <a:pt x="76287" y="249515"/>
                  </a:lnTo>
                  <a:lnTo>
                    <a:pt x="73083" y="249687"/>
                  </a:lnTo>
                  <a:lnTo>
                    <a:pt x="59561" y="249985"/>
                  </a:lnTo>
                  <a:lnTo>
                    <a:pt x="50006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4" name="SMARTPenAnnotation332"/>
            <p:cNvSpPr/>
            <p:nvPr/>
          </p:nvSpPr>
          <p:spPr>
            <a:xfrm>
              <a:off x="6886575" y="4457700"/>
              <a:ext cx="171414" cy="335757"/>
            </a:xfrm>
            <a:custGeom>
              <a:avLst/>
              <a:gdLst/>
              <a:ahLst/>
              <a:cxnLst/>
              <a:rect l="0" t="0" r="0" b="0"/>
              <a:pathLst>
                <a:path w="171414" h="335757">
                  <a:moveTo>
                    <a:pt x="0" y="0"/>
                  </a:moveTo>
                  <a:lnTo>
                    <a:pt x="6150" y="6150"/>
                  </a:lnTo>
                  <a:lnTo>
                    <a:pt x="8819" y="6702"/>
                  </a:lnTo>
                  <a:lnTo>
                    <a:pt x="10642" y="6849"/>
                  </a:lnTo>
                  <a:lnTo>
                    <a:pt x="12651" y="7741"/>
                  </a:lnTo>
                  <a:lnTo>
                    <a:pt x="16999" y="10848"/>
                  </a:lnTo>
                  <a:lnTo>
                    <a:pt x="21578" y="14876"/>
                  </a:lnTo>
                  <a:lnTo>
                    <a:pt x="23910" y="17060"/>
                  </a:lnTo>
                  <a:lnTo>
                    <a:pt x="26259" y="18517"/>
                  </a:lnTo>
                  <a:lnTo>
                    <a:pt x="30985" y="20136"/>
                  </a:lnTo>
                  <a:lnTo>
                    <a:pt x="34150" y="21361"/>
                  </a:lnTo>
                  <a:lnTo>
                    <a:pt x="37848" y="22972"/>
                  </a:lnTo>
                  <a:lnTo>
                    <a:pt x="41900" y="24839"/>
                  </a:lnTo>
                  <a:lnTo>
                    <a:pt x="45396" y="26084"/>
                  </a:lnTo>
                  <a:lnTo>
                    <a:pt x="48521" y="26915"/>
                  </a:lnTo>
                  <a:lnTo>
                    <a:pt x="51396" y="27468"/>
                  </a:lnTo>
                  <a:lnTo>
                    <a:pt x="54902" y="28630"/>
                  </a:lnTo>
                  <a:lnTo>
                    <a:pt x="58826" y="30200"/>
                  </a:lnTo>
                  <a:lnTo>
                    <a:pt x="63030" y="32039"/>
                  </a:lnTo>
                  <a:lnTo>
                    <a:pt x="66626" y="34059"/>
                  </a:lnTo>
                  <a:lnTo>
                    <a:pt x="69817" y="36200"/>
                  </a:lnTo>
                  <a:lnTo>
                    <a:pt x="72738" y="38420"/>
                  </a:lnTo>
                  <a:lnTo>
                    <a:pt x="76273" y="39901"/>
                  </a:lnTo>
                  <a:lnTo>
                    <a:pt x="80218" y="40888"/>
                  </a:lnTo>
                  <a:lnTo>
                    <a:pt x="84435" y="41546"/>
                  </a:lnTo>
                  <a:lnTo>
                    <a:pt x="88833" y="42778"/>
                  </a:lnTo>
                  <a:lnTo>
                    <a:pt x="93353" y="44394"/>
                  </a:lnTo>
                  <a:lnTo>
                    <a:pt x="97955" y="46264"/>
                  </a:lnTo>
                  <a:lnTo>
                    <a:pt x="102609" y="49099"/>
                  </a:lnTo>
                  <a:lnTo>
                    <a:pt x="107300" y="52577"/>
                  </a:lnTo>
                  <a:lnTo>
                    <a:pt x="112014" y="56482"/>
                  </a:lnTo>
                  <a:lnTo>
                    <a:pt x="116744" y="59880"/>
                  </a:lnTo>
                  <a:lnTo>
                    <a:pt x="121486" y="62938"/>
                  </a:lnTo>
                  <a:lnTo>
                    <a:pt x="126234" y="65771"/>
                  </a:lnTo>
                  <a:lnTo>
                    <a:pt x="130193" y="69247"/>
                  </a:lnTo>
                  <a:lnTo>
                    <a:pt x="133627" y="73152"/>
                  </a:lnTo>
                  <a:lnTo>
                    <a:pt x="136710" y="77343"/>
                  </a:lnTo>
                  <a:lnTo>
                    <a:pt x="139558" y="81724"/>
                  </a:lnTo>
                  <a:lnTo>
                    <a:pt x="144840" y="90826"/>
                  </a:lnTo>
                  <a:lnTo>
                    <a:pt x="149834" y="100162"/>
                  </a:lnTo>
                  <a:lnTo>
                    <a:pt x="154699" y="110398"/>
                  </a:lnTo>
                  <a:lnTo>
                    <a:pt x="157108" y="116461"/>
                  </a:lnTo>
                  <a:lnTo>
                    <a:pt x="159507" y="122884"/>
                  </a:lnTo>
                  <a:lnTo>
                    <a:pt x="161900" y="128754"/>
                  </a:lnTo>
                  <a:lnTo>
                    <a:pt x="164289" y="134254"/>
                  </a:lnTo>
                  <a:lnTo>
                    <a:pt x="166676" y="139509"/>
                  </a:lnTo>
                  <a:lnTo>
                    <a:pt x="168268" y="145393"/>
                  </a:lnTo>
                  <a:lnTo>
                    <a:pt x="169328" y="151697"/>
                  </a:lnTo>
                  <a:lnTo>
                    <a:pt x="170035" y="158282"/>
                  </a:lnTo>
                  <a:lnTo>
                    <a:pt x="170507" y="164258"/>
                  </a:lnTo>
                  <a:lnTo>
                    <a:pt x="170821" y="169831"/>
                  </a:lnTo>
                  <a:lnTo>
                    <a:pt x="171030" y="175133"/>
                  </a:lnTo>
                  <a:lnTo>
                    <a:pt x="171325" y="193972"/>
                  </a:lnTo>
                  <a:lnTo>
                    <a:pt x="171413" y="214636"/>
                  </a:lnTo>
                  <a:lnTo>
                    <a:pt x="170632" y="220877"/>
                  </a:lnTo>
                  <a:lnTo>
                    <a:pt x="169316" y="226626"/>
                  </a:lnTo>
                  <a:lnTo>
                    <a:pt x="167646" y="232047"/>
                  </a:lnTo>
                  <a:lnTo>
                    <a:pt x="163674" y="242303"/>
                  </a:lnTo>
                  <a:lnTo>
                    <a:pt x="159263" y="252152"/>
                  </a:lnTo>
                  <a:lnTo>
                    <a:pt x="152317" y="266623"/>
                  </a:lnTo>
                  <a:lnTo>
                    <a:pt x="140482" y="290502"/>
                  </a:lnTo>
                  <a:lnTo>
                    <a:pt x="135726" y="297916"/>
                  </a:lnTo>
                  <a:lnTo>
                    <a:pt x="130967" y="304651"/>
                  </a:lnTo>
                  <a:lnTo>
                    <a:pt x="126204" y="312935"/>
                  </a:lnTo>
                  <a:lnTo>
                    <a:pt x="121442" y="319793"/>
                  </a:lnTo>
                  <a:lnTo>
                    <a:pt x="119062" y="322733"/>
                  </a:lnTo>
                  <a:lnTo>
                    <a:pt x="116416" y="328116"/>
                  </a:lnTo>
                  <a:lnTo>
                    <a:pt x="114717" y="334247"/>
                  </a:lnTo>
                  <a:lnTo>
                    <a:pt x="113785" y="334750"/>
                  </a:lnTo>
                  <a:lnTo>
                    <a:pt x="108701" y="335557"/>
                  </a:lnTo>
                  <a:lnTo>
                    <a:pt x="105497" y="335697"/>
                  </a:lnTo>
                  <a:lnTo>
                    <a:pt x="100012" y="33575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5" name="SMARTPenAnnotation333"/>
            <p:cNvSpPr/>
            <p:nvPr/>
          </p:nvSpPr>
          <p:spPr>
            <a:xfrm>
              <a:off x="7436946" y="4329112"/>
              <a:ext cx="78280" cy="307182"/>
            </a:xfrm>
            <a:custGeom>
              <a:avLst/>
              <a:gdLst/>
              <a:ahLst/>
              <a:cxnLst/>
              <a:rect l="0" t="0" r="0" b="0"/>
              <a:pathLst>
                <a:path w="78280" h="307182">
                  <a:moveTo>
                    <a:pt x="71135" y="7144"/>
                  </a:moveTo>
                  <a:lnTo>
                    <a:pt x="64017" y="26"/>
                  </a:lnTo>
                  <a:lnTo>
                    <a:pt x="63994" y="3"/>
                  </a:lnTo>
                  <a:lnTo>
                    <a:pt x="63993" y="2"/>
                  </a:lnTo>
                  <a:lnTo>
                    <a:pt x="63991" y="0"/>
                  </a:lnTo>
                  <a:lnTo>
                    <a:pt x="63991" y="9943"/>
                  </a:lnTo>
                  <a:lnTo>
                    <a:pt x="63197" y="11392"/>
                  </a:lnTo>
                  <a:lnTo>
                    <a:pt x="61875" y="12357"/>
                  </a:lnTo>
                  <a:lnTo>
                    <a:pt x="60198" y="13000"/>
                  </a:lnTo>
                  <a:lnTo>
                    <a:pt x="59081" y="14223"/>
                  </a:lnTo>
                  <a:lnTo>
                    <a:pt x="58337" y="15832"/>
                  </a:lnTo>
                  <a:lnTo>
                    <a:pt x="56715" y="20531"/>
                  </a:lnTo>
                  <a:lnTo>
                    <a:pt x="55172" y="24006"/>
                  </a:lnTo>
                  <a:lnTo>
                    <a:pt x="53350" y="27910"/>
                  </a:lnTo>
                  <a:lnTo>
                    <a:pt x="51324" y="34365"/>
                  </a:lnTo>
                  <a:lnTo>
                    <a:pt x="50784" y="37197"/>
                  </a:lnTo>
                  <a:lnTo>
                    <a:pt x="49631" y="39880"/>
                  </a:lnTo>
                  <a:lnTo>
                    <a:pt x="48066" y="42461"/>
                  </a:lnTo>
                  <a:lnTo>
                    <a:pt x="46231" y="44976"/>
                  </a:lnTo>
                  <a:lnTo>
                    <a:pt x="44214" y="48240"/>
                  </a:lnTo>
                  <a:lnTo>
                    <a:pt x="42075" y="52004"/>
                  </a:lnTo>
                  <a:lnTo>
                    <a:pt x="39855" y="56101"/>
                  </a:lnTo>
                  <a:lnTo>
                    <a:pt x="37582" y="59626"/>
                  </a:lnTo>
                  <a:lnTo>
                    <a:pt x="35273" y="62769"/>
                  </a:lnTo>
                  <a:lnTo>
                    <a:pt x="32939" y="65658"/>
                  </a:lnTo>
                  <a:lnTo>
                    <a:pt x="31384" y="69173"/>
                  </a:lnTo>
                  <a:lnTo>
                    <a:pt x="29655" y="77310"/>
                  </a:lnTo>
                  <a:lnTo>
                    <a:pt x="28400" y="80909"/>
                  </a:lnTo>
                  <a:lnTo>
                    <a:pt x="26771" y="84102"/>
                  </a:lnTo>
                  <a:lnTo>
                    <a:pt x="24890" y="87024"/>
                  </a:lnTo>
                  <a:lnTo>
                    <a:pt x="22842" y="90560"/>
                  </a:lnTo>
                  <a:lnTo>
                    <a:pt x="18450" y="98722"/>
                  </a:lnTo>
                  <a:lnTo>
                    <a:pt x="16962" y="102327"/>
                  </a:lnTo>
                  <a:lnTo>
                    <a:pt x="15309" y="108450"/>
                  </a:lnTo>
                  <a:lnTo>
                    <a:pt x="14573" y="115933"/>
                  </a:lnTo>
                  <a:lnTo>
                    <a:pt x="14377" y="120152"/>
                  </a:lnTo>
                  <a:lnTo>
                    <a:pt x="13453" y="123757"/>
                  </a:lnTo>
                  <a:lnTo>
                    <a:pt x="12043" y="126955"/>
                  </a:lnTo>
                  <a:lnTo>
                    <a:pt x="10308" y="129880"/>
                  </a:lnTo>
                  <a:lnTo>
                    <a:pt x="8382" y="137364"/>
                  </a:lnTo>
                  <a:lnTo>
                    <a:pt x="7525" y="145188"/>
                  </a:lnTo>
                  <a:lnTo>
                    <a:pt x="7146" y="151312"/>
                  </a:lnTo>
                  <a:lnTo>
                    <a:pt x="6250" y="154055"/>
                  </a:lnTo>
                  <a:lnTo>
                    <a:pt x="4860" y="156679"/>
                  </a:lnTo>
                  <a:lnTo>
                    <a:pt x="3139" y="159221"/>
                  </a:lnTo>
                  <a:lnTo>
                    <a:pt x="1227" y="166280"/>
                  </a:lnTo>
                  <a:lnTo>
                    <a:pt x="378" y="173915"/>
                  </a:lnTo>
                  <a:lnTo>
                    <a:pt x="0" y="179954"/>
                  </a:lnTo>
                  <a:lnTo>
                    <a:pt x="693" y="182675"/>
                  </a:lnTo>
                  <a:lnTo>
                    <a:pt x="1948" y="185284"/>
                  </a:lnTo>
                  <a:lnTo>
                    <a:pt x="3579" y="187816"/>
                  </a:lnTo>
                  <a:lnTo>
                    <a:pt x="5391" y="194863"/>
                  </a:lnTo>
                  <a:lnTo>
                    <a:pt x="6197" y="202493"/>
                  </a:lnTo>
                  <a:lnTo>
                    <a:pt x="6650" y="211251"/>
                  </a:lnTo>
                  <a:lnTo>
                    <a:pt x="6757" y="216392"/>
                  </a:lnTo>
                  <a:lnTo>
                    <a:pt x="8920" y="223439"/>
                  </a:lnTo>
                  <a:lnTo>
                    <a:pt x="10608" y="227540"/>
                  </a:lnTo>
                  <a:lnTo>
                    <a:pt x="12985" y="237105"/>
                  </a:lnTo>
                  <a:lnTo>
                    <a:pt x="14111" y="239826"/>
                  </a:lnTo>
                  <a:lnTo>
                    <a:pt x="15657" y="242434"/>
                  </a:lnTo>
                  <a:lnTo>
                    <a:pt x="17481" y="244967"/>
                  </a:lnTo>
                  <a:lnTo>
                    <a:pt x="19508" y="249897"/>
                  </a:lnTo>
                  <a:lnTo>
                    <a:pt x="20048" y="252323"/>
                  </a:lnTo>
                  <a:lnTo>
                    <a:pt x="21201" y="254734"/>
                  </a:lnTo>
                  <a:lnTo>
                    <a:pt x="22766" y="257135"/>
                  </a:lnTo>
                  <a:lnTo>
                    <a:pt x="27185" y="262900"/>
                  </a:lnTo>
                  <a:lnTo>
                    <a:pt x="28341" y="264166"/>
                  </a:lnTo>
                  <a:lnTo>
                    <a:pt x="31742" y="267691"/>
                  </a:lnTo>
                  <a:lnTo>
                    <a:pt x="32967" y="269742"/>
                  </a:lnTo>
                  <a:lnTo>
                    <a:pt x="34328" y="274138"/>
                  </a:lnTo>
                  <a:lnTo>
                    <a:pt x="35484" y="276421"/>
                  </a:lnTo>
                  <a:lnTo>
                    <a:pt x="37049" y="278736"/>
                  </a:lnTo>
                  <a:lnTo>
                    <a:pt x="38886" y="281075"/>
                  </a:lnTo>
                  <a:lnTo>
                    <a:pt x="40905" y="282633"/>
                  </a:lnTo>
                  <a:lnTo>
                    <a:pt x="43043" y="283672"/>
                  </a:lnTo>
                  <a:lnTo>
                    <a:pt x="45264" y="284365"/>
                  </a:lnTo>
                  <a:lnTo>
                    <a:pt x="47538" y="285621"/>
                  </a:lnTo>
                  <a:lnTo>
                    <a:pt x="49846" y="287251"/>
                  </a:lnTo>
                  <a:lnTo>
                    <a:pt x="55464" y="291779"/>
                  </a:lnTo>
                  <a:lnTo>
                    <a:pt x="56719" y="292944"/>
                  </a:lnTo>
                  <a:lnTo>
                    <a:pt x="63661" y="299714"/>
                  </a:lnTo>
                  <a:lnTo>
                    <a:pt x="70113" y="306160"/>
                  </a:lnTo>
                  <a:lnTo>
                    <a:pt x="71247" y="306500"/>
                  </a:lnTo>
                  <a:lnTo>
                    <a:pt x="72797" y="306727"/>
                  </a:lnTo>
                  <a:lnTo>
                    <a:pt x="78279" y="3071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6" name="SMARTPenAnnotation334"/>
            <p:cNvSpPr/>
            <p:nvPr/>
          </p:nvSpPr>
          <p:spPr>
            <a:xfrm>
              <a:off x="7579519" y="4394399"/>
              <a:ext cx="157163" cy="191889"/>
            </a:xfrm>
            <a:custGeom>
              <a:avLst/>
              <a:gdLst/>
              <a:ahLst/>
              <a:cxnLst/>
              <a:rect l="0" t="0" r="0" b="0"/>
              <a:pathLst>
                <a:path w="157163" h="191889">
                  <a:moveTo>
                    <a:pt x="7143" y="6151"/>
                  </a:moveTo>
                  <a:lnTo>
                    <a:pt x="992" y="6151"/>
                  </a:lnTo>
                  <a:lnTo>
                    <a:pt x="661" y="5357"/>
                  </a:lnTo>
                  <a:lnTo>
                    <a:pt x="86" y="0"/>
                  </a:lnTo>
                  <a:lnTo>
                    <a:pt x="1" y="5972"/>
                  </a:lnTo>
                  <a:lnTo>
                    <a:pt x="0" y="6071"/>
                  </a:lnTo>
                  <a:lnTo>
                    <a:pt x="3792" y="6127"/>
                  </a:lnTo>
                  <a:lnTo>
                    <a:pt x="4909" y="6929"/>
                  </a:lnTo>
                  <a:lnTo>
                    <a:pt x="5653" y="8257"/>
                  </a:lnTo>
                  <a:lnTo>
                    <a:pt x="6151" y="9936"/>
                  </a:lnTo>
                  <a:lnTo>
                    <a:pt x="8818" y="13918"/>
                  </a:lnTo>
                  <a:lnTo>
                    <a:pt x="12651" y="18334"/>
                  </a:lnTo>
                  <a:lnTo>
                    <a:pt x="17000" y="22942"/>
                  </a:lnTo>
                  <a:lnTo>
                    <a:pt x="29241" y="35380"/>
                  </a:lnTo>
                  <a:lnTo>
                    <a:pt x="59470" y="65621"/>
                  </a:lnTo>
                  <a:lnTo>
                    <a:pt x="61871" y="68816"/>
                  </a:lnTo>
                  <a:lnTo>
                    <a:pt x="64266" y="72534"/>
                  </a:lnTo>
                  <a:lnTo>
                    <a:pt x="66656" y="76600"/>
                  </a:lnTo>
                  <a:lnTo>
                    <a:pt x="69838" y="80104"/>
                  </a:lnTo>
                  <a:lnTo>
                    <a:pt x="73545" y="83234"/>
                  </a:lnTo>
                  <a:lnTo>
                    <a:pt x="77605" y="86115"/>
                  </a:lnTo>
                  <a:lnTo>
                    <a:pt x="80311" y="89623"/>
                  </a:lnTo>
                  <a:lnTo>
                    <a:pt x="82116" y="93549"/>
                  </a:lnTo>
                  <a:lnTo>
                    <a:pt x="83319" y="97753"/>
                  </a:lnTo>
                  <a:lnTo>
                    <a:pt x="85708" y="101350"/>
                  </a:lnTo>
                  <a:lnTo>
                    <a:pt x="88889" y="104542"/>
                  </a:lnTo>
                  <a:lnTo>
                    <a:pt x="92596" y="107464"/>
                  </a:lnTo>
                  <a:lnTo>
                    <a:pt x="95862" y="110999"/>
                  </a:lnTo>
                  <a:lnTo>
                    <a:pt x="98833" y="114943"/>
                  </a:lnTo>
                  <a:lnTo>
                    <a:pt x="101607" y="119160"/>
                  </a:lnTo>
                  <a:lnTo>
                    <a:pt x="104251" y="122765"/>
                  </a:lnTo>
                  <a:lnTo>
                    <a:pt x="106807" y="125963"/>
                  </a:lnTo>
                  <a:lnTo>
                    <a:pt x="109303" y="128888"/>
                  </a:lnTo>
                  <a:lnTo>
                    <a:pt x="114195" y="134254"/>
                  </a:lnTo>
                  <a:lnTo>
                    <a:pt x="121413" y="141739"/>
                  </a:lnTo>
                  <a:lnTo>
                    <a:pt x="130962" y="151379"/>
                  </a:lnTo>
                  <a:lnTo>
                    <a:pt x="132551" y="153769"/>
                  </a:lnTo>
                  <a:lnTo>
                    <a:pt x="134318" y="158542"/>
                  </a:lnTo>
                  <a:lnTo>
                    <a:pt x="137219" y="163310"/>
                  </a:lnTo>
                  <a:lnTo>
                    <a:pt x="141155" y="168074"/>
                  </a:lnTo>
                  <a:lnTo>
                    <a:pt x="145550" y="172837"/>
                  </a:lnTo>
                  <a:lnTo>
                    <a:pt x="147039" y="175219"/>
                  </a:lnTo>
                  <a:lnTo>
                    <a:pt x="148694" y="179982"/>
                  </a:lnTo>
                  <a:lnTo>
                    <a:pt x="149626" y="183333"/>
                  </a:lnTo>
                  <a:lnTo>
                    <a:pt x="150550" y="183803"/>
                  </a:lnTo>
                  <a:lnTo>
                    <a:pt x="153695" y="184326"/>
                  </a:lnTo>
                  <a:lnTo>
                    <a:pt x="154850" y="185259"/>
                  </a:lnTo>
                  <a:lnTo>
                    <a:pt x="155621" y="186676"/>
                  </a:lnTo>
                  <a:lnTo>
                    <a:pt x="157162" y="19188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7" name="SMARTPenAnnotation335"/>
            <p:cNvSpPr/>
            <p:nvPr/>
          </p:nvSpPr>
          <p:spPr>
            <a:xfrm>
              <a:off x="7608093" y="4371975"/>
              <a:ext cx="142876" cy="171451"/>
            </a:xfrm>
            <a:custGeom>
              <a:avLst/>
              <a:gdLst/>
              <a:ahLst/>
              <a:cxnLst/>
              <a:rect l="0" t="0" r="0" b="0"/>
              <a:pathLst>
                <a:path w="142876" h="171451">
                  <a:moveTo>
                    <a:pt x="142875" y="0"/>
                  </a:moveTo>
                  <a:lnTo>
                    <a:pt x="136026" y="0"/>
                  </a:lnTo>
                  <a:lnTo>
                    <a:pt x="132026" y="3792"/>
                  </a:lnTo>
                  <a:lnTo>
                    <a:pt x="130087" y="4909"/>
                  </a:lnTo>
                  <a:lnTo>
                    <a:pt x="125814" y="6150"/>
                  </a:lnTo>
                  <a:lnTo>
                    <a:pt x="124358" y="7275"/>
                  </a:lnTo>
                  <a:lnTo>
                    <a:pt x="123386" y="8819"/>
                  </a:lnTo>
                  <a:lnTo>
                    <a:pt x="121514" y="13444"/>
                  </a:lnTo>
                  <a:lnTo>
                    <a:pt x="118035" y="20792"/>
                  </a:lnTo>
                  <a:lnTo>
                    <a:pt x="115996" y="24179"/>
                  </a:lnTo>
                  <a:lnTo>
                    <a:pt x="113844" y="27232"/>
                  </a:lnTo>
                  <a:lnTo>
                    <a:pt x="111614" y="30061"/>
                  </a:lnTo>
                  <a:lnTo>
                    <a:pt x="108541" y="33534"/>
                  </a:lnTo>
                  <a:lnTo>
                    <a:pt x="100893" y="41627"/>
                  </a:lnTo>
                  <a:lnTo>
                    <a:pt x="97425" y="46008"/>
                  </a:lnTo>
                  <a:lnTo>
                    <a:pt x="94319" y="50515"/>
                  </a:lnTo>
                  <a:lnTo>
                    <a:pt x="91454" y="55108"/>
                  </a:lnTo>
                  <a:lnTo>
                    <a:pt x="87957" y="59757"/>
                  </a:lnTo>
                  <a:lnTo>
                    <a:pt x="84038" y="64444"/>
                  </a:lnTo>
                  <a:lnTo>
                    <a:pt x="79838" y="69156"/>
                  </a:lnTo>
                  <a:lnTo>
                    <a:pt x="76244" y="73885"/>
                  </a:lnTo>
                  <a:lnTo>
                    <a:pt x="73055" y="78626"/>
                  </a:lnTo>
                  <a:lnTo>
                    <a:pt x="70135" y="83373"/>
                  </a:lnTo>
                  <a:lnTo>
                    <a:pt x="58440" y="101432"/>
                  </a:lnTo>
                  <a:lnTo>
                    <a:pt x="54835" y="107308"/>
                  </a:lnTo>
                  <a:lnTo>
                    <a:pt x="51638" y="112814"/>
                  </a:lnTo>
                  <a:lnTo>
                    <a:pt x="48714" y="118071"/>
                  </a:lnTo>
                  <a:lnTo>
                    <a:pt x="45969" y="122371"/>
                  </a:lnTo>
                  <a:lnTo>
                    <a:pt x="43346" y="126030"/>
                  </a:lnTo>
                  <a:lnTo>
                    <a:pt x="40804" y="129264"/>
                  </a:lnTo>
                  <a:lnTo>
                    <a:pt x="38315" y="133007"/>
                  </a:lnTo>
                  <a:lnTo>
                    <a:pt x="35862" y="137090"/>
                  </a:lnTo>
                  <a:lnTo>
                    <a:pt x="33433" y="141399"/>
                  </a:lnTo>
                  <a:lnTo>
                    <a:pt x="31020" y="145066"/>
                  </a:lnTo>
                  <a:lnTo>
                    <a:pt x="28618" y="148304"/>
                  </a:lnTo>
                  <a:lnTo>
                    <a:pt x="26223" y="151257"/>
                  </a:lnTo>
                  <a:lnTo>
                    <a:pt x="23831" y="154019"/>
                  </a:lnTo>
                  <a:lnTo>
                    <a:pt x="21445" y="156654"/>
                  </a:lnTo>
                  <a:lnTo>
                    <a:pt x="19059" y="159205"/>
                  </a:lnTo>
                  <a:lnTo>
                    <a:pt x="16674" y="160905"/>
                  </a:lnTo>
                  <a:lnTo>
                    <a:pt x="14291" y="162039"/>
                  </a:lnTo>
                  <a:lnTo>
                    <a:pt x="11909" y="162795"/>
                  </a:lnTo>
                  <a:lnTo>
                    <a:pt x="9528" y="164092"/>
                  </a:lnTo>
                  <a:lnTo>
                    <a:pt x="7145" y="165751"/>
                  </a:lnTo>
                  <a:lnTo>
                    <a:pt x="0" y="1714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8" name="SMARTPenAnnotation336"/>
            <p:cNvSpPr/>
            <p:nvPr/>
          </p:nvSpPr>
          <p:spPr>
            <a:xfrm>
              <a:off x="7800975" y="4421981"/>
              <a:ext cx="142876" cy="14288"/>
            </a:xfrm>
            <a:custGeom>
              <a:avLst/>
              <a:gdLst/>
              <a:ahLst/>
              <a:cxnLst/>
              <a:rect l="0" t="0" r="0" b="0"/>
              <a:pathLst>
                <a:path w="142876" h="14288">
                  <a:moveTo>
                    <a:pt x="0" y="14287"/>
                  </a:moveTo>
                  <a:lnTo>
                    <a:pt x="16792" y="14287"/>
                  </a:lnTo>
                  <a:lnTo>
                    <a:pt x="19925" y="13494"/>
                  </a:lnTo>
                  <a:lnTo>
                    <a:pt x="23603" y="12171"/>
                  </a:lnTo>
                  <a:lnTo>
                    <a:pt x="27641" y="10495"/>
                  </a:lnTo>
                  <a:lnTo>
                    <a:pt x="31127" y="9377"/>
                  </a:lnTo>
                  <a:lnTo>
                    <a:pt x="34245" y="8633"/>
                  </a:lnTo>
                  <a:lnTo>
                    <a:pt x="37118" y="8136"/>
                  </a:lnTo>
                  <a:lnTo>
                    <a:pt x="40620" y="7805"/>
                  </a:lnTo>
                  <a:lnTo>
                    <a:pt x="44543" y="7585"/>
                  </a:lnTo>
                  <a:lnTo>
                    <a:pt x="52340" y="7340"/>
                  </a:lnTo>
                  <a:lnTo>
                    <a:pt x="58452" y="7231"/>
                  </a:lnTo>
                  <a:lnTo>
                    <a:pt x="61986" y="6408"/>
                  </a:lnTo>
                  <a:lnTo>
                    <a:pt x="65930" y="5066"/>
                  </a:lnTo>
                  <a:lnTo>
                    <a:pt x="70147" y="3377"/>
                  </a:lnTo>
                  <a:lnTo>
                    <a:pt x="74546" y="2252"/>
                  </a:lnTo>
                  <a:lnTo>
                    <a:pt x="79066" y="1501"/>
                  </a:lnTo>
                  <a:lnTo>
                    <a:pt x="83666" y="1000"/>
                  </a:lnTo>
                  <a:lnTo>
                    <a:pt x="87527" y="667"/>
                  </a:lnTo>
                  <a:lnTo>
                    <a:pt x="90896" y="445"/>
                  </a:lnTo>
                  <a:lnTo>
                    <a:pt x="93935" y="296"/>
                  </a:lnTo>
                  <a:lnTo>
                    <a:pt x="101544" y="132"/>
                  </a:lnTo>
                  <a:lnTo>
                    <a:pt x="142875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99" name="SMARTPenAnnotation337"/>
            <p:cNvSpPr/>
            <p:nvPr/>
          </p:nvSpPr>
          <p:spPr>
            <a:xfrm>
              <a:off x="8001000" y="4321968"/>
              <a:ext cx="21432" cy="200026"/>
            </a:xfrm>
            <a:custGeom>
              <a:avLst/>
              <a:gdLst/>
              <a:ahLst/>
              <a:cxnLst/>
              <a:rect l="0" t="0" r="0" b="0"/>
              <a:pathLst>
                <a:path w="21432" h="200026">
                  <a:moveTo>
                    <a:pt x="0" y="0"/>
                  </a:moveTo>
                  <a:lnTo>
                    <a:pt x="0" y="10642"/>
                  </a:lnTo>
                  <a:lnTo>
                    <a:pt x="793" y="12651"/>
                  </a:lnTo>
                  <a:lnTo>
                    <a:pt x="2116" y="14784"/>
                  </a:lnTo>
                  <a:lnTo>
                    <a:pt x="3792" y="17000"/>
                  </a:lnTo>
                  <a:lnTo>
                    <a:pt x="4909" y="19271"/>
                  </a:lnTo>
                  <a:lnTo>
                    <a:pt x="5653" y="21579"/>
                  </a:lnTo>
                  <a:lnTo>
                    <a:pt x="6151" y="23911"/>
                  </a:lnTo>
                  <a:lnTo>
                    <a:pt x="6481" y="27053"/>
                  </a:lnTo>
                  <a:lnTo>
                    <a:pt x="6702" y="30736"/>
                  </a:lnTo>
                  <a:lnTo>
                    <a:pt x="6947" y="38267"/>
                  </a:lnTo>
                  <a:lnTo>
                    <a:pt x="7085" y="47763"/>
                  </a:lnTo>
                  <a:lnTo>
                    <a:pt x="7143" y="126209"/>
                  </a:lnTo>
                  <a:lnTo>
                    <a:pt x="7937" y="130971"/>
                  </a:lnTo>
                  <a:lnTo>
                    <a:pt x="9259" y="135733"/>
                  </a:lnTo>
                  <a:lnTo>
                    <a:pt x="10936" y="140495"/>
                  </a:lnTo>
                  <a:lnTo>
                    <a:pt x="12053" y="144463"/>
                  </a:lnTo>
                  <a:lnTo>
                    <a:pt x="12797" y="147902"/>
                  </a:lnTo>
                  <a:lnTo>
                    <a:pt x="13295" y="150989"/>
                  </a:lnTo>
                  <a:lnTo>
                    <a:pt x="13625" y="154635"/>
                  </a:lnTo>
                  <a:lnTo>
                    <a:pt x="13846" y="158653"/>
                  </a:lnTo>
                  <a:lnTo>
                    <a:pt x="14091" y="166556"/>
                  </a:lnTo>
                  <a:lnTo>
                    <a:pt x="14229" y="176262"/>
                  </a:lnTo>
                  <a:lnTo>
                    <a:pt x="14279" y="194172"/>
                  </a:lnTo>
                  <a:lnTo>
                    <a:pt x="15075" y="196123"/>
                  </a:lnTo>
                  <a:lnTo>
                    <a:pt x="16400" y="197424"/>
                  </a:lnTo>
                  <a:lnTo>
                    <a:pt x="21431" y="20002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00" name="SMARTPenAnnotation338"/>
            <p:cNvSpPr/>
            <p:nvPr/>
          </p:nvSpPr>
          <p:spPr>
            <a:xfrm>
              <a:off x="8108156" y="4472289"/>
              <a:ext cx="14288" cy="21130"/>
            </a:xfrm>
            <a:custGeom>
              <a:avLst/>
              <a:gdLst/>
              <a:ahLst/>
              <a:cxnLst/>
              <a:rect l="0" t="0" r="0" b="0"/>
              <a:pathLst>
                <a:path w="14288" h="21130">
                  <a:moveTo>
                    <a:pt x="0" y="21129"/>
                  </a:moveTo>
                  <a:lnTo>
                    <a:pt x="0" y="14073"/>
                  </a:lnTo>
                  <a:lnTo>
                    <a:pt x="794" y="14044"/>
                  </a:lnTo>
                  <a:lnTo>
                    <a:pt x="6151" y="13993"/>
                  </a:lnTo>
                  <a:lnTo>
                    <a:pt x="6482" y="13197"/>
                  </a:lnTo>
                  <a:lnTo>
                    <a:pt x="6702" y="11872"/>
                  </a:lnTo>
                  <a:lnTo>
                    <a:pt x="6850" y="10196"/>
                  </a:lnTo>
                  <a:lnTo>
                    <a:pt x="7742" y="9078"/>
                  </a:lnTo>
                  <a:lnTo>
                    <a:pt x="9130" y="8332"/>
                  </a:lnTo>
                  <a:lnTo>
                    <a:pt x="13269" y="7136"/>
                  </a:lnTo>
                  <a:lnTo>
                    <a:pt x="13608" y="6244"/>
                  </a:lnTo>
                  <a:lnTo>
                    <a:pt x="13835" y="4856"/>
                  </a:lnTo>
                  <a:lnTo>
                    <a:pt x="14261" y="0"/>
                  </a:lnTo>
                  <a:lnTo>
                    <a:pt x="14287" y="6842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01" name="SMARTPenAnnotation339"/>
            <p:cNvSpPr/>
            <p:nvPr/>
          </p:nvSpPr>
          <p:spPr>
            <a:xfrm>
              <a:off x="8172450" y="4286250"/>
              <a:ext cx="135608" cy="257147"/>
            </a:xfrm>
            <a:custGeom>
              <a:avLst/>
              <a:gdLst/>
              <a:ahLst/>
              <a:cxnLst/>
              <a:rect l="0" t="0" r="0" b="0"/>
              <a:pathLst>
                <a:path w="135608" h="257147">
                  <a:moveTo>
                    <a:pt x="121443" y="0"/>
                  </a:moveTo>
                  <a:lnTo>
                    <a:pt x="117327" y="0"/>
                  </a:lnTo>
                  <a:lnTo>
                    <a:pt x="119084" y="0"/>
                  </a:lnTo>
                  <a:lnTo>
                    <a:pt x="116952" y="0"/>
                  </a:lnTo>
                  <a:lnTo>
                    <a:pt x="116068" y="794"/>
                  </a:lnTo>
                  <a:lnTo>
                    <a:pt x="115478" y="2116"/>
                  </a:lnTo>
                  <a:lnTo>
                    <a:pt x="114532" y="6150"/>
                  </a:lnTo>
                  <a:lnTo>
                    <a:pt x="110576" y="10641"/>
                  </a:lnTo>
                  <a:lnTo>
                    <a:pt x="108642" y="11857"/>
                  </a:lnTo>
                  <a:lnTo>
                    <a:pt x="106559" y="12667"/>
                  </a:lnTo>
                  <a:lnTo>
                    <a:pt x="104378" y="13207"/>
                  </a:lnTo>
                  <a:lnTo>
                    <a:pt x="101335" y="14361"/>
                  </a:lnTo>
                  <a:lnTo>
                    <a:pt x="97718" y="15924"/>
                  </a:lnTo>
                  <a:lnTo>
                    <a:pt x="93721" y="17760"/>
                  </a:lnTo>
                  <a:lnTo>
                    <a:pt x="90261" y="18983"/>
                  </a:lnTo>
                  <a:lnTo>
                    <a:pt x="87162" y="19799"/>
                  </a:lnTo>
                  <a:lnTo>
                    <a:pt x="84301" y="20343"/>
                  </a:lnTo>
                  <a:lnTo>
                    <a:pt x="81601" y="21499"/>
                  </a:lnTo>
                  <a:lnTo>
                    <a:pt x="79006" y="23064"/>
                  </a:lnTo>
                  <a:lnTo>
                    <a:pt x="76483" y="24901"/>
                  </a:lnTo>
                  <a:lnTo>
                    <a:pt x="73214" y="26125"/>
                  </a:lnTo>
                  <a:lnTo>
                    <a:pt x="69446" y="26942"/>
                  </a:lnTo>
                  <a:lnTo>
                    <a:pt x="65347" y="27486"/>
                  </a:lnTo>
                  <a:lnTo>
                    <a:pt x="61821" y="27849"/>
                  </a:lnTo>
                  <a:lnTo>
                    <a:pt x="58677" y="28091"/>
                  </a:lnTo>
                  <a:lnTo>
                    <a:pt x="55787" y="28252"/>
                  </a:lnTo>
                  <a:lnTo>
                    <a:pt x="50458" y="28431"/>
                  </a:lnTo>
                  <a:lnTo>
                    <a:pt x="40571" y="28546"/>
                  </a:lnTo>
                  <a:lnTo>
                    <a:pt x="33363" y="28566"/>
                  </a:lnTo>
                  <a:lnTo>
                    <a:pt x="31767" y="27775"/>
                  </a:lnTo>
                  <a:lnTo>
                    <a:pt x="30703" y="26454"/>
                  </a:lnTo>
                  <a:lnTo>
                    <a:pt x="29993" y="24780"/>
                  </a:lnTo>
                  <a:lnTo>
                    <a:pt x="28727" y="23663"/>
                  </a:lnTo>
                  <a:lnTo>
                    <a:pt x="27089" y="22919"/>
                  </a:lnTo>
                  <a:lnTo>
                    <a:pt x="23152" y="22092"/>
                  </a:lnTo>
                  <a:lnTo>
                    <a:pt x="20990" y="21872"/>
                  </a:lnTo>
                  <a:lnTo>
                    <a:pt x="15611" y="21518"/>
                  </a:lnTo>
                  <a:lnTo>
                    <a:pt x="12759" y="21470"/>
                  </a:lnTo>
                  <a:lnTo>
                    <a:pt x="10887" y="21456"/>
                  </a:lnTo>
                  <a:lnTo>
                    <a:pt x="10434" y="22242"/>
                  </a:lnTo>
                  <a:lnTo>
                    <a:pt x="10924" y="23559"/>
                  </a:lnTo>
                  <a:lnTo>
                    <a:pt x="12045" y="25231"/>
                  </a:lnTo>
                  <a:lnTo>
                    <a:pt x="11999" y="26346"/>
                  </a:lnTo>
                  <a:lnTo>
                    <a:pt x="11174" y="27089"/>
                  </a:lnTo>
                  <a:lnTo>
                    <a:pt x="9831" y="27584"/>
                  </a:lnTo>
                  <a:lnTo>
                    <a:pt x="8935" y="28708"/>
                  </a:lnTo>
                  <a:lnTo>
                    <a:pt x="8338" y="30251"/>
                  </a:lnTo>
                  <a:lnTo>
                    <a:pt x="7497" y="36215"/>
                  </a:lnTo>
                  <a:lnTo>
                    <a:pt x="7380" y="38431"/>
                  </a:lnTo>
                  <a:lnTo>
                    <a:pt x="5132" y="45126"/>
                  </a:lnTo>
                  <a:lnTo>
                    <a:pt x="2281" y="52600"/>
                  </a:lnTo>
                  <a:lnTo>
                    <a:pt x="1013" y="58566"/>
                  </a:lnTo>
                  <a:lnTo>
                    <a:pt x="299" y="66389"/>
                  </a:lnTo>
                  <a:lnTo>
                    <a:pt x="133" y="73427"/>
                  </a:lnTo>
                  <a:lnTo>
                    <a:pt x="0" y="128161"/>
                  </a:lnTo>
                  <a:lnTo>
                    <a:pt x="3792" y="132253"/>
                  </a:lnTo>
                  <a:lnTo>
                    <a:pt x="6151" y="134701"/>
                  </a:lnTo>
                  <a:lnTo>
                    <a:pt x="7275" y="134250"/>
                  </a:lnTo>
                  <a:lnTo>
                    <a:pt x="10642" y="131633"/>
                  </a:lnTo>
                  <a:lnTo>
                    <a:pt x="13207" y="129490"/>
                  </a:lnTo>
                  <a:lnTo>
                    <a:pt x="15924" y="128988"/>
                  </a:lnTo>
                  <a:lnTo>
                    <a:pt x="17760" y="128854"/>
                  </a:lnTo>
                  <a:lnTo>
                    <a:pt x="19777" y="127972"/>
                  </a:lnTo>
                  <a:lnTo>
                    <a:pt x="21916" y="126589"/>
                  </a:lnTo>
                  <a:lnTo>
                    <a:pt x="24136" y="124874"/>
                  </a:lnTo>
                  <a:lnTo>
                    <a:pt x="27202" y="123730"/>
                  </a:lnTo>
                  <a:lnTo>
                    <a:pt x="30835" y="122968"/>
                  </a:lnTo>
                  <a:lnTo>
                    <a:pt x="40487" y="121744"/>
                  </a:lnTo>
                  <a:lnTo>
                    <a:pt x="43923" y="119461"/>
                  </a:lnTo>
                  <a:lnTo>
                    <a:pt x="45951" y="117740"/>
                  </a:lnTo>
                  <a:lnTo>
                    <a:pt x="48890" y="116594"/>
                  </a:lnTo>
                  <a:lnTo>
                    <a:pt x="52437" y="115828"/>
                  </a:lnTo>
                  <a:lnTo>
                    <a:pt x="56389" y="115319"/>
                  </a:lnTo>
                  <a:lnTo>
                    <a:pt x="59817" y="114979"/>
                  </a:lnTo>
                  <a:lnTo>
                    <a:pt x="62897" y="114753"/>
                  </a:lnTo>
                  <a:lnTo>
                    <a:pt x="65744" y="114602"/>
                  </a:lnTo>
                  <a:lnTo>
                    <a:pt x="71024" y="114434"/>
                  </a:lnTo>
                  <a:lnTo>
                    <a:pt x="80575" y="114339"/>
                  </a:lnTo>
                  <a:lnTo>
                    <a:pt x="94233" y="114307"/>
                  </a:lnTo>
                  <a:lnTo>
                    <a:pt x="96953" y="115099"/>
                  </a:lnTo>
                  <a:lnTo>
                    <a:pt x="99560" y="116420"/>
                  </a:lnTo>
                  <a:lnTo>
                    <a:pt x="102092" y="118094"/>
                  </a:lnTo>
                  <a:lnTo>
                    <a:pt x="104574" y="119211"/>
                  </a:lnTo>
                  <a:lnTo>
                    <a:pt x="107022" y="119955"/>
                  </a:lnTo>
                  <a:lnTo>
                    <a:pt x="109447" y="120451"/>
                  </a:lnTo>
                  <a:lnTo>
                    <a:pt x="111859" y="121575"/>
                  </a:lnTo>
                  <a:lnTo>
                    <a:pt x="114260" y="123119"/>
                  </a:lnTo>
                  <a:lnTo>
                    <a:pt x="116655" y="124942"/>
                  </a:lnTo>
                  <a:lnTo>
                    <a:pt x="119044" y="126951"/>
                  </a:lnTo>
                  <a:lnTo>
                    <a:pt x="121432" y="129083"/>
                  </a:lnTo>
                  <a:lnTo>
                    <a:pt x="123817" y="131300"/>
                  </a:lnTo>
                  <a:lnTo>
                    <a:pt x="126200" y="134364"/>
                  </a:lnTo>
                  <a:lnTo>
                    <a:pt x="128584" y="137995"/>
                  </a:lnTo>
                  <a:lnTo>
                    <a:pt x="132555" y="145469"/>
                  </a:lnTo>
                  <a:lnTo>
                    <a:pt x="134319" y="151435"/>
                  </a:lnTo>
                  <a:lnTo>
                    <a:pt x="135104" y="158850"/>
                  </a:lnTo>
                  <a:lnTo>
                    <a:pt x="135313" y="163050"/>
                  </a:lnTo>
                  <a:lnTo>
                    <a:pt x="135545" y="171949"/>
                  </a:lnTo>
                  <a:lnTo>
                    <a:pt x="135607" y="176546"/>
                  </a:lnTo>
                  <a:lnTo>
                    <a:pt x="134854" y="180403"/>
                  </a:lnTo>
                  <a:lnTo>
                    <a:pt x="131902" y="186806"/>
                  </a:lnTo>
                  <a:lnTo>
                    <a:pt x="130060" y="194414"/>
                  </a:lnTo>
                  <a:lnTo>
                    <a:pt x="129570" y="198666"/>
                  </a:lnTo>
                  <a:lnTo>
                    <a:pt x="128448" y="202293"/>
                  </a:lnTo>
                  <a:lnTo>
                    <a:pt x="125086" y="208441"/>
                  </a:lnTo>
                  <a:lnTo>
                    <a:pt x="120946" y="215936"/>
                  </a:lnTo>
                  <a:lnTo>
                    <a:pt x="118730" y="220157"/>
                  </a:lnTo>
                  <a:lnTo>
                    <a:pt x="116460" y="223765"/>
                  </a:lnTo>
                  <a:lnTo>
                    <a:pt x="114152" y="226964"/>
                  </a:lnTo>
                  <a:lnTo>
                    <a:pt x="111821" y="229891"/>
                  </a:lnTo>
                  <a:lnTo>
                    <a:pt x="108677" y="232635"/>
                  </a:lnTo>
                  <a:lnTo>
                    <a:pt x="104995" y="235259"/>
                  </a:lnTo>
                  <a:lnTo>
                    <a:pt x="100953" y="237802"/>
                  </a:lnTo>
                  <a:lnTo>
                    <a:pt x="97465" y="239497"/>
                  </a:lnTo>
                  <a:lnTo>
                    <a:pt x="94345" y="240627"/>
                  </a:lnTo>
                  <a:lnTo>
                    <a:pt x="91471" y="241380"/>
                  </a:lnTo>
                  <a:lnTo>
                    <a:pt x="88762" y="242677"/>
                  </a:lnTo>
                  <a:lnTo>
                    <a:pt x="86162" y="244334"/>
                  </a:lnTo>
                  <a:lnTo>
                    <a:pt x="80078" y="248905"/>
                  </a:lnTo>
                  <a:lnTo>
                    <a:pt x="77130" y="251648"/>
                  </a:lnTo>
                  <a:lnTo>
                    <a:pt x="75232" y="253490"/>
                  </a:lnTo>
                  <a:lnTo>
                    <a:pt x="73173" y="254718"/>
                  </a:lnTo>
                  <a:lnTo>
                    <a:pt x="71007" y="255537"/>
                  </a:lnTo>
                  <a:lnTo>
                    <a:pt x="64685" y="257078"/>
                  </a:lnTo>
                  <a:lnTo>
                    <a:pt x="60618" y="257146"/>
                  </a:lnTo>
                  <a:lnTo>
                    <a:pt x="59461" y="256362"/>
                  </a:lnTo>
                  <a:lnTo>
                    <a:pt x="58691" y="255046"/>
                  </a:lnTo>
                  <a:lnTo>
                    <a:pt x="57150" y="2500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02" name="SMARTPenAnnotation340"/>
            <p:cNvSpPr/>
            <p:nvPr/>
          </p:nvSpPr>
          <p:spPr>
            <a:xfrm>
              <a:off x="8325496" y="4214812"/>
              <a:ext cx="161217" cy="300039"/>
            </a:xfrm>
            <a:custGeom>
              <a:avLst/>
              <a:gdLst/>
              <a:ahLst/>
              <a:cxnLst/>
              <a:rect l="0" t="0" r="0" b="0"/>
              <a:pathLst>
                <a:path w="161217" h="300039">
                  <a:moveTo>
                    <a:pt x="4116" y="0"/>
                  </a:moveTo>
                  <a:lnTo>
                    <a:pt x="0" y="0"/>
                  </a:lnTo>
                  <a:lnTo>
                    <a:pt x="34813" y="0"/>
                  </a:lnTo>
                  <a:lnTo>
                    <a:pt x="37281" y="794"/>
                  </a:lnTo>
                  <a:lnTo>
                    <a:pt x="42139" y="3792"/>
                  </a:lnTo>
                  <a:lnTo>
                    <a:pt x="45340" y="4910"/>
                  </a:lnTo>
                  <a:lnTo>
                    <a:pt x="49061" y="5654"/>
                  </a:lnTo>
                  <a:lnTo>
                    <a:pt x="53130" y="6151"/>
                  </a:lnTo>
                  <a:lnTo>
                    <a:pt x="57429" y="7276"/>
                  </a:lnTo>
                  <a:lnTo>
                    <a:pt x="61883" y="8819"/>
                  </a:lnTo>
                  <a:lnTo>
                    <a:pt x="66440" y="10642"/>
                  </a:lnTo>
                  <a:lnTo>
                    <a:pt x="71065" y="12651"/>
                  </a:lnTo>
                  <a:lnTo>
                    <a:pt x="80438" y="17000"/>
                  </a:lnTo>
                  <a:lnTo>
                    <a:pt x="94640" y="23911"/>
                  </a:lnTo>
                  <a:lnTo>
                    <a:pt x="98596" y="26259"/>
                  </a:lnTo>
                  <a:lnTo>
                    <a:pt x="102028" y="28618"/>
                  </a:lnTo>
                  <a:lnTo>
                    <a:pt x="105110" y="30985"/>
                  </a:lnTo>
                  <a:lnTo>
                    <a:pt x="108751" y="33357"/>
                  </a:lnTo>
                  <a:lnTo>
                    <a:pt x="112767" y="35732"/>
                  </a:lnTo>
                  <a:lnTo>
                    <a:pt x="117032" y="38109"/>
                  </a:lnTo>
                  <a:lnTo>
                    <a:pt x="120668" y="41281"/>
                  </a:lnTo>
                  <a:lnTo>
                    <a:pt x="123886" y="44983"/>
                  </a:lnTo>
                  <a:lnTo>
                    <a:pt x="126825" y="49039"/>
                  </a:lnTo>
                  <a:lnTo>
                    <a:pt x="129578" y="53330"/>
                  </a:lnTo>
                  <a:lnTo>
                    <a:pt x="132208" y="57778"/>
                  </a:lnTo>
                  <a:lnTo>
                    <a:pt x="137246" y="66160"/>
                  </a:lnTo>
                  <a:lnTo>
                    <a:pt x="145338" y="76929"/>
                  </a:lnTo>
                  <a:lnTo>
                    <a:pt x="153136" y="88166"/>
                  </a:lnTo>
                  <a:lnTo>
                    <a:pt x="155850" y="93702"/>
                  </a:lnTo>
                  <a:lnTo>
                    <a:pt x="157659" y="98981"/>
                  </a:lnTo>
                  <a:lnTo>
                    <a:pt x="158865" y="104087"/>
                  </a:lnTo>
                  <a:lnTo>
                    <a:pt x="159671" y="109873"/>
                  </a:lnTo>
                  <a:lnTo>
                    <a:pt x="160206" y="116111"/>
                  </a:lnTo>
                  <a:lnTo>
                    <a:pt x="160565" y="122651"/>
                  </a:lnTo>
                  <a:lnTo>
                    <a:pt x="160961" y="134151"/>
                  </a:lnTo>
                  <a:lnTo>
                    <a:pt x="161184" y="151667"/>
                  </a:lnTo>
                  <a:lnTo>
                    <a:pt x="161216" y="158261"/>
                  </a:lnTo>
                  <a:lnTo>
                    <a:pt x="160443" y="164245"/>
                  </a:lnTo>
                  <a:lnTo>
                    <a:pt x="159134" y="169822"/>
                  </a:lnTo>
                  <a:lnTo>
                    <a:pt x="157468" y="175127"/>
                  </a:lnTo>
                  <a:lnTo>
                    <a:pt x="156356" y="181045"/>
                  </a:lnTo>
                  <a:lnTo>
                    <a:pt x="155616" y="187372"/>
                  </a:lnTo>
                  <a:lnTo>
                    <a:pt x="155123" y="193971"/>
                  </a:lnTo>
                  <a:lnTo>
                    <a:pt x="154000" y="200751"/>
                  </a:lnTo>
                  <a:lnTo>
                    <a:pt x="152457" y="207653"/>
                  </a:lnTo>
                  <a:lnTo>
                    <a:pt x="150635" y="214636"/>
                  </a:lnTo>
                  <a:lnTo>
                    <a:pt x="148627" y="220878"/>
                  </a:lnTo>
                  <a:lnTo>
                    <a:pt x="146494" y="226627"/>
                  </a:lnTo>
                  <a:lnTo>
                    <a:pt x="144279" y="232047"/>
                  </a:lnTo>
                  <a:lnTo>
                    <a:pt x="142008" y="237248"/>
                  </a:lnTo>
                  <a:lnTo>
                    <a:pt x="137368" y="247260"/>
                  </a:lnTo>
                  <a:lnTo>
                    <a:pt x="130293" y="261822"/>
                  </a:lnTo>
                  <a:lnTo>
                    <a:pt x="125547" y="269294"/>
                  </a:lnTo>
                  <a:lnTo>
                    <a:pt x="120791" y="275261"/>
                  </a:lnTo>
                  <a:lnTo>
                    <a:pt x="116032" y="280559"/>
                  </a:lnTo>
                  <a:lnTo>
                    <a:pt x="111271" y="285560"/>
                  </a:lnTo>
                  <a:lnTo>
                    <a:pt x="105539" y="291445"/>
                  </a:lnTo>
                  <a:lnTo>
                    <a:pt x="105070" y="292722"/>
                  </a:lnTo>
                  <a:lnTo>
                    <a:pt x="104546" y="296257"/>
                  </a:lnTo>
                  <a:lnTo>
                    <a:pt x="103613" y="297517"/>
                  </a:lnTo>
                  <a:lnTo>
                    <a:pt x="102198" y="298357"/>
                  </a:lnTo>
                  <a:lnTo>
                    <a:pt x="97290" y="299939"/>
                  </a:lnTo>
                  <a:lnTo>
                    <a:pt x="93283" y="300008"/>
                  </a:lnTo>
                  <a:lnTo>
                    <a:pt x="89841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082612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Multiplicity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Even multiplicities (squared, to the fourth, etc.) intersect but do not cross at zero. The turn back.</a:t>
            </a:r>
          </a:p>
          <a:p>
            <a:r>
              <a:rPr lang="en-US" dirty="0" smtClean="0"/>
              <a:t>Odd multiplicities (1</a:t>
            </a:r>
            <a:r>
              <a:rPr lang="en-US" baseline="30000" dirty="0" smtClean="0"/>
              <a:t>st</a:t>
            </a:r>
            <a:r>
              <a:rPr lang="en-US" dirty="0" smtClean="0"/>
              <a:t>, 3</a:t>
            </a:r>
            <a:r>
              <a:rPr lang="en-US" baseline="30000" dirty="0" smtClean="0"/>
              <a:t>rd</a:t>
            </a:r>
            <a:r>
              <a:rPr lang="en-US" dirty="0" smtClean="0"/>
              <a:t>, etc.) cross at zero.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Total multiplicity must add up to the degree.</a:t>
            </a:r>
          </a:p>
        </p:txBody>
      </p:sp>
      <p:sp>
        <p:nvSpPr>
          <p:cNvPr id="7" name="SMARTPenAnnotation317"/>
          <p:cNvSpPr/>
          <p:nvPr/>
        </p:nvSpPr>
        <p:spPr>
          <a:xfrm>
            <a:off x="1371601" y="4816740"/>
            <a:ext cx="11113" cy="59531"/>
          </a:xfrm>
          <a:custGeom>
            <a:avLst/>
            <a:gdLst/>
            <a:ahLst/>
            <a:cxnLst/>
            <a:rect l="0" t="0" r="0" b="0"/>
            <a:pathLst>
              <a:path w="11434" h="72524">
                <a:moveTo>
                  <a:pt x="0" y="0"/>
                </a:moveTo>
                <a:lnTo>
                  <a:pt x="3" y="40231"/>
                </a:lnTo>
                <a:lnTo>
                  <a:pt x="1273" y="44645"/>
                </a:lnTo>
                <a:lnTo>
                  <a:pt x="3389" y="48858"/>
                </a:lnTo>
                <a:lnTo>
                  <a:pt x="9049" y="57468"/>
                </a:lnTo>
                <a:lnTo>
                  <a:pt x="11433" y="72523"/>
                </a:lnTo>
              </a:path>
            </a:pathLst>
          </a:custGeom>
          <a:ln w="3810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SMARTPenAnnotation164"/>
          <p:cNvSpPr/>
          <p:nvPr/>
        </p:nvSpPr>
        <p:spPr>
          <a:xfrm>
            <a:off x="750104" y="693248"/>
            <a:ext cx="118083" cy="334425"/>
          </a:xfrm>
          <a:custGeom>
            <a:avLst/>
            <a:gdLst/>
            <a:ahLst/>
            <a:cxnLst/>
            <a:rect l="0" t="0" r="0" b="0"/>
            <a:pathLst>
              <a:path w="118083" h="334425">
                <a:moveTo>
                  <a:pt x="114289" y="71133"/>
                </a:moveTo>
                <a:lnTo>
                  <a:pt x="114289" y="64283"/>
                </a:lnTo>
                <a:lnTo>
                  <a:pt x="116406" y="62003"/>
                </a:lnTo>
                <a:lnTo>
                  <a:pt x="118082" y="60284"/>
                </a:lnTo>
                <a:lnTo>
                  <a:pt x="117611" y="58344"/>
                </a:lnTo>
                <a:lnTo>
                  <a:pt x="115710" y="56257"/>
                </a:lnTo>
                <a:lnTo>
                  <a:pt x="112855" y="54072"/>
                </a:lnTo>
                <a:lnTo>
                  <a:pt x="110952" y="51821"/>
                </a:lnTo>
                <a:lnTo>
                  <a:pt x="109683" y="49527"/>
                </a:lnTo>
                <a:lnTo>
                  <a:pt x="107647" y="43934"/>
                </a:lnTo>
                <a:lnTo>
                  <a:pt x="107211" y="34968"/>
                </a:lnTo>
                <a:lnTo>
                  <a:pt x="107189" y="32736"/>
                </a:lnTo>
                <a:lnTo>
                  <a:pt x="106381" y="30453"/>
                </a:lnTo>
                <a:lnTo>
                  <a:pt x="103366" y="25801"/>
                </a:lnTo>
                <a:lnTo>
                  <a:pt x="101451" y="24243"/>
                </a:lnTo>
                <a:lnTo>
                  <a:pt x="99380" y="23204"/>
                </a:lnTo>
                <a:lnTo>
                  <a:pt x="97206" y="22511"/>
                </a:lnTo>
                <a:lnTo>
                  <a:pt x="94963" y="21256"/>
                </a:lnTo>
                <a:lnTo>
                  <a:pt x="92674" y="19625"/>
                </a:lnTo>
                <a:lnTo>
                  <a:pt x="90354" y="17745"/>
                </a:lnTo>
                <a:lnTo>
                  <a:pt x="88014" y="15697"/>
                </a:lnTo>
                <a:lnTo>
                  <a:pt x="85660" y="13538"/>
                </a:lnTo>
                <a:lnTo>
                  <a:pt x="83297" y="11305"/>
                </a:lnTo>
                <a:lnTo>
                  <a:pt x="80928" y="9816"/>
                </a:lnTo>
                <a:lnTo>
                  <a:pt x="78554" y="8824"/>
                </a:lnTo>
                <a:lnTo>
                  <a:pt x="76178" y="8162"/>
                </a:lnTo>
                <a:lnTo>
                  <a:pt x="73801" y="7721"/>
                </a:lnTo>
                <a:lnTo>
                  <a:pt x="71422" y="7427"/>
                </a:lnTo>
                <a:lnTo>
                  <a:pt x="69042" y="7231"/>
                </a:lnTo>
                <a:lnTo>
                  <a:pt x="66662" y="6307"/>
                </a:lnTo>
                <a:lnTo>
                  <a:pt x="64282" y="4897"/>
                </a:lnTo>
                <a:lnTo>
                  <a:pt x="61901" y="3163"/>
                </a:lnTo>
                <a:lnTo>
                  <a:pt x="59520" y="2007"/>
                </a:lnTo>
                <a:lnTo>
                  <a:pt x="57139" y="1236"/>
                </a:lnTo>
                <a:lnTo>
                  <a:pt x="54758" y="723"/>
                </a:lnTo>
                <a:lnTo>
                  <a:pt x="52377" y="380"/>
                </a:lnTo>
                <a:lnTo>
                  <a:pt x="49995" y="152"/>
                </a:lnTo>
                <a:lnTo>
                  <a:pt x="47614" y="0"/>
                </a:lnTo>
                <a:lnTo>
                  <a:pt x="46027" y="692"/>
                </a:lnTo>
                <a:lnTo>
                  <a:pt x="44968" y="1947"/>
                </a:lnTo>
                <a:lnTo>
                  <a:pt x="44263" y="3578"/>
                </a:lnTo>
                <a:lnTo>
                  <a:pt x="42999" y="4665"/>
                </a:lnTo>
                <a:lnTo>
                  <a:pt x="41362" y="5390"/>
                </a:lnTo>
                <a:lnTo>
                  <a:pt x="39477" y="5873"/>
                </a:lnTo>
                <a:lnTo>
                  <a:pt x="37427" y="6989"/>
                </a:lnTo>
                <a:lnTo>
                  <a:pt x="35267" y="8526"/>
                </a:lnTo>
                <a:lnTo>
                  <a:pt x="33033" y="10345"/>
                </a:lnTo>
                <a:lnTo>
                  <a:pt x="30749" y="12351"/>
                </a:lnTo>
                <a:lnTo>
                  <a:pt x="28433" y="14483"/>
                </a:lnTo>
                <a:lnTo>
                  <a:pt x="26096" y="16697"/>
                </a:lnTo>
                <a:lnTo>
                  <a:pt x="24537" y="18967"/>
                </a:lnTo>
                <a:lnTo>
                  <a:pt x="18039" y="34473"/>
                </a:lnTo>
                <a:lnTo>
                  <a:pt x="15991" y="37962"/>
                </a:lnTo>
                <a:lnTo>
                  <a:pt x="13832" y="41081"/>
                </a:lnTo>
                <a:lnTo>
                  <a:pt x="11599" y="43955"/>
                </a:lnTo>
                <a:lnTo>
                  <a:pt x="9317" y="47458"/>
                </a:lnTo>
                <a:lnTo>
                  <a:pt x="7001" y="51381"/>
                </a:lnTo>
                <a:lnTo>
                  <a:pt x="4664" y="55583"/>
                </a:lnTo>
                <a:lnTo>
                  <a:pt x="2067" y="64487"/>
                </a:lnTo>
                <a:lnTo>
                  <a:pt x="913" y="73735"/>
                </a:lnTo>
                <a:lnTo>
                  <a:pt x="400" y="83137"/>
                </a:lnTo>
                <a:lnTo>
                  <a:pt x="172" y="92608"/>
                </a:lnTo>
                <a:lnTo>
                  <a:pt x="0" y="125904"/>
                </a:lnTo>
                <a:lnTo>
                  <a:pt x="2111" y="135428"/>
                </a:lnTo>
                <a:lnTo>
                  <a:pt x="4901" y="144952"/>
                </a:lnTo>
                <a:lnTo>
                  <a:pt x="6141" y="154477"/>
                </a:lnTo>
                <a:lnTo>
                  <a:pt x="8809" y="164002"/>
                </a:lnTo>
                <a:lnTo>
                  <a:pt x="10631" y="168764"/>
                </a:lnTo>
                <a:lnTo>
                  <a:pt x="14773" y="180406"/>
                </a:lnTo>
                <a:lnTo>
                  <a:pt x="16989" y="186844"/>
                </a:lnTo>
                <a:lnTo>
                  <a:pt x="19451" y="196114"/>
                </a:lnTo>
                <a:lnTo>
                  <a:pt x="20545" y="204468"/>
                </a:lnTo>
                <a:lnTo>
                  <a:pt x="20837" y="210029"/>
                </a:lnTo>
                <a:lnTo>
                  <a:pt x="21031" y="216118"/>
                </a:lnTo>
                <a:lnTo>
                  <a:pt x="21955" y="220971"/>
                </a:lnTo>
                <a:lnTo>
                  <a:pt x="25098" y="228479"/>
                </a:lnTo>
                <a:lnTo>
                  <a:pt x="27024" y="236579"/>
                </a:lnTo>
                <a:lnTo>
                  <a:pt x="28673" y="245471"/>
                </a:lnTo>
                <a:lnTo>
                  <a:pt x="32052" y="254714"/>
                </a:lnTo>
                <a:lnTo>
                  <a:pt x="34065" y="259402"/>
                </a:lnTo>
                <a:lnTo>
                  <a:pt x="38417" y="268843"/>
                </a:lnTo>
                <a:lnTo>
                  <a:pt x="40881" y="276215"/>
                </a:lnTo>
                <a:lnTo>
                  <a:pt x="42770" y="282930"/>
                </a:lnTo>
                <a:lnTo>
                  <a:pt x="46255" y="291207"/>
                </a:lnTo>
                <a:lnTo>
                  <a:pt x="48295" y="294842"/>
                </a:lnTo>
                <a:lnTo>
                  <a:pt x="50450" y="298060"/>
                </a:lnTo>
                <a:lnTo>
                  <a:pt x="52680" y="300999"/>
                </a:lnTo>
                <a:lnTo>
                  <a:pt x="55157" y="306381"/>
                </a:lnTo>
                <a:lnTo>
                  <a:pt x="56748" y="312511"/>
                </a:lnTo>
                <a:lnTo>
                  <a:pt x="59082" y="315466"/>
                </a:lnTo>
                <a:lnTo>
                  <a:pt x="60816" y="317365"/>
                </a:lnTo>
                <a:lnTo>
                  <a:pt x="61971" y="319425"/>
                </a:lnTo>
                <a:lnTo>
                  <a:pt x="63979" y="326981"/>
                </a:lnTo>
                <a:lnTo>
                  <a:pt x="64874" y="327423"/>
                </a:lnTo>
                <a:lnTo>
                  <a:pt x="67985" y="327915"/>
                </a:lnTo>
                <a:lnTo>
                  <a:pt x="69132" y="328840"/>
                </a:lnTo>
                <a:lnTo>
                  <a:pt x="69897" y="330250"/>
                </a:lnTo>
                <a:lnTo>
                  <a:pt x="71125" y="334424"/>
                </a:lnTo>
                <a:lnTo>
                  <a:pt x="71225" y="333973"/>
                </a:lnTo>
                <a:lnTo>
                  <a:pt x="71427" y="3283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65"/>
          <p:cNvSpPr/>
          <p:nvPr/>
        </p:nvSpPr>
        <p:spPr>
          <a:xfrm>
            <a:off x="650081" y="907256"/>
            <a:ext cx="264320" cy="14288"/>
          </a:xfrm>
          <a:custGeom>
            <a:avLst/>
            <a:gdLst/>
            <a:ahLst/>
            <a:cxnLst/>
            <a:rect l="0" t="0" r="0" b="0"/>
            <a:pathLst>
              <a:path w="264320" h="14288">
                <a:moveTo>
                  <a:pt x="0" y="0"/>
                </a:moveTo>
                <a:lnTo>
                  <a:pt x="16792" y="0"/>
                </a:lnTo>
                <a:lnTo>
                  <a:pt x="19926" y="794"/>
                </a:lnTo>
                <a:lnTo>
                  <a:pt x="23603" y="2116"/>
                </a:lnTo>
                <a:lnTo>
                  <a:pt x="27641" y="3792"/>
                </a:lnTo>
                <a:lnTo>
                  <a:pt x="31921" y="4909"/>
                </a:lnTo>
                <a:lnTo>
                  <a:pt x="36362" y="5654"/>
                </a:lnTo>
                <a:lnTo>
                  <a:pt x="40910" y="6150"/>
                </a:lnTo>
                <a:lnTo>
                  <a:pt x="45529" y="6482"/>
                </a:lnTo>
                <a:lnTo>
                  <a:pt x="50197" y="6702"/>
                </a:lnTo>
                <a:lnTo>
                  <a:pt x="54896" y="6849"/>
                </a:lnTo>
                <a:lnTo>
                  <a:pt x="60409" y="7741"/>
                </a:lnTo>
                <a:lnTo>
                  <a:pt x="66467" y="9129"/>
                </a:lnTo>
                <a:lnTo>
                  <a:pt x="72886" y="10849"/>
                </a:lnTo>
                <a:lnTo>
                  <a:pt x="78753" y="11995"/>
                </a:lnTo>
                <a:lnTo>
                  <a:pt x="84252" y="12759"/>
                </a:lnTo>
                <a:lnTo>
                  <a:pt x="89505" y="13269"/>
                </a:lnTo>
                <a:lnTo>
                  <a:pt x="94595" y="13608"/>
                </a:lnTo>
                <a:lnTo>
                  <a:pt x="99576" y="13834"/>
                </a:lnTo>
                <a:lnTo>
                  <a:pt x="110137" y="14086"/>
                </a:lnTo>
                <a:lnTo>
                  <a:pt x="196330" y="14287"/>
                </a:lnTo>
                <a:lnTo>
                  <a:pt x="201530" y="13493"/>
                </a:lnTo>
                <a:lnTo>
                  <a:pt x="206585" y="12170"/>
                </a:lnTo>
                <a:lnTo>
                  <a:pt x="211542" y="10495"/>
                </a:lnTo>
                <a:lnTo>
                  <a:pt x="216434" y="9378"/>
                </a:lnTo>
                <a:lnTo>
                  <a:pt x="221283" y="8633"/>
                </a:lnTo>
                <a:lnTo>
                  <a:pt x="226103" y="8136"/>
                </a:lnTo>
                <a:lnTo>
                  <a:pt x="230110" y="7805"/>
                </a:lnTo>
                <a:lnTo>
                  <a:pt x="236679" y="7438"/>
                </a:lnTo>
                <a:lnTo>
                  <a:pt x="244840" y="7231"/>
                </a:lnTo>
                <a:lnTo>
                  <a:pt x="247364" y="6408"/>
                </a:lnTo>
                <a:lnTo>
                  <a:pt x="249841" y="5066"/>
                </a:lnTo>
                <a:lnTo>
                  <a:pt x="252285" y="3377"/>
                </a:lnTo>
                <a:lnTo>
                  <a:pt x="254709" y="2251"/>
                </a:lnTo>
                <a:lnTo>
                  <a:pt x="257118" y="1501"/>
                </a:lnTo>
                <a:lnTo>
                  <a:pt x="26431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66"/>
          <p:cNvSpPr/>
          <p:nvPr/>
        </p:nvSpPr>
        <p:spPr>
          <a:xfrm>
            <a:off x="1000223" y="764407"/>
            <a:ext cx="121346" cy="278581"/>
          </a:xfrm>
          <a:custGeom>
            <a:avLst/>
            <a:gdLst/>
            <a:ahLst/>
            <a:cxnLst/>
            <a:rect l="0" t="0" r="0" b="0"/>
            <a:pathLst>
              <a:path w="121346" h="278581">
                <a:moveTo>
                  <a:pt x="121345" y="14261"/>
                </a:moveTo>
                <a:lnTo>
                  <a:pt x="121345" y="8110"/>
                </a:lnTo>
                <a:lnTo>
                  <a:pt x="120552" y="7779"/>
                </a:lnTo>
                <a:lnTo>
                  <a:pt x="117553" y="7412"/>
                </a:lnTo>
                <a:lnTo>
                  <a:pt x="116436" y="6520"/>
                </a:lnTo>
                <a:lnTo>
                  <a:pt x="115691" y="5132"/>
                </a:lnTo>
                <a:lnTo>
                  <a:pt x="115195" y="3412"/>
                </a:lnTo>
                <a:lnTo>
                  <a:pt x="114070" y="2266"/>
                </a:lnTo>
                <a:lnTo>
                  <a:pt x="112526" y="1502"/>
                </a:lnTo>
                <a:lnTo>
                  <a:pt x="107153" y="0"/>
                </a:lnTo>
                <a:lnTo>
                  <a:pt x="107086" y="3774"/>
                </a:lnTo>
                <a:lnTo>
                  <a:pt x="105489" y="4889"/>
                </a:lnTo>
                <a:lnTo>
                  <a:pt x="102837" y="5631"/>
                </a:lnTo>
                <a:lnTo>
                  <a:pt x="99481" y="6127"/>
                </a:lnTo>
                <a:lnTo>
                  <a:pt x="96451" y="7251"/>
                </a:lnTo>
                <a:lnTo>
                  <a:pt x="93636" y="8794"/>
                </a:lnTo>
                <a:lnTo>
                  <a:pt x="90966" y="10616"/>
                </a:lnTo>
                <a:lnTo>
                  <a:pt x="87599" y="12625"/>
                </a:lnTo>
                <a:lnTo>
                  <a:pt x="83766" y="14758"/>
                </a:lnTo>
                <a:lnTo>
                  <a:pt x="79624" y="16974"/>
                </a:lnTo>
                <a:lnTo>
                  <a:pt x="76069" y="19245"/>
                </a:lnTo>
                <a:lnTo>
                  <a:pt x="72905" y="21552"/>
                </a:lnTo>
                <a:lnTo>
                  <a:pt x="70001" y="23884"/>
                </a:lnTo>
                <a:lnTo>
                  <a:pt x="67272" y="26233"/>
                </a:lnTo>
                <a:lnTo>
                  <a:pt x="64659" y="28592"/>
                </a:lnTo>
                <a:lnTo>
                  <a:pt x="59639" y="33331"/>
                </a:lnTo>
                <a:lnTo>
                  <a:pt x="54762" y="38082"/>
                </a:lnTo>
                <a:lnTo>
                  <a:pt x="52350" y="41254"/>
                </a:lnTo>
                <a:lnTo>
                  <a:pt x="49949" y="44957"/>
                </a:lnTo>
                <a:lnTo>
                  <a:pt x="47554" y="49012"/>
                </a:lnTo>
                <a:lnTo>
                  <a:pt x="45163" y="52510"/>
                </a:lnTo>
                <a:lnTo>
                  <a:pt x="42776" y="55635"/>
                </a:lnTo>
                <a:lnTo>
                  <a:pt x="40391" y="58513"/>
                </a:lnTo>
                <a:lnTo>
                  <a:pt x="38801" y="62019"/>
                </a:lnTo>
                <a:lnTo>
                  <a:pt x="37034" y="70147"/>
                </a:lnTo>
                <a:lnTo>
                  <a:pt x="34975" y="74537"/>
                </a:lnTo>
                <a:lnTo>
                  <a:pt x="32015" y="79051"/>
                </a:lnTo>
                <a:lnTo>
                  <a:pt x="28454" y="83648"/>
                </a:lnTo>
                <a:lnTo>
                  <a:pt x="25287" y="88301"/>
                </a:lnTo>
                <a:lnTo>
                  <a:pt x="22381" y="92990"/>
                </a:lnTo>
                <a:lnTo>
                  <a:pt x="19650" y="97703"/>
                </a:lnTo>
                <a:lnTo>
                  <a:pt x="14500" y="107174"/>
                </a:lnTo>
                <a:lnTo>
                  <a:pt x="12015" y="111922"/>
                </a:lnTo>
                <a:lnTo>
                  <a:pt x="10358" y="116674"/>
                </a:lnTo>
                <a:lnTo>
                  <a:pt x="9254" y="121430"/>
                </a:lnTo>
                <a:lnTo>
                  <a:pt x="8518" y="126189"/>
                </a:lnTo>
                <a:lnTo>
                  <a:pt x="7233" y="130948"/>
                </a:lnTo>
                <a:lnTo>
                  <a:pt x="5583" y="135709"/>
                </a:lnTo>
                <a:lnTo>
                  <a:pt x="3689" y="140470"/>
                </a:lnTo>
                <a:lnTo>
                  <a:pt x="2427" y="145232"/>
                </a:lnTo>
                <a:lnTo>
                  <a:pt x="1585" y="149994"/>
                </a:lnTo>
                <a:lnTo>
                  <a:pt x="1024" y="154756"/>
                </a:lnTo>
                <a:lnTo>
                  <a:pt x="650" y="159518"/>
                </a:lnTo>
                <a:lnTo>
                  <a:pt x="400" y="164280"/>
                </a:lnTo>
                <a:lnTo>
                  <a:pt x="123" y="173805"/>
                </a:lnTo>
                <a:lnTo>
                  <a:pt x="0" y="183330"/>
                </a:lnTo>
                <a:lnTo>
                  <a:pt x="761" y="188093"/>
                </a:lnTo>
                <a:lnTo>
                  <a:pt x="2062" y="192855"/>
                </a:lnTo>
                <a:lnTo>
                  <a:pt x="3723" y="197618"/>
                </a:lnTo>
                <a:lnTo>
                  <a:pt x="5624" y="202380"/>
                </a:lnTo>
                <a:lnTo>
                  <a:pt x="7685" y="207143"/>
                </a:lnTo>
                <a:lnTo>
                  <a:pt x="9853" y="211905"/>
                </a:lnTo>
                <a:lnTo>
                  <a:pt x="12886" y="215874"/>
                </a:lnTo>
                <a:lnTo>
                  <a:pt x="16495" y="219313"/>
                </a:lnTo>
                <a:lnTo>
                  <a:pt x="20489" y="222400"/>
                </a:lnTo>
                <a:lnTo>
                  <a:pt x="23945" y="225252"/>
                </a:lnTo>
                <a:lnTo>
                  <a:pt x="27043" y="227947"/>
                </a:lnTo>
                <a:lnTo>
                  <a:pt x="29902" y="230537"/>
                </a:lnTo>
                <a:lnTo>
                  <a:pt x="35196" y="235532"/>
                </a:lnTo>
                <a:lnTo>
                  <a:pt x="52380" y="252509"/>
                </a:lnTo>
                <a:lnTo>
                  <a:pt x="58415" y="258526"/>
                </a:lnTo>
                <a:lnTo>
                  <a:pt x="61135" y="260448"/>
                </a:lnTo>
                <a:lnTo>
                  <a:pt x="63743" y="261730"/>
                </a:lnTo>
                <a:lnTo>
                  <a:pt x="66275" y="262584"/>
                </a:lnTo>
                <a:lnTo>
                  <a:pt x="69550" y="263947"/>
                </a:lnTo>
                <a:lnTo>
                  <a:pt x="73322" y="265650"/>
                </a:lnTo>
                <a:lnTo>
                  <a:pt x="77423" y="267579"/>
                </a:lnTo>
                <a:lnTo>
                  <a:pt x="80158" y="269658"/>
                </a:lnTo>
                <a:lnTo>
                  <a:pt x="81981" y="271838"/>
                </a:lnTo>
                <a:lnTo>
                  <a:pt x="83196" y="274086"/>
                </a:lnTo>
                <a:lnTo>
                  <a:pt x="84800" y="275584"/>
                </a:lnTo>
                <a:lnTo>
                  <a:pt x="86663" y="276582"/>
                </a:lnTo>
                <a:lnTo>
                  <a:pt x="88699" y="277248"/>
                </a:lnTo>
                <a:lnTo>
                  <a:pt x="91643" y="277692"/>
                </a:lnTo>
                <a:lnTo>
                  <a:pt x="95194" y="277988"/>
                </a:lnTo>
                <a:lnTo>
                  <a:pt x="104714" y="278463"/>
                </a:lnTo>
                <a:lnTo>
                  <a:pt x="108133" y="278528"/>
                </a:lnTo>
                <a:lnTo>
                  <a:pt x="114202" y="27858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67"/>
          <p:cNvSpPr/>
          <p:nvPr/>
        </p:nvSpPr>
        <p:spPr>
          <a:xfrm>
            <a:off x="1135856" y="907256"/>
            <a:ext cx="185738" cy="121445"/>
          </a:xfrm>
          <a:custGeom>
            <a:avLst/>
            <a:gdLst/>
            <a:ahLst/>
            <a:cxnLst/>
            <a:rect l="0" t="0" r="0" b="0"/>
            <a:pathLst>
              <a:path w="185738" h="121445">
                <a:moveTo>
                  <a:pt x="0" y="0"/>
                </a:moveTo>
                <a:lnTo>
                  <a:pt x="3792" y="0"/>
                </a:lnTo>
                <a:lnTo>
                  <a:pt x="4115" y="794"/>
                </a:lnTo>
                <a:lnTo>
                  <a:pt x="3537" y="2116"/>
                </a:lnTo>
                <a:lnTo>
                  <a:pt x="2358" y="3792"/>
                </a:lnTo>
                <a:lnTo>
                  <a:pt x="2366" y="5703"/>
                </a:lnTo>
                <a:lnTo>
                  <a:pt x="3165" y="7771"/>
                </a:lnTo>
                <a:lnTo>
                  <a:pt x="6358" y="13000"/>
                </a:lnTo>
                <a:lnTo>
                  <a:pt x="10703" y="21490"/>
                </a:lnTo>
                <a:lnTo>
                  <a:pt x="12692" y="24646"/>
                </a:lnTo>
                <a:lnTo>
                  <a:pt x="14811" y="27543"/>
                </a:lnTo>
                <a:lnTo>
                  <a:pt x="17018" y="30268"/>
                </a:lnTo>
                <a:lnTo>
                  <a:pt x="19282" y="32879"/>
                </a:lnTo>
                <a:lnTo>
                  <a:pt x="21586" y="35413"/>
                </a:lnTo>
                <a:lnTo>
                  <a:pt x="23916" y="37896"/>
                </a:lnTo>
                <a:lnTo>
                  <a:pt x="26262" y="41139"/>
                </a:lnTo>
                <a:lnTo>
                  <a:pt x="28621" y="44888"/>
                </a:lnTo>
                <a:lnTo>
                  <a:pt x="30987" y="48975"/>
                </a:lnTo>
                <a:lnTo>
                  <a:pt x="33358" y="52494"/>
                </a:lnTo>
                <a:lnTo>
                  <a:pt x="35732" y="55633"/>
                </a:lnTo>
                <a:lnTo>
                  <a:pt x="38109" y="58520"/>
                </a:lnTo>
                <a:lnTo>
                  <a:pt x="40487" y="62032"/>
                </a:lnTo>
                <a:lnTo>
                  <a:pt x="42866" y="65961"/>
                </a:lnTo>
                <a:lnTo>
                  <a:pt x="45246" y="70168"/>
                </a:lnTo>
                <a:lnTo>
                  <a:pt x="47626" y="73766"/>
                </a:lnTo>
                <a:lnTo>
                  <a:pt x="50007" y="76958"/>
                </a:lnTo>
                <a:lnTo>
                  <a:pt x="52388" y="79881"/>
                </a:lnTo>
                <a:lnTo>
                  <a:pt x="54769" y="82622"/>
                </a:lnTo>
                <a:lnTo>
                  <a:pt x="57150" y="85244"/>
                </a:lnTo>
                <a:lnTo>
                  <a:pt x="59531" y="87785"/>
                </a:lnTo>
                <a:lnTo>
                  <a:pt x="62706" y="90274"/>
                </a:lnTo>
                <a:lnTo>
                  <a:pt x="66410" y="92726"/>
                </a:lnTo>
                <a:lnTo>
                  <a:pt x="70467" y="95155"/>
                </a:lnTo>
                <a:lnTo>
                  <a:pt x="74759" y="96774"/>
                </a:lnTo>
                <a:lnTo>
                  <a:pt x="79208" y="97853"/>
                </a:lnTo>
                <a:lnTo>
                  <a:pt x="83762" y="98573"/>
                </a:lnTo>
                <a:lnTo>
                  <a:pt x="88385" y="99846"/>
                </a:lnTo>
                <a:lnTo>
                  <a:pt x="93054" y="101489"/>
                </a:lnTo>
                <a:lnTo>
                  <a:pt x="97755" y="103378"/>
                </a:lnTo>
                <a:lnTo>
                  <a:pt x="102476" y="105431"/>
                </a:lnTo>
                <a:lnTo>
                  <a:pt x="111955" y="109829"/>
                </a:lnTo>
                <a:lnTo>
                  <a:pt x="116706" y="111319"/>
                </a:lnTo>
                <a:lnTo>
                  <a:pt x="121460" y="112313"/>
                </a:lnTo>
                <a:lnTo>
                  <a:pt x="126217" y="112975"/>
                </a:lnTo>
                <a:lnTo>
                  <a:pt x="130976" y="113417"/>
                </a:lnTo>
                <a:lnTo>
                  <a:pt x="135736" y="113711"/>
                </a:lnTo>
                <a:lnTo>
                  <a:pt x="140497" y="113907"/>
                </a:lnTo>
                <a:lnTo>
                  <a:pt x="144464" y="114832"/>
                </a:lnTo>
                <a:lnTo>
                  <a:pt x="147903" y="116242"/>
                </a:lnTo>
                <a:lnTo>
                  <a:pt x="150990" y="117976"/>
                </a:lnTo>
                <a:lnTo>
                  <a:pt x="154635" y="119132"/>
                </a:lnTo>
                <a:lnTo>
                  <a:pt x="158652" y="119902"/>
                </a:lnTo>
                <a:lnTo>
                  <a:pt x="162918" y="120416"/>
                </a:lnTo>
                <a:lnTo>
                  <a:pt x="167349" y="120758"/>
                </a:lnTo>
                <a:lnTo>
                  <a:pt x="171891" y="120987"/>
                </a:lnTo>
                <a:lnTo>
                  <a:pt x="185737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68"/>
          <p:cNvSpPr/>
          <p:nvPr/>
        </p:nvSpPr>
        <p:spPr>
          <a:xfrm>
            <a:off x="1165530" y="914400"/>
            <a:ext cx="98914" cy="128588"/>
          </a:xfrm>
          <a:custGeom>
            <a:avLst/>
            <a:gdLst/>
            <a:ahLst/>
            <a:cxnLst/>
            <a:rect l="0" t="0" r="0" b="0"/>
            <a:pathLst>
              <a:path w="98914" h="128588">
                <a:moveTo>
                  <a:pt x="98913" y="0"/>
                </a:moveTo>
                <a:lnTo>
                  <a:pt x="98913" y="3792"/>
                </a:lnTo>
                <a:lnTo>
                  <a:pt x="98120" y="4909"/>
                </a:lnTo>
                <a:lnTo>
                  <a:pt x="96797" y="5654"/>
                </a:lnTo>
                <a:lnTo>
                  <a:pt x="92763" y="6849"/>
                </a:lnTo>
                <a:lnTo>
                  <a:pt x="90094" y="9129"/>
                </a:lnTo>
                <a:lnTo>
                  <a:pt x="88271" y="10848"/>
                </a:lnTo>
                <a:lnTo>
                  <a:pt x="86262" y="13582"/>
                </a:lnTo>
                <a:lnTo>
                  <a:pt x="84129" y="16992"/>
                </a:lnTo>
                <a:lnTo>
                  <a:pt x="81914" y="20853"/>
                </a:lnTo>
                <a:lnTo>
                  <a:pt x="79643" y="24221"/>
                </a:lnTo>
                <a:lnTo>
                  <a:pt x="77335" y="27259"/>
                </a:lnTo>
                <a:lnTo>
                  <a:pt x="75003" y="30079"/>
                </a:lnTo>
                <a:lnTo>
                  <a:pt x="71860" y="33546"/>
                </a:lnTo>
                <a:lnTo>
                  <a:pt x="64136" y="41632"/>
                </a:lnTo>
                <a:lnTo>
                  <a:pt x="60647" y="46011"/>
                </a:lnTo>
                <a:lnTo>
                  <a:pt x="57527" y="50518"/>
                </a:lnTo>
                <a:lnTo>
                  <a:pt x="54654" y="55109"/>
                </a:lnTo>
                <a:lnTo>
                  <a:pt x="51151" y="59758"/>
                </a:lnTo>
                <a:lnTo>
                  <a:pt x="47228" y="64445"/>
                </a:lnTo>
                <a:lnTo>
                  <a:pt x="39429" y="73092"/>
                </a:lnTo>
                <a:lnTo>
                  <a:pt x="33318" y="79581"/>
                </a:lnTo>
                <a:lnTo>
                  <a:pt x="21622" y="91489"/>
                </a:lnTo>
                <a:lnTo>
                  <a:pt x="18811" y="95917"/>
                </a:lnTo>
                <a:lnTo>
                  <a:pt x="16937" y="100457"/>
                </a:lnTo>
                <a:lnTo>
                  <a:pt x="15687" y="105071"/>
                </a:lnTo>
                <a:lnTo>
                  <a:pt x="14060" y="108147"/>
                </a:lnTo>
                <a:lnTo>
                  <a:pt x="12182" y="110198"/>
                </a:lnTo>
                <a:lnTo>
                  <a:pt x="10136" y="111565"/>
                </a:lnTo>
                <a:lnTo>
                  <a:pt x="8772" y="113270"/>
                </a:lnTo>
                <a:lnTo>
                  <a:pt x="7863" y="115201"/>
                </a:lnTo>
                <a:lnTo>
                  <a:pt x="7257" y="117282"/>
                </a:lnTo>
                <a:lnTo>
                  <a:pt x="6059" y="118669"/>
                </a:lnTo>
                <a:lnTo>
                  <a:pt x="4467" y="119594"/>
                </a:lnTo>
                <a:lnTo>
                  <a:pt x="2611" y="120210"/>
                </a:lnTo>
                <a:lnTo>
                  <a:pt x="1375" y="121415"/>
                </a:lnTo>
                <a:lnTo>
                  <a:pt x="550" y="123012"/>
                </a:lnTo>
                <a:lnTo>
                  <a:pt x="0" y="124870"/>
                </a:lnTo>
                <a:lnTo>
                  <a:pt x="427" y="126109"/>
                </a:lnTo>
                <a:lnTo>
                  <a:pt x="1506" y="126935"/>
                </a:lnTo>
                <a:lnTo>
                  <a:pt x="6045" y="1285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69"/>
          <p:cNvSpPr/>
          <p:nvPr/>
        </p:nvSpPr>
        <p:spPr>
          <a:xfrm>
            <a:off x="1357312" y="785812"/>
            <a:ext cx="107157" cy="275555"/>
          </a:xfrm>
          <a:custGeom>
            <a:avLst/>
            <a:gdLst/>
            <a:ahLst/>
            <a:cxnLst/>
            <a:rect l="0" t="0" r="0" b="0"/>
            <a:pathLst>
              <a:path w="107157" h="275555">
                <a:moveTo>
                  <a:pt x="0" y="0"/>
                </a:moveTo>
                <a:lnTo>
                  <a:pt x="3792" y="0"/>
                </a:lnTo>
                <a:lnTo>
                  <a:pt x="5703" y="794"/>
                </a:lnTo>
                <a:lnTo>
                  <a:pt x="7771" y="2117"/>
                </a:lnTo>
                <a:lnTo>
                  <a:pt x="9943" y="3792"/>
                </a:lnTo>
                <a:lnTo>
                  <a:pt x="12185" y="5703"/>
                </a:lnTo>
                <a:lnTo>
                  <a:pt x="14473" y="7771"/>
                </a:lnTo>
                <a:lnTo>
                  <a:pt x="16793" y="9943"/>
                </a:lnTo>
                <a:lnTo>
                  <a:pt x="19926" y="12185"/>
                </a:lnTo>
                <a:lnTo>
                  <a:pt x="23603" y="14473"/>
                </a:lnTo>
                <a:lnTo>
                  <a:pt x="27642" y="16793"/>
                </a:lnTo>
                <a:lnTo>
                  <a:pt x="30334" y="19926"/>
                </a:lnTo>
                <a:lnTo>
                  <a:pt x="32129" y="23603"/>
                </a:lnTo>
                <a:lnTo>
                  <a:pt x="33326" y="27642"/>
                </a:lnTo>
                <a:lnTo>
                  <a:pt x="35711" y="31128"/>
                </a:lnTo>
                <a:lnTo>
                  <a:pt x="38889" y="34246"/>
                </a:lnTo>
                <a:lnTo>
                  <a:pt x="42594" y="37118"/>
                </a:lnTo>
                <a:lnTo>
                  <a:pt x="45859" y="40620"/>
                </a:lnTo>
                <a:lnTo>
                  <a:pt x="48829" y="44543"/>
                </a:lnTo>
                <a:lnTo>
                  <a:pt x="51602" y="48745"/>
                </a:lnTo>
                <a:lnTo>
                  <a:pt x="55039" y="53134"/>
                </a:lnTo>
                <a:lnTo>
                  <a:pt x="58918" y="57648"/>
                </a:lnTo>
                <a:lnTo>
                  <a:pt x="63091" y="62244"/>
                </a:lnTo>
                <a:lnTo>
                  <a:pt x="66667" y="66896"/>
                </a:lnTo>
                <a:lnTo>
                  <a:pt x="69845" y="71585"/>
                </a:lnTo>
                <a:lnTo>
                  <a:pt x="72757" y="76298"/>
                </a:lnTo>
                <a:lnTo>
                  <a:pt x="75492" y="81028"/>
                </a:lnTo>
                <a:lnTo>
                  <a:pt x="80648" y="90517"/>
                </a:lnTo>
                <a:lnTo>
                  <a:pt x="88013" y="104784"/>
                </a:lnTo>
                <a:lnTo>
                  <a:pt x="89632" y="109543"/>
                </a:lnTo>
                <a:lnTo>
                  <a:pt x="90711" y="114304"/>
                </a:lnTo>
                <a:lnTo>
                  <a:pt x="91430" y="119065"/>
                </a:lnTo>
                <a:lnTo>
                  <a:pt x="92703" y="123827"/>
                </a:lnTo>
                <a:lnTo>
                  <a:pt x="94346" y="128589"/>
                </a:lnTo>
                <a:lnTo>
                  <a:pt x="96235" y="133351"/>
                </a:lnTo>
                <a:lnTo>
                  <a:pt x="98288" y="138113"/>
                </a:lnTo>
                <a:lnTo>
                  <a:pt x="102685" y="147638"/>
                </a:lnTo>
                <a:lnTo>
                  <a:pt x="104176" y="152400"/>
                </a:lnTo>
                <a:lnTo>
                  <a:pt x="105169" y="157163"/>
                </a:lnTo>
                <a:lnTo>
                  <a:pt x="105832" y="161925"/>
                </a:lnTo>
                <a:lnTo>
                  <a:pt x="106568" y="169333"/>
                </a:lnTo>
                <a:lnTo>
                  <a:pt x="106895" y="176066"/>
                </a:lnTo>
                <a:lnTo>
                  <a:pt x="107079" y="188781"/>
                </a:lnTo>
                <a:lnTo>
                  <a:pt x="107156" y="244154"/>
                </a:lnTo>
                <a:lnTo>
                  <a:pt x="106362" y="246907"/>
                </a:lnTo>
                <a:lnTo>
                  <a:pt x="103364" y="252082"/>
                </a:lnTo>
                <a:lnTo>
                  <a:pt x="101502" y="257028"/>
                </a:lnTo>
                <a:lnTo>
                  <a:pt x="101006" y="259458"/>
                </a:lnTo>
                <a:lnTo>
                  <a:pt x="98337" y="264275"/>
                </a:lnTo>
                <a:lnTo>
                  <a:pt x="93949" y="270043"/>
                </a:lnTo>
                <a:lnTo>
                  <a:pt x="92795" y="270516"/>
                </a:lnTo>
                <a:lnTo>
                  <a:pt x="91232" y="270832"/>
                </a:lnTo>
                <a:lnTo>
                  <a:pt x="86813" y="271338"/>
                </a:lnTo>
                <a:lnTo>
                  <a:pt x="86450" y="272173"/>
                </a:lnTo>
                <a:lnTo>
                  <a:pt x="85940" y="275554"/>
                </a:lnTo>
                <a:lnTo>
                  <a:pt x="85821" y="273810"/>
                </a:lnTo>
                <a:lnTo>
                  <a:pt x="86582" y="273028"/>
                </a:lnTo>
                <a:lnTo>
                  <a:pt x="87884" y="272506"/>
                </a:lnTo>
                <a:lnTo>
                  <a:pt x="92869" y="2714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70"/>
          <p:cNvSpPr/>
          <p:nvPr/>
        </p:nvSpPr>
        <p:spPr>
          <a:xfrm>
            <a:off x="1600200" y="900112"/>
            <a:ext cx="142876" cy="7145"/>
          </a:xfrm>
          <a:custGeom>
            <a:avLst/>
            <a:gdLst/>
            <a:ahLst/>
            <a:cxnLst/>
            <a:rect l="0" t="0" r="0" b="0"/>
            <a:pathLst>
              <a:path w="142876" h="7145">
                <a:moveTo>
                  <a:pt x="0" y="0"/>
                </a:moveTo>
                <a:lnTo>
                  <a:pt x="134660" y="0"/>
                </a:lnTo>
                <a:lnTo>
                  <a:pt x="137398" y="794"/>
                </a:lnTo>
                <a:lnTo>
                  <a:pt x="139224" y="2117"/>
                </a:lnTo>
                <a:lnTo>
                  <a:pt x="14287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71"/>
          <p:cNvSpPr/>
          <p:nvPr/>
        </p:nvSpPr>
        <p:spPr>
          <a:xfrm>
            <a:off x="1614487" y="950118"/>
            <a:ext cx="164307" cy="14263"/>
          </a:xfrm>
          <a:custGeom>
            <a:avLst/>
            <a:gdLst/>
            <a:ahLst/>
            <a:cxnLst/>
            <a:rect l="0" t="0" r="0" b="0"/>
            <a:pathLst>
              <a:path w="164307" h="14263">
                <a:moveTo>
                  <a:pt x="0" y="7144"/>
                </a:moveTo>
                <a:lnTo>
                  <a:pt x="0" y="10936"/>
                </a:lnTo>
                <a:lnTo>
                  <a:pt x="794" y="12053"/>
                </a:lnTo>
                <a:lnTo>
                  <a:pt x="2117" y="12798"/>
                </a:lnTo>
                <a:lnTo>
                  <a:pt x="6151" y="13994"/>
                </a:lnTo>
                <a:lnTo>
                  <a:pt x="10642" y="14201"/>
                </a:lnTo>
                <a:lnTo>
                  <a:pt x="17000" y="14262"/>
                </a:lnTo>
                <a:lnTo>
                  <a:pt x="20064" y="13477"/>
                </a:lnTo>
                <a:lnTo>
                  <a:pt x="23695" y="12160"/>
                </a:lnTo>
                <a:lnTo>
                  <a:pt x="27703" y="10488"/>
                </a:lnTo>
                <a:lnTo>
                  <a:pt x="32756" y="9373"/>
                </a:lnTo>
                <a:lnTo>
                  <a:pt x="38506" y="8630"/>
                </a:lnTo>
                <a:lnTo>
                  <a:pt x="44721" y="8135"/>
                </a:lnTo>
                <a:lnTo>
                  <a:pt x="50451" y="7805"/>
                </a:lnTo>
                <a:lnTo>
                  <a:pt x="61052" y="7438"/>
                </a:lnTo>
                <a:lnTo>
                  <a:pt x="66101" y="6546"/>
                </a:lnTo>
                <a:lnTo>
                  <a:pt x="71055" y="5158"/>
                </a:lnTo>
                <a:lnTo>
                  <a:pt x="75945" y="3439"/>
                </a:lnTo>
                <a:lnTo>
                  <a:pt x="81586" y="2293"/>
                </a:lnTo>
                <a:lnTo>
                  <a:pt x="87728" y="1528"/>
                </a:lnTo>
                <a:lnTo>
                  <a:pt x="94204" y="1019"/>
                </a:lnTo>
                <a:lnTo>
                  <a:pt x="100109" y="679"/>
                </a:lnTo>
                <a:lnTo>
                  <a:pt x="110903" y="302"/>
                </a:lnTo>
                <a:lnTo>
                  <a:pt x="141252" y="40"/>
                </a:lnTo>
                <a:lnTo>
                  <a:pt x="16430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72"/>
          <p:cNvSpPr/>
          <p:nvPr/>
        </p:nvSpPr>
        <p:spPr>
          <a:xfrm>
            <a:off x="1914615" y="700087"/>
            <a:ext cx="164217" cy="392900"/>
          </a:xfrm>
          <a:custGeom>
            <a:avLst/>
            <a:gdLst/>
            <a:ahLst/>
            <a:cxnLst/>
            <a:rect l="0" t="0" r="0" b="0"/>
            <a:pathLst>
              <a:path w="164217" h="392900">
                <a:moveTo>
                  <a:pt x="164216" y="0"/>
                </a:moveTo>
                <a:lnTo>
                  <a:pt x="160424" y="0"/>
                </a:lnTo>
                <a:lnTo>
                  <a:pt x="159306" y="794"/>
                </a:lnTo>
                <a:lnTo>
                  <a:pt x="158561" y="2117"/>
                </a:lnTo>
                <a:lnTo>
                  <a:pt x="158065" y="3792"/>
                </a:lnTo>
                <a:lnTo>
                  <a:pt x="156146" y="4910"/>
                </a:lnTo>
                <a:lnTo>
                  <a:pt x="153280" y="5654"/>
                </a:lnTo>
                <a:lnTo>
                  <a:pt x="149782" y="6151"/>
                </a:lnTo>
                <a:lnTo>
                  <a:pt x="146656" y="7275"/>
                </a:lnTo>
                <a:lnTo>
                  <a:pt x="143777" y="8819"/>
                </a:lnTo>
                <a:lnTo>
                  <a:pt x="141065" y="10642"/>
                </a:lnTo>
                <a:lnTo>
                  <a:pt x="135935" y="14784"/>
                </a:lnTo>
                <a:lnTo>
                  <a:pt x="131009" y="19271"/>
                </a:lnTo>
                <a:lnTo>
                  <a:pt x="126174" y="23911"/>
                </a:lnTo>
                <a:lnTo>
                  <a:pt x="122980" y="26259"/>
                </a:lnTo>
                <a:lnTo>
                  <a:pt x="119262" y="28619"/>
                </a:lnTo>
                <a:lnTo>
                  <a:pt x="115197" y="30985"/>
                </a:lnTo>
                <a:lnTo>
                  <a:pt x="111693" y="33357"/>
                </a:lnTo>
                <a:lnTo>
                  <a:pt x="108563" y="35732"/>
                </a:lnTo>
                <a:lnTo>
                  <a:pt x="105683" y="38109"/>
                </a:lnTo>
                <a:lnTo>
                  <a:pt x="102969" y="41281"/>
                </a:lnTo>
                <a:lnTo>
                  <a:pt x="100366" y="44983"/>
                </a:lnTo>
                <a:lnTo>
                  <a:pt x="95357" y="52536"/>
                </a:lnTo>
                <a:lnTo>
                  <a:pt x="90485" y="58539"/>
                </a:lnTo>
                <a:lnTo>
                  <a:pt x="87281" y="62045"/>
                </a:lnTo>
                <a:lnTo>
                  <a:pt x="79487" y="70173"/>
                </a:lnTo>
                <a:lnTo>
                  <a:pt x="75980" y="74563"/>
                </a:lnTo>
                <a:lnTo>
                  <a:pt x="72848" y="79078"/>
                </a:lnTo>
                <a:lnTo>
                  <a:pt x="69966" y="83675"/>
                </a:lnTo>
                <a:lnTo>
                  <a:pt x="66458" y="88327"/>
                </a:lnTo>
                <a:lnTo>
                  <a:pt x="62531" y="93016"/>
                </a:lnTo>
                <a:lnTo>
                  <a:pt x="58326" y="97729"/>
                </a:lnTo>
                <a:lnTo>
                  <a:pt x="54729" y="102459"/>
                </a:lnTo>
                <a:lnTo>
                  <a:pt x="51537" y="107200"/>
                </a:lnTo>
                <a:lnTo>
                  <a:pt x="48615" y="111948"/>
                </a:lnTo>
                <a:lnTo>
                  <a:pt x="45874" y="116701"/>
                </a:lnTo>
                <a:lnTo>
                  <a:pt x="40711" y="126215"/>
                </a:lnTo>
                <a:lnTo>
                  <a:pt x="30929" y="145258"/>
                </a:lnTo>
                <a:lnTo>
                  <a:pt x="11818" y="183356"/>
                </a:lnTo>
                <a:lnTo>
                  <a:pt x="9171" y="192881"/>
                </a:lnTo>
                <a:lnTo>
                  <a:pt x="7994" y="202406"/>
                </a:lnTo>
                <a:lnTo>
                  <a:pt x="7472" y="211931"/>
                </a:lnTo>
                <a:lnTo>
                  <a:pt x="5123" y="223573"/>
                </a:lnTo>
                <a:lnTo>
                  <a:pt x="3385" y="230011"/>
                </a:lnTo>
                <a:lnTo>
                  <a:pt x="1454" y="241398"/>
                </a:lnTo>
                <a:lnTo>
                  <a:pt x="596" y="251751"/>
                </a:lnTo>
                <a:lnTo>
                  <a:pt x="215" y="261643"/>
                </a:lnTo>
                <a:lnTo>
                  <a:pt x="0" y="276138"/>
                </a:lnTo>
                <a:lnTo>
                  <a:pt x="2067" y="285711"/>
                </a:lnTo>
                <a:lnTo>
                  <a:pt x="5630" y="295258"/>
                </a:lnTo>
                <a:lnTo>
                  <a:pt x="9861" y="304792"/>
                </a:lnTo>
                <a:lnTo>
                  <a:pt x="12894" y="308764"/>
                </a:lnTo>
                <a:lnTo>
                  <a:pt x="16503" y="312205"/>
                </a:lnTo>
                <a:lnTo>
                  <a:pt x="20497" y="315293"/>
                </a:lnTo>
                <a:lnTo>
                  <a:pt x="23953" y="318939"/>
                </a:lnTo>
                <a:lnTo>
                  <a:pt x="27051" y="322957"/>
                </a:lnTo>
                <a:lnTo>
                  <a:pt x="29910" y="327224"/>
                </a:lnTo>
                <a:lnTo>
                  <a:pt x="33404" y="330862"/>
                </a:lnTo>
                <a:lnTo>
                  <a:pt x="37320" y="334081"/>
                </a:lnTo>
                <a:lnTo>
                  <a:pt x="41519" y="337020"/>
                </a:lnTo>
                <a:lnTo>
                  <a:pt x="45111" y="340568"/>
                </a:lnTo>
                <a:lnTo>
                  <a:pt x="48301" y="344520"/>
                </a:lnTo>
                <a:lnTo>
                  <a:pt x="51220" y="348743"/>
                </a:lnTo>
                <a:lnTo>
                  <a:pt x="53960" y="352351"/>
                </a:lnTo>
                <a:lnTo>
                  <a:pt x="56581" y="355551"/>
                </a:lnTo>
                <a:lnTo>
                  <a:pt x="59122" y="358478"/>
                </a:lnTo>
                <a:lnTo>
                  <a:pt x="62403" y="361223"/>
                </a:lnTo>
                <a:lnTo>
                  <a:pt x="66178" y="363846"/>
                </a:lnTo>
                <a:lnTo>
                  <a:pt x="70283" y="366389"/>
                </a:lnTo>
                <a:lnTo>
                  <a:pt x="73812" y="368878"/>
                </a:lnTo>
                <a:lnTo>
                  <a:pt x="76959" y="371331"/>
                </a:lnTo>
                <a:lnTo>
                  <a:pt x="79851" y="373761"/>
                </a:lnTo>
                <a:lnTo>
                  <a:pt x="82572" y="375380"/>
                </a:lnTo>
                <a:lnTo>
                  <a:pt x="85181" y="376459"/>
                </a:lnTo>
                <a:lnTo>
                  <a:pt x="87713" y="377179"/>
                </a:lnTo>
                <a:lnTo>
                  <a:pt x="90989" y="378453"/>
                </a:lnTo>
                <a:lnTo>
                  <a:pt x="94760" y="380096"/>
                </a:lnTo>
                <a:lnTo>
                  <a:pt x="98862" y="381985"/>
                </a:lnTo>
                <a:lnTo>
                  <a:pt x="102390" y="383244"/>
                </a:lnTo>
                <a:lnTo>
                  <a:pt x="105536" y="384083"/>
                </a:lnTo>
                <a:lnTo>
                  <a:pt x="108427" y="384643"/>
                </a:lnTo>
                <a:lnTo>
                  <a:pt x="111149" y="385016"/>
                </a:lnTo>
                <a:lnTo>
                  <a:pt x="113756" y="385265"/>
                </a:lnTo>
                <a:lnTo>
                  <a:pt x="116289" y="385431"/>
                </a:lnTo>
                <a:lnTo>
                  <a:pt x="119564" y="385541"/>
                </a:lnTo>
                <a:lnTo>
                  <a:pt x="127437" y="385664"/>
                </a:lnTo>
                <a:lnTo>
                  <a:pt x="130965" y="386491"/>
                </a:lnTo>
                <a:lnTo>
                  <a:pt x="134111" y="387836"/>
                </a:lnTo>
                <a:lnTo>
                  <a:pt x="141071" y="391905"/>
                </a:lnTo>
                <a:lnTo>
                  <a:pt x="144140" y="392461"/>
                </a:lnTo>
                <a:lnTo>
                  <a:pt x="149828" y="392899"/>
                </a:lnTo>
                <a:lnTo>
                  <a:pt x="149928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73"/>
          <p:cNvSpPr/>
          <p:nvPr/>
        </p:nvSpPr>
        <p:spPr>
          <a:xfrm>
            <a:off x="2185987" y="828675"/>
            <a:ext cx="207170" cy="200026"/>
          </a:xfrm>
          <a:custGeom>
            <a:avLst/>
            <a:gdLst/>
            <a:ahLst/>
            <a:cxnLst/>
            <a:rect l="0" t="0" r="0" b="0"/>
            <a:pathLst>
              <a:path w="207170" h="200026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5703" y="6481"/>
                </a:lnTo>
                <a:lnTo>
                  <a:pt x="9943" y="6849"/>
                </a:lnTo>
                <a:lnTo>
                  <a:pt x="12185" y="7741"/>
                </a:lnTo>
                <a:lnTo>
                  <a:pt x="16793" y="10848"/>
                </a:lnTo>
                <a:lnTo>
                  <a:pt x="21486" y="14875"/>
                </a:lnTo>
                <a:lnTo>
                  <a:pt x="26218" y="19311"/>
                </a:lnTo>
                <a:lnTo>
                  <a:pt x="38103" y="30990"/>
                </a:lnTo>
                <a:lnTo>
                  <a:pt x="40483" y="34154"/>
                </a:lnTo>
                <a:lnTo>
                  <a:pt x="42864" y="37850"/>
                </a:lnTo>
                <a:lnTo>
                  <a:pt x="45245" y="41902"/>
                </a:lnTo>
                <a:lnTo>
                  <a:pt x="47626" y="45397"/>
                </a:lnTo>
                <a:lnTo>
                  <a:pt x="52388" y="51397"/>
                </a:lnTo>
                <a:lnTo>
                  <a:pt x="54769" y="54902"/>
                </a:lnTo>
                <a:lnTo>
                  <a:pt x="57150" y="58826"/>
                </a:lnTo>
                <a:lnTo>
                  <a:pt x="59531" y="63030"/>
                </a:lnTo>
                <a:lnTo>
                  <a:pt x="62706" y="67420"/>
                </a:lnTo>
                <a:lnTo>
                  <a:pt x="66410" y="71934"/>
                </a:lnTo>
                <a:lnTo>
                  <a:pt x="73966" y="80389"/>
                </a:lnTo>
                <a:lnTo>
                  <a:pt x="79970" y="86793"/>
                </a:lnTo>
                <a:lnTo>
                  <a:pt x="109758" y="116883"/>
                </a:lnTo>
                <a:lnTo>
                  <a:pt x="151286" y="158429"/>
                </a:lnTo>
                <a:lnTo>
                  <a:pt x="154832" y="161181"/>
                </a:lnTo>
                <a:lnTo>
                  <a:pt x="158784" y="163810"/>
                </a:lnTo>
                <a:lnTo>
                  <a:pt x="163006" y="166357"/>
                </a:lnTo>
                <a:lnTo>
                  <a:pt x="165820" y="168848"/>
                </a:lnTo>
                <a:lnTo>
                  <a:pt x="167697" y="171303"/>
                </a:lnTo>
                <a:lnTo>
                  <a:pt x="168948" y="173733"/>
                </a:lnTo>
                <a:lnTo>
                  <a:pt x="174572" y="178550"/>
                </a:lnTo>
                <a:lnTo>
                  <a:pt x="178293" y="180945"/>
                </a:lnTo>
                <a:lnTo>
                  <a:pt x="184546" y="183607"/>
                </a:lnTo>
                <a:lnTo>
                  <a:pt x="187324" y="184317"/>
                </a:lnTo>
                <a:lnTo>
                  <a:pt x="189177" y="185584"/>
                </a:lnTo>
                <a:lnTo>
                  <a:pt x="190411" y="187223"/>
                </a:lnTo>
                <a:lnTo>
                  <a:pt x="191235" y="189109"/>
                </a:lnTo>
                <a:lnTo>
                  <a:pt x="193371" y="190366"/>
                </a:lnTo>
                <a:lnTo>
                  <a:pt x="196383" y="191204"/>
                </a:lnTo>
                <a:lnTo>
                  <a:pt x="199978" y="191763"/>
                </a:lnTo>
                <a:lnTo>
                  <a:pt x="202375" y="192929"/>
                </a:lnTo>
                <a:lnTo>
                  <a:pt x="203973" y="194501"/>
                </a:lnTo>
                <a:lnTo>
                  <a:pt x="207169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74"/>
          <p:cNvSpPr/>
          <p:nvPr/>
        </p:nvSpPr>
        <p:spPr>
          <a:xfrm>
            <a:off x="2214562" y="835818"/>
            <a:ext cx="178595" cy="161196"/>
          </a:xfrm>
          <a:custGeom>
            <a:avLst/>
            <a:gdLst/>
            <a:ahLst/>
            <a:cxnLst/>
            <a:rect l="0" t="0" r="0" b="0"/>
            <a:pathLst>
              <a:path w="178595" h="161196">
                <a:moveTo>
                  <a:pt x="178594" y="0"/>
                </a:moveTo>
                <a:lnTo>
                  <a:pt x="172443" y="0"/>
                </a:lnTo>
                <a:lnTo>
                  <a:pt x="172112" y="794"/>
                </a:lnTo>
                <a:lnTo>
                  <a:pt x="171744" y="3793"/>
                </a:lnTo>
                <a:lnTo>
                  <a:pt x="170852" y="4910"/>
                </a:lnTo>
                <a:lnTo>
                  <a:pt x="169464" y="5654"/>
                </a:lnTo>
                <a:lnTo>
                  <a:pt x="167745" y="6151"/>
                </a:lnTo>
                <a:lnTo>
                  <a:pt x="166599" y="7276"/>
                </a:lnTo>
                <a:lnTo>
                  <a:pt x="165834" y="8819"/>
                </a:lnTo>
                <a:lnTo>
                  <a:pt x="165325" y="10642"/>
                </a:lnTo>
                <a:lnTo>
                  <a:pt x="164192" y="11857"/>
                </a:lnTo>
                <a:lnTo>
                  <a:pt x="162642" y="12668"/>
                </a:lnTo>
                <a:lnTo>
                  <a:pt x="160816" y="13208"/>
                </a:lnTo>
                <a:lnTo>
                  <a:pt x="158804" y="15155"/>
                </a:lnTo>
                <a:lnTo>
                  <a:pt x="156670" y="18041"/>
                </a:lnTo>
                <a:lnTo>
                  <a:pt x="154453" y="21552"/>
                </a:lnTo>
                <a:lnTo>
                  <a:pt x="151387" y="24687"/>
                </a:lnTo>
                <a:lnTo>
                  <a:pt x="147756" y="27571"/>
                </a:lnTo>
                <a:lnTo>
                  <a:pt x="143748" y="30287"/>
                </a:lnTo>
                <a:lnTo>
                  <a:pt x="139488" y="33685"/>
                </a:lnTo>
                <a:lnTo>
                  <a:pt x="135061" y="37538"/>
                </a:lnTo>
                <a:lnTo>
                  <a:pt x="130522" y="41694"/>
                </a:lnTo>
                <a:lnTo>
                  <a:pt x="121245" y="50546"/>
                </a:lnTo>
                <a:lnTo>
                  <a:pt x="102355" y="69163"/>
                </a:lnTo>
                <a:lnTo>
                  <a:pt x="97605" y="73096"/>
                </a:lnTo>
                <a:lnTo>
                  <a:pt x="92851" y="76512"/>
                </a:lnTo>
                <a:lnTo>
                  <a:pt x="88095" y="79583"/>
                </a:lnTo>
                <a:lnTo>
                  <a:pt x="83336" y="83218"/>
                </a:lnTo>
                <a:lnTo>
                  <a:pt x="78576" y="87229"/>
                </a:lnTo>
                <a:lnTo>
                  <a:pt x="73815" y="91490"/>
                </a:lnTo>
                <a:lnTo>
                  <a:pt x="64292" y="100458"/>
                </a:lnTo>
                <a:lnTo>
                  <a:pt x="34749" y="129584"/>
                </a:lnTo>
                <a:lnTo>
                  <a:pt x="31103" y="132427"/>
                </a:lnTo>
                <a:lnTo>
                  <a:pt x="27086" y="135116"/>
                </a:lnTo>
                <a:lnTo>
                  <a:pt x="22820" y="137702"/>
                </a:lnTo>
                <a:lnTo>
                  <a:pt x="19182" y="140220"/>
                </a:lnTo>
                <a:lnTo>
                  <a:pt x="15963" y="142693"/>
                </a:lnTo>
                <a:lnTo>
                  <a:pt x="13023" y="145135"/>
                </a:lnTo>
                <a:lnTo>
                  <a:pt x="7640" y="149965"/>
                </a:lnTo>
                <a:lnTo>
                  <a:pt x="447" y="156741"/>
                </a:lnTo>
                <a:lnTo>
                  <a:pt x="88" y="161195"/>
                </a:lnTo>
                <a:lnTo>
                  <a:pt x="0" y="1571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75"/>
          <p:cNvSpPr/>
          <p:nvPr/>
        </p:nvSpPr>
        <p:spPr>
          <a:xfrm>
            <a:off x="2528887" y="907256"/>
            <a:ext cx="121445" cy="21432"/>
          </a:xfrm>
          <a:custGeom>
            <a:avLst/>
            <a:gdLst/>
            <a:ahLst/>
            <a:cxnLst/>
            <a:rect l="0" t="0" r="0" b="0"/>
            <a:pathLst>
              <a:path w="121445" h="21432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6"/>
                </a:lnTo>
                <a:lnTo>
                  <a:pt x="6151" y="3792"/>
                </a:lnTo>
                <a:lnTo>
                  <a:pt x="7276" y="4909"/>
                </a:lnTo>
                <a:lnTo>
                  <a:pt x="8819" y="5654"/>
                </a:lnTo>
                <a:lnTo>
                  <a:pt x="10642" y="6150"/>
                </a:lnTo>
                <a:lnTo>
                  <a:pt x="13445" y="6482"/>
                </a:lnTo>
                <a:lnTo>
                  <a:pt x="16901" y="6702"/>
                </a:lnTo>
                <a:lnTo>
                  <a:pt x="20792" y="6849"/>
                </a:lnTo>
                <a:lnTo>
                  <a:pt x="33854" y="7056"/>
                </a:lnTo>
                <a:lnTo>
                  <a:pt x="90492" y="7143"/>
                </a:lnTo>
                <a:lnTo>
                  <a:pt x="95253" y="7937"/>
                </a:lnTo>
                <a:lnTo>
                  <a:pt x="100014" y="9260"/>
                </a:lnTo>
                <a:lnTo>
                  <a:pt x="111478" y="13294"/>
                </a:lnTo>
                <a:lnTo>
                  <a:pt x="113212" y="14419"/>
                </a:lnTo>
                <a:lnTo>
                  <a:pt x="115162" y="15963"/>
                </a:lnTo>
                <a:lnTo>
                  <a:pt x="121444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6"/>
          <p:cNvSpPr/>
          <p:nvPr/>
        </p:nvSpPr>
        <p:spPr>
          <a:xfrm>
            <a:off x="2721768" y="800100"/>
            <a:ext cx="42864" cy="221359"/>
          </a:xfrm>
          <a:custGeom>
            <a:avLst/>
            <a:gdLst/>
            <a:ahLst/>
            <a:cxnLst/>
            <a:rect l="0" t="0" r="0" b="0"/>
            <a:pathLst>
              <a:path w="42864" h="221359">
                <a:moveTo>
                  <a:pt x="0" y="0"/>
                </a:moveTo>
                <a:lnTo>
                  <a:pt x="0" y="23928"/>
                </a:lnTo>
                <a:lnTo>
                  <a:pt x="794" y="27064"/>
                </a:lnTo>
                <a:lnTo>
                  <a:pt x="2117" y="30743"/>
                </a:lnTo>
                <a:lnTo>
                  <a:pt x="3793" y="34783"/>
                </a:lnTo>
                <a:lnTo>
                  <a:pt x="4910" y="38269"/>
                </a:lnTo>
                <a:lnTo>
                  <a:pt x="6151" y="44260"/>
                </a:lnTo>
                <a:lnTo>
                  <a:pt x="6482" y="47763"/>
                </a:lnTo>
                <a:lnTo>
                  <a:pt x="6703" y="51686"/>
                </a:lnTo>
                <a:lnTo>
                  <a:pt x="6948" y="60277"/>
                </a:lnTo>
                <a:lnTo>
                  <a:pt x="7057" y="69388"/>
                </a:lnTo>
                <a:lnTo>
                  <a:pt x="7880" y="74039"/>
                </a:lnTo>
                <a:lnTo>
                  <a:pt x="9222" y="78728"/>
                </a:lnTo>
                <a:lnTo>
                  <a:pt x="10911" y="83442"/>
                </a:lnTo>
                <a:lnTo>
                  <a:pt x="12036" y="87378"/>
                </a:lnTo>
                <a:lnTo>
                  <a:pt x="13287" y="93868"/>
                </a:lnTo>
                <a:lnTo>
                  <a:pt x="13621" y="97503"/>
                </a:lnTo>
                <a:lnTo>
                  <a:pt x="13843" y="101514"/>
                </a:lnTo>
                <a:lnTo>
                  <a:pt x="13991" y="105776"/>
                </a:lnTo>
                <a:lnTo>
                  <a:pt x="14884" y="110205"/>
                </a:lnTo>
                <a:lnTo>
                  <a:pt x="16273" y="114745"/>
                </a:lnTo>
                <a:lnTo>
                  <a:pt x="17992" y="119359"/>
                </a:lnTo>
                <a:lnTo>
                  <a:pt x="19139" y="123229"/>
                </a:lnTo>
                <a:lnTo>
                  <a:pt x="20413" y="129645"/>
                </a:lnTo>
                <a:lnTo>
                  <a:pt x="21546" y="133261"/>
                </a:lnTo>
                <a:lnTo>
                  <a:pt x="23095" y="137259"/>
                </a:lnTo>
                <a:lnTo>
                  <a:pt x="24922" y="141512"/>
                </a:lnTo>
                <a:lnTo>
                  <a:pt x="26140" y="145935"/>
                </a:lnTo>
                <a:lnTo>
                  <a:pt x="26952" y="150471"/>
                </a:lnTo>
                <a:lnTo>
                  <a:pt x="27493" y="155083"/>
                </a:lnTo>
                <a:lnTo>
                  <a:pt x="27854" y="158951"/>
                </a:lnTo>
                <a:lnTo>
                  <a:pt x="28255" y="165365"/>
                </a:lnTo>
                <a:lnTo>
                  <a:pt x="28433" y="172979"/>
                </a:lnTo>
                <a:lnTo>
                  <a:pt x="28567" y="194933"/>
                </a:lnTo>
                <a:lnTo>
                  <a:pt x="29364" y="197424"/>
                </a:lnTo>
                <a:lnTo>
                  <a:pt x="30688" y="199878"/>
                </a:lnTo>
                <a:lnTo>
                  <a:pt x="32365" y="202308"/>
                </a:lnTo>
                <a:lnTo>
                  <a:pt x="33483" y="204722"/>
                </a:lnTo>
                <a:lnTo>
                  <a:pt x="34725" y="209521"/>
                </a:lnTo>
                <a:lnTo>
                  <a:pt x="35523" y="214159"/>
                </a:lnTo>
                <a:lnTo>
                  <a:pt x="35708" y="220959"/>
                </a:lnTo>
                <a:lnTo>
                  <a:pt x="35711" y="221125"/>
                </a:lnTo>
                <a:lnTo>
                  <a:pt x="36508" y="221235"/>
                </a:lnTo>
                <a:lnTo>
                  <a:pt x="37832" y="221309"/>
                </a:lnTo>
                <a:lnTo>
                  <a:pt x="39509" y="221358"/>
                </a:lnTo>
                <a:lnTo>
                  <a:pt x="40627" y="220597"/>
                </a:lnTo>
                <a:lnTo>
                  <a:pt x="41372" y="219296"/>
                </a:lnTo>
                <a:lnTo>
                  <a:pt x="42863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77"/>
          <p:cNvSpPr/>
          <p:nvPr/>
        </p:nvSpPr>
        <p:spPr>
          <a:xfrm>
            <a:off x="2878931" y="771525"/>
            <a:ext cx="120346" cy="299940"/>
          </a:xfrm>
          <a:custGeom>
            <a:avLst/>
            <a:gdLst/>
            <a:ahLst/>
            <a:cxnLst/>
            <a:rect l="0" t="0" r="0" b="0"/>
            <a:pathLst>
              <a:path w="120346" h="299940">
                <a:moveTo>
                  <a:pt x="0" y="0"/>
                </a:moveTo>
                <a:lnTo>
                  <a:pt x="3792" y="0"/>
                </a:lnTo>
                <a:lnTo>
                  <a:pt x="5703" y="793"/>
                </a:lnTo>
                <a:lnTo>
                  <a:pt x="7771" y="2116"/>
                </a:lnTo>
                <a:lnTo>
                  <a:pt x="9943" y="3792"/>
                </a:lnTo>
                <a:lnTo>
                  <a:pt x="11391" y="5703"/>
                </a:lnTo>
                <a:lnTo>
                  <a:pt x="12357" y="7770"/>
                </a:lnTo>
                <a:lnTo>
                  <a:pt x="13000" y="9943"/>
                </a:lnTo>
                <a:lnTo>
                  <a:pt x="14223" y="11391"/>
                </a:lnTo>
                <a:lnTo>
                  <a:pt x="15832" y="12356"/>
                </a:lnTo>
                <a:lnTo>
                  <a:pt x="17698" y="13000"/>
                </a:lnTo>
                <a:lnTo>
                  <a:pt x="20530" y="14223"/>
                </a:lnTo>
                <a:lnTo>
                  <a:pt x="27910" y="17698"/>
                </a:lnTo>
                <a:lnTo>
                  <a:pt x="31306" y="20530"/>
                </a:lnTo>
                <a:lnTo>
                  <a:pt x="34365" y="24005"/>
                </a:lnTo>
                <a:lnTo>
                  <a:pt x="37197" y="27909"/>
                </a:lnTo>
                <a:lnTo>
                  <a:pt x="39879" y="31306"/>
                </a:lnTo>
                <a:lnTo>
                  <a:pt x="42461" y="34364"/>
                </a:lnTo>
                <a:lnTo>
                  <a:pt x="44976" y="37197"/>
                </a:lnTo>
                <a:lnTo>
                  <a:pt x="48240" y="39879"/>
                </a:lnTo>
                <a:lnTo>
                  <a:pt x="52004" y="42461"/>
                </a:lnTo>
                <a:lnTo>
                  <a:pt x="56100" y="44976"/>
                </a:lnTo>
                <a:lnTo>
                  <a:pt x="60419" y="48240"/>
                </a:lnTo>
                <a:lnTo>
                  <a:pt x="64885" y="52004"/>
                </a:lnTo>
                <a:lnTo>
                  <a:pt x="73288" y="59625"/>
                </a:lnTo>
                <a:lnTo>
                  <a:pt x="79668" y="65658"/>
                </a:lnTo>
                <a:lnTo>
                  <a:pt x="82481" y="69172"/>
                </a:lnTo>
                <a:lnTo>
                  <a:pt x="85150" y="73102"/>
                </a:lnTo>
                <a:lnTo>
                  <a:pt x="87723" y="77309"/>
                </a:lnTo>
                <a:lnTo>
                  <a:pt x="91025" y="81702"/>
                </a:lnTo>
                <a:lnTo>
                  <a:pt x="94815" y="86218"/>
                </a:lnTo>
                <a:lnTo>
                  <a:pt x="98929" y="90816"/>
                </a:lnTo>
                <a:lnTo>
                  <a:pt x="101671" y="95469"/>
                </a:lnTo>
                <a:lnTo>
                  <a:pt x="103499" y="100158"/>
                </a:lnTo>
                <a:lnTo>
                  <a:pt x="106324" y="108808"/>
                </a:lnTo>
                <a:lnTo>
                  <a:pt x="108189" y="112226"/>
                </a:lnTo>
                <a:lnTo>
                  <a:pt x="110226" y="115299"/>
                </a:lnTo>
                <a:lnTo>
                  <a:pt x="111584" y="119728"/>
                </a:lnTo>
                <a:lnTo>
                  <a:pt x="112489" y="125062"/>
                </a:lnTo>
                <a:lnTo>
                  <a:pt x="113093" y="131000"/>
                </a:lnTo>
                <a:lnTo>
                  <a:pt x="114289" y="136545"/>
                </a:lnTo>
                <a:lnTo>
                  <a:pt x="115880" y="141830"/>
                </a:lnTo>
                <a:lnTo>
                  <a:pt x="117734" y="146941"/>
                </a:lnTo>
                <a:lnTo>
                  <a:pt x="118971" y="151935"/>
                </a:lnTo>
                <a:lnTo>
                  <a:pt x="119795" y="156853"/>
                </a:lnTo>
                <a:lnTo>
                  <a:pt x="120345" y="161718"/>
                </a:lnTo>
                <a:lnTo>
                  <a:pt x="119917" y="166550"/>
                </a:lnTo>
                <a:lnTo>
                  <a:pt x="118838" y="171358"/>
                </a:lnTo>
                <a:lnTo>
                  <a:pt x="117326" y="176151"/>
                </a:lnTo>
                <a:lnTo>
                  <a:pt x="116317" y="180934"/>
                </a:lnTo>
                <a:lnTo>
                  <a:pt x="115645" y="185710"/>
                </a:lnTo>
                <a:lnTo>
                  <a:pt x="115196" y="190481"/>
                </a:lnTo>
                <a:lnTo>
                  <a:pt x="114104" y="195250"/>
                </a:lnTo>
                <a:lnTo>
                  <a:pt x="112582" y="200016"/>
                </a:lnTo>
                <a:lnTo>
                  <a:pt x="110773" y="204782"/>
                </a:lnTo>
                <a:lnTo>
                  <a:pt x="108774" y="209546"/>
                </a:lnTo>
                <a:lnTo>
                  <a:pt x="106647" y="214310"/>
                </a:lnTo>
                <a:lnTo>
                  <a:pt x="104435" y="219073"/>
                </a:lnTo>
                <a:lnTo>
                  <a:pt x="102167" y="223042"/>
                </a:lnTo>
                <a:lnTo>
                  <a:pt x="99861" y="226482"/>
                </a:lnTo>
                <a:lnTo>
                  <a:pt x="97530" y="229569"/>
                </a:lnTo>
                <a:lnTo>
                  <a:pt x="95183" y="233215"/>
                </a:lnTo>
                <a:lnTo>
                  <a:pt x="92824" y="237233"/>
                </a:lnTo>
                <a:lnTo>
                  <a:pt x="90458" y="241499"/>
                </a:lnTo>
                <a:lnTo>
                  <a:pt x="87828" y="250472"/>
                </a:lnTo>
                <a:lnTo>
                  <a:pt x="87127" y="255087"/>
                </a:lnTo>
                <a:lnTo>
                  <a:pt x="85072" y="258958"/>
                </a:lnTo>
                <a:lnTo>
                  <a:pt x="82115" y="262332"/>
                </a:lnTo>
                <a:lnTo>
                  <a:pt x="78555" y="265376"/>
                </a:lnTo>
                <a:lnTo>
                  <a:pt x="75389" y="268198"/>
                </a:lnTo>
                <a:lnTo>
                  <a:pt x="69754" y="273451"/>
                </a:lnTo>
                <a:lnTo>
                  <a:pt x="59669" y="283291"/>
                </a:lnTo>
                <a:lnTo>
                  <a:pt x="54830" y="288096"/>
                </a:lnTo>
                <a:lnTo>
                  <a:pt x="52428" y="289695"/>
                </a:lnTo>
                <a:lnTo>
                  <a:pt x="50033" y="290761"/>
                </a:lnTo>
                <a:lnTo>
                  <a:pt x="47643" y="291472"/>
                </a:lnTo>
                <a:lnTo>
                  <a:pt x="46049" y="292739"/>
                </a:lnTo>
                <a:lnTo>
                  <a:pt x="44987" y="294378"/>
                </a:lnTo>
                <a:lnTo>
                  <a:pt x="42899" y="299939"/>
                </a:lnTo>
                <a:lnTo>
                  <a:pt x="42862" y="2928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78"/>
          <p:cNvSpPr/>
          <p:nvPr/>
        </p:nvSpPr>
        <p:spPr>
          <a:xfrm>
            <a:off x="3057525" y="635793"/>
            <a:ext cx="200024" cy="114301"/>
          </a:xfrm>
          <a:custGeom>
            <a:avLst/>
            <a:gdLst/>
            <a:ahLst/>
            <a:cxnLst/>
            <a:rect l="0" t="0" r="0" b="0"/>
            <a:pathLst>
              <a:path w="200024" h="114301">
                <a:moveTo>
                  <a:pt x="7143" y="21432"/>
                </a:moveTo>
                <a:lnTo>
                  <a:pt x="3351" y="21432"/>
                </a:lnTo>
                <a:lnTo>
                  <a:pt x="2234" y="20638"/>
                </a:lnTo>
                <a:lnTo>
                  <a:pt x="1489" y="19315"/>
                </a:lnTo>
                <a:lnTo>
                  <a:pt x="294" y="15281"/>
                </a:lnTo>
                <a:lnTo>
                  <a:pt x="130" y="12612"/>
                </a:lnTo>
                <a:lnTo>
                  <a:pt x="25" y="8224"/>
                </a:lnTo>
                <a:lnTo>
                  <a:pt x="0" y="323"/>
                </a:lnTo>
                <a:lnTo>
                  <a:pt x="6150" y="29"/>
                </a:lnTo>
                <a:lnTo>
                  <a:pt x="11995" y="2"/>
                </a:lnTo>
                <a:lnTo>
                  <a:pt x="55827" y="0"/>
                </a:lnTo>
                <a:lnTo>
                  <a:pt x="59443" y="794"/>
                </a:lnTo>
                <a:lnTo>
                  <a:pt x="68324" y="4910"/>
                </a:lnTo>
                <a:lnTo>
                  <a:pt x="73493" y="6151"/>
                </a:lnTo>
                <a:lnTo>
                  <a:pt x="78436" y="8819"/>
                </a:lnTo>
                <a:lnTo>
                  <a:pt x="80866" y="10642"/>
                </a:lnTo>
                <a:lnTo>
                  <a:pt x="83279" y="12651"/>
                </a:lnTo>
                <a:lnTo>
                  <a:pt x="85682" y="14784"/>
                </a:lnTo>
                <a:lnTo>
                  <a:pt x="91449" y="20118"/>
                </a:lnTo>
                <a:lnTo>
                  <a:pt x="96240" y="24835"/>
                </a:lnTo>
                <a:lnTo>
                  <a:pt x="97497" y="26875"/>
                </a:lnTo>
                <a:lnTo>
                  <a:pt x="98336" y="29030"/>
                </a:lnTo>
                <a:lnTo>
                  <a:pt x="98894" y="31259"/>
                </a:lnTo>
                <a:lnTo>
                  <a:pt x="99267" y="33540"/>
                </a:lnTo>
                <a:lnTo>
                  <a:pt x="99515" y="35854"/>
                </a:lnTo>
                <a:lnTo>
                  <a:pt x="99681" y="38190"/>
                </a:lnTo>
                <a:lnTo>
                  <a:pt x="98998" y="41335"/>
                </a:lnTo>
                <a:lnTo>
                  <a:pt x="97748" y="45019"/>
                </a:lnTo>
                <a:lnTo>
                  <a:pt x="96122" y="49063"/>
                </a:lnTo>
                <a:lnTo>
                  <a:pt x="94243" y="52552"/>
                </a:lnTo>
                <a:lnTo>
                  <a:pt x="92197" y="55673"/>
                </a:lnTo>
                <a:lnTo>
                  <a:pt x="90040" y="58546"/>
                </a:lnTo>
                <a:lnTo>
                  <a:pt x="87808" y="61256"/>
                </a:lnTo>
                <a:lnTo>
                  <a:pt x="85526" y="63856"/>
                </a:lnTo>
                <a:lnTo>
                  <a:pt x="83211" y="66383"/>
                </a:lnTo>
                <a:lnTo>
                  <a:pt x="80080" y="68862"/>
                </a:lnTo>
                <a:lnTo>
                  <a:pt x="76405" y="71308"/>
                </a:lnTo>
                <a:lnTo>
                  <a:pt x="72368" y="73733"/>
                </a:lnTo>
                <a:lnTo>
                  <a:pt x="68883" y="76143"/>
                </a:lnTo>
                <a:lnTo>
                  <a:pt x="65765" y="78543"/>
                </a:lnTo>
                <a:lnTo>
                  <a:pt x="62893" y="80937"/>
                </a:lnTo>
                <a:lnTo>
                  <a:pt x="60979" y="83327"/>
                </a:lnTo>
                <a:lnTo>
                  <a:pt x="59702" y="85714"/>
                </a:lnTo>
                <a:lnTo>
                  <a:pt x="58852" y="88099"/>
                </a:lnTo>
                <a:lnTo>
                  <a:pt x="57491" y="90483"/>
                </a:lnTo>
                <a:lnTo>
                  <a:pt x="55789" y="92866"/>
                </a:lnTo>
                <a:lnTo>
                  <a:pt x="53862" y="95248"/>
                </a:lnTo>
                <a:lnTo>
                  <a:pt x="51783" y="96836"/>
                </a:lnTo>
                <a:lnTo>
                  <a:pt x="49603" y="97895"/>
                </a:lnTo>
                <a:lnTo>
                  <a:pt x="47356" y="98601"/>
                </a:lnTo>
                <a:lnTo>
                  <a:pt x="45858" y="99865"/>
                </a:lnTo>
                <a:lnTo>
                  <a:pt x="44859" y="101502"/>
                </a:lnTo>
                <a:lnTo>
                  <a:pt x="42979" y="106826"/>
                </a:lnTo>
                <a:lnTo>
                  <a:pt x="42914" y="109126"/>
                </a:lnTo>
                <a:lnTo>
                  <a:pt x="42897" y="110851"/>
                </a:lnTo>
                <a:lnTo>
                  <a:pt x="43679" y="112001"/>
                </a:lnTo>
                <a:lnTo>
                  <a:pt x="44994" y="112767"/>
                </a:lnTo>
                <a:lnTo>
                  <a:pt x="49016" y="113997"/>
                </a:lnTo>
                <a:lnTo>
                  <a:pt x="53505" y="114211"/>
                </a:lnTo>
                <a:lnTo>
                  <a:pt x="70565" y="114292"/>
                </a:lnTo>
                <a:lnTo>
                  <a:pt x="91613" y="114300"/>
                </a:lnTo>
                <a:lnTo>
                  <a:pt x="96000" y="113506"/>
                </a:lnTo>
                <a:lnTo>
                  <a:pt x="100512" y="112183"/>
                </a:lnTo>
                <a:lnTo>
                  <a:pt x="105108" y="110508"/>
                </a:lnTo>
                <a:lnTo>
                  <a:pt x="109759" y="109391"/>
                </a:lnTo>
                <a:lnTo>
                  <a:pt x="114448" y="108646"/>
                </a:lnTo>
                <a:lnTo>
                  <a:pt x="119161" y="108149"/>
                </a:lnTo>
                <a:lnTo>
                  <a:pt x="124684" y="107818"/>
                </a:lnTo>
                <a:lnTo>
                  <a:pt x="137171" y="107451"/>
                </a:lnTo>
                <a:lnTo>
                  <a:pt x="143041" y="106559"/>
                </a:lnTo>
                <a:lnTo>
                  <a:pt x="148542" y="105171"/>
                </a:lnTo>
                <a:lnTo>
                  <a:pt x="153796" y="103451"/>
                </a:lnTo>
                <a:lnTo>
                  <a:pt x="158887" y="102305"/>
                </a:lnTo>
                <a:lnTo>
                  <a:pt x="163868" y="101541"/>
                </a:lnTo>
                <a:lnTo>
                  <a:pt x="168777" y="101032"/>
                </a:lnTo>
                <a:lnTo>
                  <a:pt x="172843" y="100692"/>
                </a:lnTo>
                <a:lnTo>
                  <a:pt x="176347" y="100466"/>
                </a:lnTo>
                <a:lnTo>
                  <a:pt x="179477" y="100315"/>
                </a:lnTo>
                <a:lnTo>
                  <a:pt x="182357" y="99420"/>
                </a:lnTo>
                <a:lnTo>
                  <a:pt x="187675" y="96310"/>
                </a:lnTo>
                <a:lnTo>
                  <a:pt x="192684" y="94398"/>
                </a:lnTo>
                <a:lnTo>
                  <a:pt x="199987" y="92877"/>
                </a:lnTo>
                <a:lnTo>
                  <a:pt x="200023" y="99719"/>
                </a:lnTo>
                <a:lnTo>
                  <a:pt x="197908" y="101999"/>
                </a:lnTo>
                <a:lnTo>
                  <a:pt x="192881" y="10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79"/>
          <p:cNvSpPr/>
          <p:nvPr/>
        </p:nvSpPr>
        <p:spPr>
          <a:xfrm>
            <a:off x="3836230" y="814390"/>
            <a:ext cx="221421" cy="335754"/>
          </a:xfrm>
          <a:custGeom>
            <a:avLst/>
            <a:gdLst/>
            <a:ahLst/>
            <a:cxnLst/>
            <a:rect l="0" t="0" r="0" b="0"/>
            <a:pathLst>
              <a:path w="221421" h="335754">
                <a:moveTo>
                  <a:pt x="221420" y="21428"/>
                </a:moveTo>
                <a:lnTo>
                  <a:pt x="217627" y="21428"/>
                </a:lnTo>
                <a:lnTo>
                  <a:pt x="215716" y="20635"/>
                </a:lnTo>
                <a:lnTo>
                  <a:pt x="209063" y="15774"/>
                </a:lnTo>
                <a:lnTo>
                  <a:pt x="208419" y="15278"/>
                </a:lnTo>
                <a:lnTo>
                  <a:pt x="203471" y="12609"/>
                </a:lnTo>
                <a:lnTo>
                  <a:pt x="196773" y="8777"/>
                </a:lnTo>
                <a:lnTo>
                  <a:pt x="191152" y="4429"/>
                </a:lnTo>
                <a:lnTo>
                  <a:pt x="186953" y="2951"/>
                </a:lnTo>
                <a:lnTo>
                  <a:pt x="181773" y="1967"/>
                </a:lnTo>
                <a:lnTo>
                  <a:pt x="175939" y="1310"/>
                </a:lnTo>
                <a:lnTo>
                  <a:pt x="171255" y="872"/>
                </a:lnTo>
                <a:lnTo>
                  <a:pt x="167339" y="581"/>
                </a:lnTo>
                <a:lnTo>
                  <a:pt x="163935" y="386"/>
                </a:lnTo>
                <a:lnTo>
                  <a:pt x="153802" y="170"/>
                </a:lnTo>
                <a:lnTo>
                  <a:pt x="96272" y="0"/>
                </a:lnTo>
                <a:lnTo>
                  <a:pt x="91157" y="793"/>
                </a:lnTo>
                <a:lnTo>
                  <a:pt x="86159" y="2115"/>
                </a:lnTo>
                <a:lnTo>
                  <a:pt x="81240" y="3790"/>
                </a:lnTo>
                <a:lnTo>
                  <a:pt x="76373" y="4907"/>
                </a:lnTo>
                <a:lnTo>
                  <a:pt x="71540" y="5652"/>
                </a:lnTo>
                <a:lnTo>
                  <a:pt x="66731" y="6148"/>
                </a:lnTo>
                <a:lnTo>
                  <a:pt x="61938" y="7273"/>
                </a:lnTo>
                <a:lnTo>
                  <a:pt x="57155" y="8816"/>
                </a:lnTo>
                <a:lnTo>
                  <a:pt x="52379" y="10639"/>
                </a:lnTo>
                <a:lnTo>
                  <a:pt x="47607" y="12648"/>
                </a:lnTo>
                <a:lnTo>
                  <a:pt x="42838" y="14781"/>
                </a:lnTo>
                <a:lnTo>
                  <a:pt x="38071" y="16997"/>
                </a:lnTo>
                <a:lnTo>
                  <a:pt x="34100" y="19268"/>
                </a:lnTo>
                <a:lnTo>
                  <a:pt x="27571" y="23908"/>
                </a:lnTo>
                <a:lnTo>
                  <a:pt x="22023" y="28616"/>
                </a:lnTo>
                <a:lnTo>
                  <a:pt x="16911" y="33354"/>
                </a:lnTo>
                <a:lnTo>
                  <a:pt x="11994" y="38106"/>
                </a:lnTo>
                <a:lnTo>
                  <a:pt x="7162" y="44980"/>
                </a:lnTo>
                <a:lnTo>
                  <a:pt x="3163" y="52533"/>
                </a:lnTo>
                <a:lnTo>
                  <a:pt x="1385" y="58536"/>
                </a:lnTo>
                <a:lnTo>
                  <a:pt x="595" y="65966"/>
                </a:lnTo>
                <a:lnTo>
                  <a:pt x="244" y="74560"/>
                </a:lnTo>
                <a:lnTo>
                  <a:pt x="47" y="88324"/>
                </a:lnTo>
                <a:lnTo>
                  <a:pt x="0" y="97726"/>
                </a:lnTo>
                <a:lnTo>
                  <a:pt x="2096" y="107197"/>
                </a:lnTo>
                <a:lnTo>
                  <a:pt x="4880" y="117491"/>
                </a:lnTo>
                <a:lnTo>
                  <a:pt x="5622" y="123570"/>
                </a:lnTo>
                <a:lnTo>
                  <a:pt x="6117" y="130004"/>
                </a:lnTo>
                <a:lnTo>
                  <a:pt x="7241" y="135881"/>
                </a:lnTo>
                <a:lnTo>
                  <a:pt x="8784" y="141386"/>
                </a:lnTo>
                <a:lnTo>
                  <a:pt x="11821" y="151737"/>
                </a:lnTo>
                <a:lnTo>
                  <a:pt x="13171" y="161629"/>
                </a:lnTo>
                <a:lnTo>
                  <a:pt x="14325" y="167283"/>
                </a:lnTo>
                <a:lnTo>
                  <a:pt x="15887" y="173433"/>
                </a:lnTo>
                <a:lnTo>
                  <a:pt x="17723" y="179915"/>
                </a:lnTo>
                <a:lnTo>
                  <a:pt x="18947" y="185824"/>
                </a:lnTo>
                <a:lnTo>
                  <a:pt x="19763" y="191350"/>
                </a:lnTo>
                <a:lnTo>
                  <a:pt x="20669" y="201724"/>
                </a:lnTo>
                <a:lnTo>
                  <a:pt x="21072" y="211626"/>
                </a:lnTo>
                <a:lnTo>
                  <a:pt x="21299" y="226126"/>
                </a:lnTo>
                <a:lnTo>
                  <a:pt x="22125" y="231712"/>
                </a:lnTo>
                <a:lnTo>
                  <a:pt x="23469" y="237818"/>
                </a:lnTo>
                <a:lnTo>
                  <a:pt x="25159" y="244269"/>
                </a:lnTo>
                <a:lnTo>
                  <a:pt x="27036" y="253554"/>
                </a:lnTo>
                <a:lnTo>
                  <a:pt x="27871" y="261120"/>
                </a:lnTo>
                <a:lnTo>
                  <a:pt x="28242" y="269775"/>
                </a:lnTo>
                <a:lnTo>
                  <a:pt x="28451" y="283572"/>
                </a:lnTo>
                <a:lnTo>
                  <a:pt x="28512" y="297714"/>
                </a:lnTo>
                <a:lnTo>
                  <a:pt x="29315" y="301663"/>
                </a:lnTo>
                <a:lnTo>
                  <a:pt x="33443" y="311012"/>
                </a:lnTo>
                <a:lnTo>
                  <a:pt x="35018" y="318809"/>
                </a:lnTo>
                <a:lnTo>
                  <a:pt x="35624" y="328438"/>
                </a:lnTo>
                <a:lnTo>
                  <a:pt x="35682" y="33575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80"/>
          <p:cNvSpPr/>
          <p:nvPr/>
        </p:nvSpPr>
        <p:spPr>
          <a:xfrm>
            <a:off x="3757612" y="1014412"/>
            <a:ext cx="157164" cy="7145"/>
          </a:xfrm>
          <a:custGeom>
            <a:avLst/>
            <a:gdLst/>
            <a:ahLst/>
            <a:cxnLst/>
            <a:rect l="0" t="0" r="0" b="0"/>
            <a:pathLst>
              <a:path w="157164" h="7145">
                <a:moveTo>
                  <a:pt x="0" y="7144"/>
                </a:moveTo>
                <a:lnTo>
                  <a:pt x="0" y="993"/>
                </a:lnTo>
                <a:lnTo>
                  <a:pt x="794" y="662"/>
                </a:lnTo>
                <a:lnTo>
                  <a:pt x="2117" y="441"/>
                </a:lnTo>
                <a:lnTo>
                  <a:pt x="3792" y="294"/>
                </a:lnTo>
                <a:lnTo>
                  <a:pt x="7771" y="131"/>
                </a:lnTo>
                <a:lnTo>
                  <a:pt x="9943" y="87"/>
                </a:lnTo>
                <a:lnTo>
                  <a:pt x="12185" y="852"/>
                </a:lnTo>
                <a:lnTo>
                  <a:pt x="14473" y="2155"/>
                </a:lnTo>
                <a:lnTo>
                  <a:pt x="16792" y="3818"/>
                </a:lnTo>
                <a:lnTo>
                  <a:pt x="19133" y="4927"/>
                </a:lnTo>
                <a:lnTo>
                  <a:pt x="21486" y="5666"/>
                </a:lnTo>
                <a:lnTo>
                  <a:pt x="23849" y="6158"/>
                </a:lnTo>
                <a:lnTo>
                  <a:pt x="27012" y="6487"/>
                </a:lnTo>
                <a:lnTo>
                  <a:pt x="30708" y="6706"/>
                </a:lnTo>
                <a:lnTo>
                  <a:pt x="34760" y="6852"/>
                </a:lnTo>
                <a:lnTo>
                  <a:pt x="57578" y="7086"/>
                </a:lnTo>
                <a:lnTo>
                  <a:pt x="68188" y="7118"/>
                </a:lnTo>
                <a:lnTo>
                  <a:pt x="74033" y="6333"/>
                </a:lnTo>
                <a:lnTo>
                  <a:pt x="80312" y="5016"/>
                </a:lnTo>
                <a:lnTo>
                  <a:pt x="86879" y="3344"/>
                </a:lnTo>
                <a:lnTo>
                  <a:pt x="92844" y="2229"/>
                </a:lnTo>
                <a:lnTo>
                  <a:pt x="98409" y="1486"/>
                </a:lnTo>
                <a:lnTo>
                  <a:pt x="103706" y="991"/>
                </a:lnTo>
                <a:lnTo>
                  <a:pt x="109619" y="661"/>
                </a:lnTo>
                <a:lnTo>
                  <a:pt x="122538" y="294"/>
                </a:lnTo>
                <a:lnTo>
                  <a:pt x="15716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81"/>
          <p:cNvSpPr/>
          <p:nvPr/>
        </p:nvSpPr>
        <p:spPr>
          <a:xfrm>
            <a:off x="4057953" y="850400"/>
            <a:ext cx="85423" cy="249738"/>
          </a:xfrm>
          <a:custGeom>
            <a:avLst/>
            <a:gdLst/>
            <a:ahLst/>
            <a:cxnLst/>
            <a:rect l="0" t="0" r="0" b="0"/>
            <a:pathLst>
              <a:path w="85423" h="249738">
                <a:moveTo>
                  <a:pt x="85422" y="6850"/>
                </a:moveTo>
                <a:lnTo>
                  <a:pt x="85422" y="3057"/>
                </a:lnTo>
                <a:lnTo>
                  <a:pt x="84628" y="1940"/>
                </a:lnTo>
                <a:lnTo>
                  <a:pt x="83305" y="1195"/>
                </a:lnTo>
                <a:lnTo>
                  <a:pt x="79271" y="0"/>
                </a:lnTo>
                <a:lnTo>
                  <a:pt x="78940" y="696"/>
                </a:lnTo>
                <a:lnTo>
                  <a:pt x="78365" y="5882"/>
                </a:lnTo>
                <a:lnTo>
                  <a:pt x="78303" y="10355"/>
                </a:lnTo>
                <a:lnTo>
                  <a:pt x="77501" y="12362"/>
                </a:lnTo>
                <a:lnTo>
                  <a:pt x="76172" y="14493"/>
                </a:lnTo>
                <a:lnTo>
                  <a:pt x="74493" y="16708"/>
                </a:lnTo>
                <a:lnTo>
                  <a:pt x="72579" y="18978"/>
                </a:lnTo>
                <a:lnTo>
                  <a:pt x="70510" y="21285"/>
                </a:lnTo>
                <a:lnTo>
                  <a:pt x="66094" y="25965"/>
                </a:lnTo>
                <a:lnTo>
                  <a:pt x="61486" y="30691"/>
                </a:lnTo>
                <a:lnTo>
                  <a:pt x="59146" y="33856"/>
                </a:lnTo>
                <a:lnTo>
                  <a:pt x="56792" y="37554"/>
                </a:lnTo>
                <a:lnTo>
                  <a:pt x="54429" y="41607"/>
                </a:lnTo>
                <a:lnTo>
                  <a:pt x="52060" y="45102"/>
                </a:lnTo>
                <a:lnTo>
                  <a:pt x="49686" y="48226"/>
                </a:lnTo>
                <a:lnTo>
                  <a:pt x="47311" y="51103"/>
                </a:lnTo>
                <a:lnTo>
                  <a:pt x="44139" y="54608"/>
                </a:lnTo>
                <a:lnTo>
                  <a:pt x="36382" y="62736"/>
                </a:lnTo>
                <a:lnTo>
                  <a:pt x="32885" y="67126"/>
                </a:lnTo>
                <a:lnTo>
                  <a:pt x="29760" y="71640"/>
                </a:lnTo>
                <a:lnTo>
                  <a:pt x="26882" y="76237"/>
                </a:lnTo>
                <a:lnTo>
                  <a:pt x="24170" y="80889"/>
                </a:lnTo>
                <a:lnTo>
                  <a:pt x="21568" y="85578"/>
                </a:lnTo>
                <a:lnTo>
                  <a:pt x="19041" y="90291"/>
                </a:lnTo>
                <a:lnTo>
                  <a:pt x="17355" y="95815"/>
                </a:lnTo>
                <a:lnTo>
                  <a:pt x="16231" y="101878"/>
                </a:lnTo>
                <a:lnTo>
                  <a:pt x="15483" y="108302"/>
                </a:lnTo>
                <a:lnTo>
                  <a:pt x="14189" y="114172"/>
                </a:lnTo>
                <a:lnTo>
                  <a:pt x="12533" y="119673"/>
                </a:lnTo>
                <a:lnTo>
                  <a:pt x="10636" y="124928"/>
                </a:lnTo>
                <a:lnTo>
                  <a:pt x="9370" y="130018"/>
                </a:lnTo>
                <a:lnTo>
                  <a:pt x="8527" y="135000"/>
                </a:lnTo>
                <a:lnTo>
                  <a:pt x="7965" y="139908"/>
                </a:lnTo>
                <a:lnTo>
                  <a:pt x="7590" y="144768"/>
                </a:lnTo>
                <a:lnTo>
                  <a:pt x="7340" y="149595"/>
                </a:lnTo>
                <a:lnTo>
                  <a:pt x="7174" y="154401"/>
                </a:lnTo>
                <a:lnTo>
                  <a:pt x="6269" y="159192"/>
                </a:lnTo>
                <a:lnTo>
                  <a:pt x="4872" y="163974"/>
                </a:lnTo>
                <a:lnTo>
                  <a:pt x="3147" y="168749"/>
                </a:lnTo>
                <a:lnTo>
                  <a:pt x="1996" y="173520"/>
                </a:lnTo>
                <a:lnTo>
                  <a:pt x="1230" y="178288"/>
                </a:lnTo>
                <a:lnTo>
                  <a:pt x="719" y="183054"/>
                </a:lnTo>
                <a:lnTo>
                  <a:pt x="378" y="187819"/>
                </a:lnTo>
                <a:lnTo>
                  <a:pt x="151" y="192584"/>
                </a:lnTo>
                <a:lnTo>
                  <a:pt x="0" y="197347"/>
                </a:lnTo>
                <a:lnTo>
                  <a:pt x="693" y="202111"/>
                </a:lnTo>
                <a:lnTo>
                  <a:pt x="1948" y="206874"/>
                </a:lnTo>
                <a:lnTo>
                  <a:pt x="3579" y="211636"/>
                </a:lnTo>
                <a:lnTo>
                  <a:pt x="5460" y="215605"/>
                </a:lnTo>
                <a:lnTo>
                  <a:pt x="7507" y="219045"/>
                </a:lnTo>
                <a:lnTo>
                  <a:pt x="9666" y="222132"/>
                </a:lnTo>
                <a:lnTo>
                  <a:pt x="11899" y="224984"/>
                </a:lnTo>
                <a:lnTo>
                  <a:pt x="14182" y="227679"/>
                </a:lnTo>
                <a:lnTo>
                  <a:pt x="16497" y="230269"/>
                </a:lnTo>
                <a:lnTo>
                  <a:pt x="21186" y="235264"/>
                </a:lnTo>
                <a:lnTo>
                  <a:pt x="23548" y="237707"/>
                </a:lnTo>
                <a:lnTo>
                  <a:pt x="25916" y="239336"/>
                </a:lnTo>
                <a:lnTo>
                  <a:pt x="28289" y="240422"/>
                </a:lnTo>
                <a:lnTo>
                  <a:pt x="30664" y="241145"/>
                </a:lnTo>
                <a:lnTo>
                  <a:pt x="33042" y="242422"/>
                </a:lnTo>
                <a:lnTo>
                  <a:pt x="35421" y="244066"/>
                </a:lnTo>
                <a:lnTo>
                  <a:pt x="37800" y="245957"/>
                </a:lnTo>
                <a:lnTo>
                  <a:pt x="40180" y="247217"/>
                </a:lnTo>
                <a:lnTo>
                  <a:pt x="42561" y="248057"/>
                </a:lnTo>
                <a:lnTo>
                  <a:pt x="44941" y="248617"/>
                </a:lnTo>
                <a:lnTo>
                  <a:pt x="48116" y="248990"/>
                </a:lnTo>
                <a:lnTo>
                  <a:pt x="51820" y="249239"/>
                </a:lnTo>
                <a:lnTo>
                  <a:pt x="59375" y="249516"/>
                </a:lnTo>
                <a:lnTo>
                  <a:pt x="71134" y="2497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82"/>
          <p:cNvSpPr/>
          <p:nvPr/>
        </p:nvSpPr>
        <p:spPr>
          <a:xfrm>
            <a:off x="4157662" y="964406"/>
            <a:ext cx="121445" cy="114301"/>
          </a:xfrm>
          <a:custGeom>
            <a:avLst/>
            <a:gdLst/>
            <a:ahLst/>
            <a:cxnLst/>
            <a:rect l="0" t="0" r="0" b="0"/>
            <a:pathLst>
              <a:path w="121445" h="114301">
                <a:moveTo>
                  <a:pt x="0" y="0"/>
                </a:moveTo>
                <a:lnTo>
                  <a:pt x="0" y="6150"/>
                </a:lnTo>
                <a:lnTo>
                  <a:pt x="2117" y="8819"/>
                </a:lnTo>
                <a:lnTo>
                  <a:pt x="3792" y="10642"/>
                </a:lnTo>
                <a:lnTo>
                  <a:pt x="4910" y="12651"/>
                </a:lnTo>
                <a:lnTo>
                  <a:pt x="5654" y="14784"/>
                </a:lnTo>
                <a:lnTo>
                  <a:pt x="6151" y="16999"/>
                </a:lnTo>
                <a:lnTo>
                  <a:pt x="7276" y="20064"/>
                </a:lnTo>
                <a:lnTo>
                  <a:pt x="8819" y="23695"/>
                </a:lnTo>
                <a:lnTo>
                  <a:pt x="10642" y="27703"/>
                </a:lnTo>
                <a:lnTo>
                  <a:pt x="12651" y="31168"/>
                </a:lnTo>
                <a:lnTo>
                  <a:pt x="14784" y="34273"/>
                </a:lnTo>
                <a:lnTo>
                  <a:pt x="17000" y="37136"/>
                </a:lnTo>
                <a:lnTo>
                  <a:pt x="19271" y="39838"/>
                </a:lnTo>
                <a:lnTo>
                  <a:pt x="21579" y="42434"/>
                </a:lnTo>
                <a:lnTo>
                  <a:pt x="23911" y="44958"/>
                </a:lnTo>
                <a:lnTo>
                  <a:pt x="26259" y="48228"/>
                </a:lnTo>
                <a:lnTo>
                  <a:pt x="28618" y="51996"/>
                </a:lnTo>
                <a:lnTo>
                  <a:pt x="30985" y="56095"/>
                </a:lnTo>
                <a:lnTo>
                  <a:pt x="34151" y="59621"/>
                </a:lnTo>
                <a:lnTo>
                  <a:pt x="37848" y="62766"/>
                </a:lnTo>
                <a:lnTo>
                  <a:pt x="41901" y="65657"/>
                </a:lnTo>
                <a:lnTo>
                  <a:pt x="45396" y="69171"/>
                </a:lnTo>
                <a:lnTo>
                  <a:pt x="48521" y="73101"/>
                </a:lnTo>
                <a:lnTo>
                  <a:pt x="51397" y="77309"/>
                </a:lnTo>
                <a:lnTo>
                  <a:pt x="54902" y="80908"/>
                </a:lnTo>
                <a:lnTo>
                  <a:pt x="58827" y="84101"/>
                </a:lnTo>
                <a:lnTo>
                  <a:pt x="63030" y="87024"/>
                </a:lnTo>
                <a:lnTo>
                  <a:pt x="66627" y="89766"/>
                </a:lnTo>
                <a:lnTo>
                  <a:pt x="69818" y="92387"/>
                </a:lnTo>
                <a:lnTo>
                  <a:pt x="72739" y="94929"/>
                </a:lnTo>
                <a:lnTo>
                  <a:pt x="76274" y="97417"/>
                </a:lnTo>
                <a:lnTo>
                  <a:pt x="80218" y="99870"/>
                </a:lnTo>
                <a:lnTo>
                  <a:pt x="84435" y="102299"/>
                </a:lnTo>
                <a:lnTo>
                  <a:pt x="88040" y="103918"/>
                </a:lnTo>
                <a:lnTo>
                  <a:pt x="91237" y="104997"/>
                </a:lnTo>
                <a:lnTo>
                  <a:pt x="94162" y="105717"/>
                </a:lnTo>
                <a:lnTo>
                  <a:pt x="96906" y="106197"/>
                </a:lnTo>
                <a:lnTo>
                  <a:pt x="99529" y="106516"/>
                </a:lnTo>
                <a:lnTo>
                  <a:pt x="102071" y="106730"/>
                </a:lnTo>
                <a:lnTo>
                  <a:pt x="104560" y="107665"/>
                </a:lnTo>
                <a:lnTo>
                  <a:pt x="107013" y="109083"/>
                </a:lnTo>
                <a:lnTo>
                  <a:pt x="112861" y="113269"/>
                </a:lnTo>
                <a:lnTo>
                  <a:pt x="115777" y="113842"/>
                </a:lnTo>
                <a:lnTo>
                  <a:pt x="121444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83"/>
          <p:cNvSpPr/>
          <p:nvPr/>
        </p:nvSpPr>
        <p:spPr>
          <a:xfrm>
            <a:off x="4190224" y="964406"/>
            <a:ext cx="88883" cy="125274"/>
          </a:xfrm>
          <a:custGeom>
            <a:avLst/>
            <a:gdLst/>
            <a:ahLst/>
            <a:cxnLst/>
            <a:rect l="0" t="0" r="0" b="0"/>
            <a:pathLst>
              <a:path w="88883" h="125274">
                <a:moveTo>
                  <a:pt x="88882" y="0"/>
                </a:moveTo>
                <a:lnTo>
                  <a:pt x="88882" y="3792"/>
                </a:lnTo>
                <a:lnTo>
                  <a:pt x="88088" y="5703"/>
                </a:lnTo>
                <a:lnTo>
                  <a:pt x="86765" y="7771"/>
                </a:lnTo>
                <a:lnTo>
                  <a:pt x="85090" y="9943"/>
                </a:lnTo>
                <a:lnTo>
                  <a:pt x="83179" y="11391"/>
                </a:lnTo>
                <a:lnTo>
                  <a:pt x="81111" y="12356"/>
                </a:lnTo>
                <a:lnTo>
                  <a:pt x="78939" y="13000"/>
                </a:lnTo>
                <a:lnTo>
                  <a:pt x="76697" y="15017"/>
                </a:lnTo>
                <a:lnTo>
                  <a:pt x="74409" y="17948"/>
                </a:lnTo>
                <a:lnTo>
                  <a:pt x="72089" y="21490"/>
                </a:lnTo>
                <a:lnTo>
                  <a:pt x="69749" y="24646"/>
                </a:lnTo>
                <a:lnTo>
                  <a:pt x="67395" y="27543"/>
                </a:lnTo>
                <a:lnTo>
                  <a:pt x="65033" y="30268"/>
                </a:lnTo>
                <a:lnTo>
                  <a:pt x="61870" y="33673"/>
                </a:lnTo>
                <a:lnTo>
                  <a:pt x="54122" y="41688"/>
                </a:lnTo>
                <a:lnTo>
                  <a:pt x="50627" y="46842"/>
                </a:lnTo>
                <a:lnTo>
                  <a:pt x="47504" y="52659"/>
                </a:lnTo>
                <a:lnTo>
                  <a:pt x="44628" y="58919"/>
                </a:lnTo>
                <a:lnTo>
                  <a:pt x="41123" y="64679"/>
                </a:lnTo>
                <a:lnTo>
                  <a:pt x="37199" y="70107"/>
                </a:lnTo>
                <a:lnTo>
                  <a:pt x="32995" y="75313"/>
                </a:lnTo>
                <a:lnTo>
                  <a:pt x="29399" y="80371"/>
                </a:lnTo>
                <a:lnTo>
                  <a:pt x="26208" y="85330"/>
                </a:lnTo>
                <a:lnTo>
                  <a:pt x="23287" y="90224"/>
                </a:lnTo>
                <a:lnTo>
                  <a:pt x="20546" y="94281"/>
                </a:lnTo>
                <a:lnTo>
                  <a:pt x="17924" y="97779"/>
                </a:lnTo>
                <a:lnTo>
                  <a:pt x="15383" y="100905"/>
                </a:lnTo>
                <a:lnTo>
                  <a:pt x="12895" y="103782"/>
                </a:lnTo>
                <a:lnTo>
                  <a:pt x="10443" y="106494"/>
                </a:lnTo>
                <a:lnTo>
                  <a:pt x="5601" y="111624"/>
                </a:lnTo>
                <a:lnTo>
                  <a:pt x="803" y="116550"/>
                </a:lnTo>
                <a:lnTo>
                  <a:pt x="0" y="118181"/>
                </a:lnTo>
                <a:lnTo>
                  <a:pt x="259" y="119269"/>
                </a:lnTo>
                <a:lnTo>
                  <a:pt x="1225" y="119994"/>
                </a:lnTo>
                <a:lnTo>
                  <a:pt x="1869" y="121271"/>
                </a:lnTo>
                <a:lnTo>
                  <a:pt x="2584" y="124806"/>
                </a:lnTo>
                <a:lnTo>
                  <a:pt x="2775" y="125273"/>
                </a:lnTo>
                <a:lnTo>
                  <a:pt x="2903" y="124790"/>
                </a:lnTo>
                <a:lnTo>
                  <a:pt x="2987" y="123675"/>
                </a:lnTo>
                <a:lnTo>
                  <a:pt x="3837" y="122931"/>
                </a:lnTo>
                <a:lnTo>
                  <a:pt x="5198" y="122435"/>
                </a:lnTo>
                <a:lnTo>
                  <a:pt x="10301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4"/>
          <p:cNvSpPr/>
          <p:nvPr/>
        </p:nvSpPr>
        <p:spPr>
          <a:xfrm>
            <a:off x="4314825" y="857250"/>
            <a:ext cx="42853" cy="257176"/>
          </a:xfrm>
          <a:custGeom>
            <a:avLst/>
            <a:gdLst/>
            <a:ahLst/>
            <a:cxnLst/>
            <a:rect l="0" t="0" r="0" b="0"/>
            <a:pathLst>
              <a:path w="42853" h="257176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0" y="9943"/>
                </a:lnTo>
                <a:lnTo>
                  <a:pt x="6849" y="16792"/>
                </a:lnTo>
                <a:lnTo>
                  <a:pt x="7741" y="19132"/>
                </a:lnTo>
                <a:lnTo>
                  <a:pt x="9129" y="21486"/>
                </a:lnTo>
                <a:lnTo>
                  <a:pt x="10848" y="23849"/>
                </a:lnTo>
                <a:lnTo>
                  <a:pt x="12788" y="26218"/>
                </a:lnTo>
                <a:lnTo>
                  <a:pt x="14876" y="28591"/>
                </a:lnTo>
                <a:lnTo>
                  <a:pt x="17060" y="30967"/>
                </a:lnTo>
                <a:lnTo>
                  <a:pt x="19311" y="34138"/>
                </a:lnTo>
                <a:lnTo>
                  <a:pt x="21605" y="37840"/>
                </a:lnTo>
                <a:lnTo>
                  <a:pt x="23928" y="41895"/>
                </a:lnTo>
                <a:lnTo>
                  <a:pt x="25477" y="45392"/>
                </a:lnTo>
                <a:lnTo>
                  <a:pt x="26510" y="48518"/>
                </a:lnTo>
                <a:lnTo>
                  <a:pt x="27198" y="51395"/>
                </a:lnTo>
                <a:lnTo>
                  <a:pt x="28450" y="55694"/>
                </a:lnTo>
                <a:lnTo>
                  <a:pt x="31959" y="66821"/>
                </a:lnTo>
                <a:lnTo>
                  <a:pt x="34006" y="72329"/>
                </a:lnTo>
                <a:lnTo>
                  <a:pt x="36164" y="77588"/>
                </a:lnTo>
                <a:lnTo>
                  <a:pt x="38397" y="82681"/>
                </a:lnTo>
                <a:lnTo>
                  <a:pt x="39885" y="87664"/>
                </a:lnTo>
                <a:lnTo>
                  <a:pt x="40878" y="92574"/>
                </a:lnTo>
                <a:lnTo>
                  <a:pt x="41539" y="97435"/>
                </a:lnTo>
                <a:lnTo>
                  <a:pt x="41980" y="102263"/>
                </a:lnTo>
                <a:lnTo>
                  <a:pt x="42274" y="107069"/>
                </a:lnTo>
                <a:lnTo>
                  <a:pt x="42470" y="111860"/>
                </a:lnTo>
                <a:lnTo>
                  <a:pt x="42688" y="123534"/>
                </a:lnTo>
                <a:lnTo>
                  <a:pt x="42852" y="167780"/>
                </a:lnTo>
                <a:lnTo>
                  <a:pt x="42061" y="173765"/>
                </a:lnTo>
                <a:lnTo>
                  <a:pt x="40741" y="180137"/>
                </a:lnTo>
                <a:lnTo>
                  <a:pt x="39066" y="186766"/>
                </a:lnTo>
                <a:lnTo>
                  <a:pt x="37157" y="192773"/>
                </a:lnTo>
                <a:lnTo>
                  <a:pt x="35090" y="198365"/>
                </a:lnTo>
                <a:lnTo>
                  <a:pt x="32918" y="203681"/>
                </a:lnTo>
                <a:lnTo>
                  <a:pt x="30677" y="208812"/>
                </a:lnTo>
                <a:lnTo>
                  <a:pt x="26069" y="218747"/>
                </a:lnTo>
                <a:lnTo>
                  <a:pt x="23729" y="222825"/>
                </a:lnTo>
                <a:lnTo>
                  <a:pt x="21375" y="226337"/>
                </a:lnTo>
                <a:lnTo>
                  <a:pt x="19013" y="229473"/>
                </a:lnTo>
                <a:lnTo>
                  <a:pt x="17438" y="233150"/>
                </a:lnTo>
                <a:lnTo>
                  <a:pt x="16387" y="237190"/>
                </a:lnTo>
                <a:lnTo>
                  <a:pt x="14702" y="247494"/>
                </a:lnTo>
                <a:lnTo>
                  <a:pt x="14342" y="255351"/>
                </a:lnTo>
                <a:lnTo>
                  <a:pt x="14287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85"/>
          <p:cNvSpPr/>
          <p:nvPr/>
        </p:nvSpPr>
        <p:spPr>
          <a:xfrm>
            <a:off x="4450556" y="971550"/>
            <a:ext cx="85726" cy="6151"/>
          </a:xfrm>
          <a:custGeom>
            <a:avLst/>
            <a:gdLst/>
            <a:ahLst/>
            <a:cxnLst/>
            <a:rect l="0" t="0" r="0" b="0"/>
            <a:pathLst>
              <a:path w="85726" h="6151">
                <a:moveTo>
                  <a:pt x="0" y="0"/>
                </a:moveTo>
                <a:lnTo>
                  <a:pt x="6151" y="0"/>
                </a:lnTo>
                <a:lnTo>
                  <a:pt x="7275" y="793"/>
                </a:lnTo>
                <a:lnTo>
                  <a:pt x="8819" y="2116"/>
                </a:lnTo>
                <a:lnTo>
                  <a:pt x="10642" y="3792"/>
                </a:lnTo>
                <a:lnTo>
                  <a:pt x="12651" y="4909"/>
                </a:lnTo>
                <a:lnTo>
                  <a:pt x="14784" y="5654"/>
                </a:lnTo>
                <a:lnTo>
                  <a:pt x="17000" y="6150"/>
                </a:lnTo>
                <a:lnTo>
                  <a:pt x="19271" y="5688"/>
                </a:lnTo>
                <a:lnTo>
                  <a:pt x="21578" y="4585"/>
                </a:lnTo>
                <a:lnTo>
                  <a:pt x="23911" y="3057"/>
                </a:lnTo>
                <a:lnTo>
                  <a:pt x="26259" y="2038"/>
                </a:lnTo>
                <a:lnTo>
                  <a:pt x="28618" y="1358"/>
                </a:lnTo>
                <a:lnTo>
                  <a:pt x="30985" y="905"/>
                </a:lnTo>
                <a:lnTo>
                  <a:pt x="34150" y="603"/>
                </a:lnTo>
                <a:lnTo>
                  <a:pt x="37848" y="402"/>
                </a:lnTo>
                <a:lnTo>
                  <a:pt x="48520" y="119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86"/>
          <p:cNvSpPr/>
          <p:nvPr/>
        </p:nvSpPr>
        <p:spPr>
          <a:xfrm>
            <a:off x="4464843" y="1021556"/>
            <a:ext cx="92870" cy="7145"/>
          </a:xfrm>
          <a:custGeom>
            <a:avLst/>
            <a:gdLst/>
            <a:ahLst/>
            <a:cxnLst/>
            <a:rect l="0" t="0" r="0" b="0"/>
            <a:pathLst>
              <a:path w="92870" h="7145">
                <a:moveTo>
                  <a:pt x="0" y="7144"/>
                </a:moveTo>
                <a:lnTo>
                  <a:pt x="40910" y="7144"/>
                </a:lnTo>
                <a:lnTo>
                  <a:pt x="45530" y="6350"/>
                </a:lnTo>
                <a:lnTo>
                  <a:pt x="50197" y="5027"/>
                </a:lnTo>
                <a:lnTo>
                  <a:pt x="54896" y="3351"/>
                </a:lnTo>
                <a:lnTo>
                  <a:pt x="58822" y="2234"/>
                </a:lnTo>
                <a:lnTo>
                  <a:pt x="62234" y="1489"/>
                </a:lnTo>
                <a:lnTo>
                  <a:pt x="65302" y="993"/>
                </a:lnTo>
                <a:lnTo>
                  <a:pt x="68934" y="662"/>
                </a:lnTo>
                <a:lnTo>
                  <a:pt x="72944" y="441"/>
                </a:lnTo>
                <a:lnTo>
                  <a:pt x="80839" y="196"/>
                </a:lnTo>
                <a:lnTo>
                  <a:pt x="928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87"/>
          <p:cNvSpPr/>
          <p:nvPr/>
        </p:nvSpPr>
        <p:spPr>
          <a:xfrm>
            <a:off x="4643471" y="835818"/>
            <a:ext cx="99980" cy="250033"/>
          </a:xfrm>
          <a:custGeom>
            <a:avLst/>
            <a:gdLst/>
            <a:ahLst/>
            <a:cxnLst/>
            <a:rect l="0" t="0" r="0" b="0"/>
            <a:pathLst>
              <a:path w="99980" h="250033">
                <a:moveTo>
                  <a:pt x="99979" y="0"/>
                </a:moveTo>
                <a:lnTo>
                  <a:pt x="93129" y="0"/>
                </a:lnTo>
                <a:lnTo>
                  <a:pt x="90849" y="2117"/>
                </a:lnTo>
                <a:lnTo>
                  <a:pt x="48581" y="44254"/>
                </a:lnTo>
                <a:lnTo>
                  <a:pt x="45870" y="47759"/>
                </a:lnTo>
                <a:lnTo>
                  <a:pt x="43268" y="51683"/>
                </a:lnTo>
                <a:lnTo>
                  <a:pt x="40740" y="55887"/>
                </a:lnTo>
                <a:lnTo>
                  <a:pt x="37468" y="60277"/>
                </a:lnTo>
                <a:lnTo>
                  <a:pt x="33699" y="64791"/>
                </a:lnTo>
                <a:lnTo>
                  <a:pt x="29598" y="69388"/>
                </a:lnTo>
                <a:lnTo>
                  <a:pt x="26071" y="74040"/>
                </a:lnTo>
                <a:lnTo>
                  <a:pt x="22925" y="78729"/>
                </a:lnTo>
                <a:lnTo>
                  <a:pt x="20035" y="83442"/>
                </a:lnTo>
                <a:lnTo>
                  <a:pt x="18108" y="88172"/>
                </a:lnTo>
                <a:lnTo>
                  <a:pt x="16823" y="92913"/>
                </a:lnTo>
                <a:lnTo>
                  <a:pt x="15967" y="97661"/>
                </a:lnTo>
                <a:lnTo>
                  <a:pt x="12899" y="105053"/>
                </a:lnTo>
                <a:lnTo>
                  <a:pt x="10968" y="108135"/>
                </a:lnTo>
                <a:lnTo>
                  <a:pt x="8889" y="111778"/>
                </a:lnTo>
                <a:lnTo>
                  <a:pt x="4461" y="120058"/>
                </a:lnTo>
                <a:lnTo>
                  <a:pt x="2963" y="125283"/>
                </a:lnTo>
                <a:lnTo>
                  <a:pt x="1964" y="131147"/>
                </a:lnTo>
                <a:lnTo>
                  <a:pt x="1298" y="137438"/>
                </a:lnTo>
                <a:lnTo>
                  <a:pt x="854" y="143219"/>
                </a:lnTo>
                <a:lnTo>
                  <a:pt x="558" y="148661"/>
                </a:lnTo>
                <a:lnTo>
                  <a:pt x="141" y="161787"/>
                </a:lnTo>
                <a:lnTo>
                  <a:pt x="0" y="177126"/>
                </a:lnTo>
                <a:lnTo>
                  <a:pt x="783" y="181584"/>
                </a:lnTo>
                <a:lnTo>
                  <a:pt x="2098" y="186144"/>
                </a:lnTo>
                <a:lnTo>
                  <a:pt x="3768" y="190771"/>
                </a:lnTo>
                <a:lnTo>
                  <a:pt x="4883" y="195443"/>
                </a:lnTo>
                <a:lnTo>
                  <a:pt x="5625" y="200146"/>
                </a:lnTo>
                <a:lnTo>
                  <a:pt x="6120" y="204868"/>
                </a:lnTo>
                <a:lnTo>
                  <a:pt x="8787" y="212232"/>
                </a:lnTo>
                <a:lnTo>
                  <a:pt x="10609" y="215307"/>
                </a:lnTo>
                <a:lnTo>
                  <a:pt x="12618" y="218150"/>
                </a:lnTo>
                <a:lnTo>
                  <a:pt x="14750" y="220840"/>
                </a:lnTo>
                <a:lnTo>
                  <a:pt x="16966" y="223427"/>
                </a:lnTo>
                <a:lnTo>
                  <a:pt x="19237" y="225945"/>
                </a:lnTo>
                <a:lnTo>
                  <a:pt x="23877" y="230860"/>
                </a:lnTo>
                <a:lnTo>
                  <a:pt x="34282" y="241466"/>
                </a:lnTo>
                <a:lnTo>
                  <a:pt x="36337" y="242734"/>
                </a:lnTo>
                <a:lnTo>
                  <a:pt x="39295" y="244373"/>
                </a:lnTo>
                <a:lnTo>
                  <a:pt x="42854" y="246259"/>
                </a:lnTo>
                <a:lnTo>
                  <a:pt x="46021" y="247516"/>
                </a:lnTo>
                <a:lnTo>
                  <a:pt x="48925" y="248355"/>
                </a:lnTo>
                <a:lnTo>
                  <a:pt x="51655" y="248914"/>
                </a:lnTo>
                <a:lnTo>
                  <a:pt x="54269" y="249286"/>
                </a:lnTo>
                <a:lnTo>
                  <a:pt x="56806" y="249535"/>
                </a:lnTo>
                <a:lnTo>
                  <a:pt x="64260" y="2500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88"/>
          <p:cNvSpPr/>
          <p:nvPr/>
        </p:nvSpPr>
        <p:spPr>
          <a:xfrm>
            <a:off x="4764881" y="935831"/>
            <a:ext cx="107157" cy="142876"/>
          </a:xfrm>
          <a:custGeom>
            <a:avLst/>
            <a:gdLst/>
            <a:ahLst/>
            <a:cxnLst/>
            <a:rect l="0" t="0" r="0" b="0"/>
            <a:pathLst>
              <a:path w="107157" h="142876">
                <a:moveTo>
                  <a:pt x="0" y="0"/>
                </a:moveTo>
                <a:lnTo>
                  <a:pt x="0" y="3792"/>
                </a:lnTo>
                <a:lnTo>
                  <a:pt x="794" y="5703"/>
                </a:lnTo>
                <a:lnTo>
                  <a:pt x="3792" y="9943"/>
                </a:lnTo>
                <a:lnTo>
                  <a:pt x="4910" y="12185"/>
                </a:lnTo>
                <a:lnTo>
                  <a:pt x="5654" y="14473"/>
                </a:lnTo>
                <a:lnTo>
                  <a:pt x="6151" y="16792"/>
                </a:lnTo>
                <a:lnTo>
                  <a:pt x="7275" y="19132"/>
                </a:lnTo>
                <a:lnTo>
                  <a:pt x="8819" y="21486"/>
                </a:lnTo>
                <a:lnTo>
                  <a:pt x="10642" y="23849"/>
                </a:lnTo>
                <a:lnTo>
                  <a:pt x="11857" y="26218"/>
                </a:lnTo>
                <a:lnTo>
                  <a:pt x="12667" y="28591"/>
                </a:lnTo>
                <a:lnTo>
                  <a:pt x="13207" y="30967"/>
                </a:lnTo>
                <a:lnTo>
                  <a:pt x="14361" y="34138"/>
                </a:lnTo>
                <a:lnTo>
                  <a:pt x="15924" y="37840"/>
                </a:lnTo>
                <a:lnTo>
                  <a:pt x="17760" y="41895"/>
                </a:lnTo>
                <a:lnTo>
                  <a:pt x="21916" y="50635"/>
                </a:lnTo>
                <a:lnTo>
                  <a:pt x="24135" y="55188"/>
                </a:lnTo>
                <a:lnTo>
                  <a:pt x="26409" y="59017"/>
                </a:lnTo>
                <a:lnTo>
                  <a:pt x="28719" y="62363"/>
                </a:lnTo>
                <a:lnTo>
                  <a:pt x="31052" y="65388"/>
                </a:lnTo>
                <a:lnTo>
                  <a:pt x="33401" y="68992"/>
                </a:lnTo>
                <a:lnTo>
                  <a:pt x="35761" y="72982"/>
                </a:lnTo>
                <a:lnTo>
                  <a:pt x="38128" y="77230"/>
                </a:lnTo>
                <a:lnTo>
                  <a:pt x="40500" y="80855"/>
                </a:lnTo>
                <a:lnTo>
                  <a:pt x="42875" y="84066"/>
                </a:lnTo>
                <a:lnTo>
                  <a:pt x="45252" y="87000"/>
                </a:lnTo>
                <a:lnTo>
                  <a:pt x="47631" y="89750"/>
                </a:lnTo>
                <a:lnTo>
                  <a:pt x="50010" y="92377"/>
                </a:lnTo>
                <a:lnTo>
                  <a:pt x="54770" y="97413"/>
                </a:lnTo>
                <a:lnTo>
                  <a:pt x="71437" y="114287"/>
                </a:lnTo>
                <a:lnTo>
                  <a:pt x="98895" y="141758"/>
                </a:lnTo>
                <a:lnTo>
                  <a:pt x="100061" y="142130"/>
                </a:lnTo>
                <a:lnTo>
                  <a:pt x="101632" y="142378"/>
                </a:lnTo>
                <a:lnTo>
                  <a:pt x="107156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89"/>
          <p:cNvSpPr/>
          <p:nvPr/>
        </p:nvSpPr>
        <p:spPr>
          <a:xfrm>
            <a:off x="4764881" y="935831"/>
            <a:ext cx="121445" cy="135732"/>
          </a:xfrm>
          <a:custGeom>
            <a:avLst/>
            <a:gdLst/>
            <a:ahLst/>
            <a:cxnLst/>
            <a:rect l="0" t="0" r="0" b="0"/>
            <a:pathLst>
              <a:path w="121445" h="135732">
                <a:moveTo>
                  <a:pt x="121444" y="0"/>
                </a:moveTo>
                <a:lnTo>
                  <a:pt x="121444" y="3792"/>
                </a:lnTo>
                <a:lnTo>
                  <a:pt x="120650" y="4909"/>
                </a:lnTo>
                <a:lnTo>
                  <a:pt x="119327" y="5654"/>
                </a:lnTo>
                <a:lnTo>
                  <a:pt x="117651" y="6150"/>
                </a:lnTo>
                <a:lnTo>
                  <a:pt x="115740" y="7275"/>
                </a:lnTo>
                <a:lnTo>
                  <a:pt x="113673" y="8819"/>
                </a:lnTo>
                <a:lnTo>
                  <a:pt x="111501" y="10642"/>
                </a:lnTo>
                <a:lnTo>
                  <a:pt x="109259" y="12651"/>
                </a:lnTo>
                <a:lnTo>
                  <a:pt x="104651" y="16999"/>
                </a:lnTo>
                <a:lnTo>
                  <a:pt x="86684" y="34777"/>
                </a:lnTo>
                <a:lnTo>
                  <a:pt x="12323" y="109120"/>
                </a:lnTo>
                <a:lnTo>
                  <a:pt x="10597" y="111640"/>
                </a:lnTo>
                <a:lnTo>
                  <a:pt x="9446" y="114114"/>
                </a:lnTo>
                <a:lnTo>
                  <a:pt x="8678" y="116557"/>
                </a:lnTo>
                <a:lnTo>
                  <a:pt x="7373" y="118980"/>
                </a:lnTo>
                <a:lnTo>
                  <a:pt x="5709" y="121389"/>
                </a:lnTo>
                <a:lnTo>
                  <a:pt x="3806" y="123788"/>
                </a:lnTo>
                <a:lnTo>
                  <a:pt x="2538" y="126182"/>
                </a:lnTo>
                <a:lnTo>
                  <a:pt x="1692" y="128571"/>
                </a:lnTo>
                <a:lnTo>
                  <a:pt x="0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90"/>
          <p:cNvSpPr/>
          <p:nvPr/>
        </p:nvSpPr>
        <p:spPr>
          <a:xfrm>
            <a:off x="4936331" y="1000125"/>
            <a:ext cx="57151" cy="7144"/>
          </a:xfrm>
          <a:custGeom>
            <a:avLst/>
            <a:gdLst/>
            <a:ahLst/>
            <a:cxnLst/>
            <a:rect l="0" t="0" r="0" b="0"/>
            <a:pathLst>
              <a:path w="57151" h="7144">
                <a:moveTo>
                  <a:pt x="0" y="0"/>
                </a:moveTo>
                <a:lnTo>
                  <a:pt x="0" y="6150"/>
                </a:lnTo>
                <a:lnTo>
                  <a:pt x="794" y="6481"/>
                </a:lnTo>
                <a:lnTo>
                  <a:pt x="2117" y="6702"/>
                </a:lnTo>
                <a:lnTo>
                  <a:pt x="6151" y="7056"/>
                </a:lnTo>
                <a:lnTo>
                  <a:pt x="8819" y="7105"/>
                </a:lnTo>
                <a:lnTo>
                  <a:pt x="5715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91"/>
          <p:cNvSpPr/>
          <p:nvPr/>
        </p:nvSpPr>
        <p:spPr>
          <a:xfrm>
            <a:off x="5072062" y="892968"/>
            <a:ext cx="14289" cy="178595"/>
          </a:xfrm>
          <a:custGeom>
            <a:avLst/>
            <a:gdLst/>
            <a:ahLst/>
            <a:cxnLst/>
            <a:rect l="0" t="0" r="0" b="0"/>
            <a:pathLst>
              <a:path w="14289" h="178595">
                <a:moveTo>
                  <a:pt x="0" y="0"/>
                </a:moveTo>
                <a:lnTo>
                  <a:pt x="0" y="166571"/>
                </a:lnTo>
                <a:lnTo>
                  <a:pt x="794" y="168198"/>
                </a:lnTo>
                <a:lnTo>
                  <a:pt x="2117" y="169282"/>
                </a:lnTo>
                <a:lnTo>
                  <a:pt x="6151" y="171022"/>
                </a:lnTo>
                <a:lnTo>
                  <a:pt x="7276" y="171959"/>
                </a:lnTo>
                <a:lnTo>
                  <a:pt x="8819" y="173377"/>
                </a:lnTo>
                <a:lnTo>
                  <a:pt x="14288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92"/>
          <p:cNvSpPr/>
          <p:nvPr/>
        </p:nvSpPr>
        <p:spPr>
          <a:xfrm>
            <a:off x="5150643" y="871537"/>
            <a:ext cx="78163" cy="242889"/>
          </a:xfrm>
          <a:custGeom>
            <a:avLst/>
            <a:gdLst/>
            <a:ahLst/>
            <a:cxnLst/>
            <a:rect l="0" t="0" r="0" b="0"/>
            <a:pathLst>
              <a:path w="78163" h="242889">
                <a:moveTo>
                  <a:pt x="0" y="0"/>
                </a:moveTo>
                <a:lnTo>
                  <a:pt x="3793" y="3792"/>
                </a:lnTo>
                <a:lnTo>
                  <a:pt x="5703" y="4909"/>
                </a:lnTo>
                <a:lnTo>
                  <a:pt x="7771" y="5654"/>
                </a:lnTo>
                <a:lnTo>
                  <a:pt x="9943" y="6151"/>
                </a:lnTo>
                <a:lnTo>
                  <a:pt x="12185" y="7276"/>
                </a:lnTo>
                <a:lnTo>
                  <a:pt x="14473" y="8819"/>
                </a:lnTo>
                <a:lnTo>
                  <a:pt x="16793" y="10642"/>
                </a:lnTo>
                <a:lnTo>
                  <a:pt x="19133" y="12651"/>
                </a:lnTo>
                <a:lnTo>
                  <a:pt x="21487" y="14784"/>
                </a:lnTo>
                <a:lnTo>
                  <a:pt x="23850" y="17000"/>
                </a:lnTo>
                <a:lnTo>
                  <a:pt x="25425" y="20064"/>
                </a:lnTo>
                <a:lnTo>
                  <a:pt x="26475" y="23695"/>
                </a:lnTo>
                <a:lnTo>
                  <a:pt x="27175" y="27703"/>
                </a:lnTo>
                <a:lnTo>
                  <a:pt x="28436" y="31962"/>
                </a:lnTo>
                <a:lnTo>
                  <a:pt x="30069" y="36390"/>
                </a:lnTo>
                <a:lnTo>
                  <a:pt x="31953" y="40928"/>
                </a:lnTo>
                <a:lnTo>
                  <a:pt x="34796" y="44748"/>
                </a:lnTo>
                <a:lnTo>
                  <a:pt x="38279" y="48088"/>
                </a:lnTo>
                <a:lnTo>
                  <a:pt x="42188" y="51109"/>
                </a:lnTo>
                <a:lnTo>
                  <a:pt x="45588" y="54710"/>
                </a:lnTo>
                <a:lnTo>
                  <a:pt x="48648" y="58698"/>
                </a:lnTo>
                <a:lnTo>
                  <a:pt x="51482" y="62945"/>
                </a:lnTo>
                <a:lnTo>
                  <a:pt x="54165" y="67363"/>
                </a:lnTo>
                <a:lnTo>
                  <a:pt x="56748" y="71896"/>
                </a:lnTo>
                <a:lnTo>
                  <a:pt x="61734" y="81166"/>
                </a:lnTo>
                <a:lnTo>
                  <a:pt x="73795" y="104802"/>
                </a:lnTo>
                <a:lnTo>
                  <a:pt x="75391" y="110349"/>
                </a:lnTo>
                <a:lnTo>
                  <a:pt x="76454" y="116429"/>
                </a:lnTo>
                <a:lnTo>
                  <a:pt x="77164" y="122863"/>
                </a:lnTo>
                <a:lnTo>
                  <a:pt x="77636" y="128740"/>
                </a:lnTo>
                <a:lnTo>
                  <a:pt x="77951" y="134245"/>
                </a:lnTo>
                <a:lnTo>
                  <a:pt x="78162" y="139503"/>
                </a:lnTo>
                <a:lnTo>
                  <a:pt x="77508" y="144596"/>
                </a:lnTo>
                <a:lnTo>
                  <a:pt x="76278" y="149578"/>
                </a:lnTo>
                <a:lnTo>
                  <a:pt x="74665" y="154488"/>
                </a:lnTo>
                <a:lnTo>
                  <a:pt x="72795" y="159348"/>
                </a:lnTo>
                <a:lnTo>
                  <a:pt x="70755" y="164176"/>
                </a:lnTo>
                <a:lnTo>
                  <a:pt x="68601" y="168982"/>
                </a:lnTo>
                <a:lnTo>
                  <a:pt x="64092" y="178555"/>
                </a:lnTo>
                <a:lnTo>
                  <a:pt x="61778" y="183330"/>
                </a:lnTo>
                <a:lnTo>
                  <a:pt x="59442" y="187308"/>
                </a:lnTo>
                <a:lnTo>
                  <a:pt x="57091" y="190753"/>
                </a:lnTo>
                <a:lnTo>
                  <a:pt x="54729" y="193844"/>
                </a:lnTo>
                <a:lnTo>
                  <a:pt x="51568" y="197492"/>
                </a:lnTo>
                <a:lnTo>
                  <a:pt x="47872" y="201511"/>
                </a:lnTo>
                <a:lnTo>
                  <a:pt x="37203" y="212636"/>
                </a:lnTo>
                <a:lnTo>
                  <a:pt x="26487" y="223506"/>
                </a:lnTo>
                <a:lnTo>
                  <a:pt x="24802" y="225998"/>
                </a:lnTo>
                <a:lnTo>
                  <a:pt x="22930" y="230883"/>
                </a:lnTo>
                <a:lnTo>
                  <a:pt x="21637" y="233297"/>
                </a:lnTo>
                <a:lnTo>
                  <a:pt x="19981" y="235700"/>
                </a:lnTo>
                <a:lnTo>
                  <a:pt x="18083" y="238096"/>
                </a:lnTo>
                <a:lnTo>
                  <a:pt x="16024" y="239693"/>
                </a:lnTo>
                <a:lnTo>
                  <a:pt x="13858" y="240758"/>
                </a:lnTo>
                <a:lnTo>
                  <a:pt x="8470" y="242467"/>
                </a:lnTo>
                <a:lnTo>
                  <a:pt x="7234" y="242607"/>
                </a:lnTo>
                <a:lnTo>
                  <a:pt x="5617" y="242701"/>
                </a:lnTo>
                <a:lnTo>
                  <a:pt x="0" y="2428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08" name="SMARTPenAnnotation193"/>
          <p:cNvSpPr/>
          <p:nvPr/>
        </p:nvSpPr>
        <p:spPr>
          <a:xfrm>
            <a:off x="5257802" y="857250"/>
            <a:ext cx="71436" cy="271463"/>
          </a:xfrm>
          <a:custGeom>
            <a:avLst/>
            <a:gdLst/>
            <a:ahLst/>
            <a:cxnLst/>
            <a:rect l="0" t="0" r="0" b="0"/>
            <a:pathLst>
              <a:path w="71436" h="271463">
                <a:moveTo>
                  <a:pt x="71435" y="0"/>
                </a:moveTo>
                <a:lnTo>
                  <a:pt x="71435" y="3792"/>
                </a:lnTo>
                <a:lnTo>
                  <a:pt x="70641" y="5703"/>
                </a:lnTo>
                <a:lnTo>
                  <a:pt x="69318" y="7770"/>
                </a:lnTo>
                <a:lnTo>
                  <a:pt x="65284" y="13000"/>
                </a:lnTo>
                <a:lnTo>
                  <a:pt x="64732" y="15832"/>
                </a:lnTo>
                <a:lnTo>
                  <a:pt x="64585" y="17698"/>
                </a:lnTo>
                <a:lnTo>
                  <a:pt x="63694" y="20530"/>
                </a:lnTo>
                <a:lnTo>
                  <a:pt x="62306" y="24005"/>
                </a:lnTo>
                <a:lnTo>
                  <a:pt x="60586" y="27910"/>
                </a:lnTo>
                <a:lnTo>
                  <a:pt x="58646" y="31306"/>
                </a:lnTo>
                <a:lnTo>
                  <a:pt x="56559" y="34364"/>
                </a:lnTo>
                <a:lnTo>
                  <a:pt x="54374" y="37197"/>
                </a:lnTo>
                <a:lnTo>
                  <a:pt x="52124" y="40673"/>
                </a:lnTo>
                <a:lnTo>
                  <a:pt x="49829" y="44577"/>
                </a:lnTo>
                <a:lnTo>
                  <a:pt x="47506" y="48768"/>
                </a:lnTo>
                <a:lnTo>
                  <a:pt x="45957" y="52356"/>
                </a:lnTo>
                <a:lnTo>
                  <a:pt x="44237" y="58459"/>
                </a:lnTo>
                <a:lnTo>
                  <a:pt x="42984" y="61991"/>
                </a:lnTo>
                <a:lnTo>
                  <a:pt x="41355" y="65933"/>
                </a:lnTo>
                <a:lnTo>
                  <a:pt x="39476" y="70149"/>
                </a:lnTo>
                <a:lnTo>
                  <a:pt x="35270" y="79067"/>
                </a:lnTo>
                <a:lnTo>
                  <a:pt x="33038" y="83667"/>
                </a:lnTo>
                <a:lnTo>
                  <a:pt x="31550" y="88322"/>
                </a:lnTo>
                <a:lnTo>
                  <a:pt x="30557" y="93012"/>
                </a:lnTo>
                <a:lnTo>
                  <a:pt x="29896" y="97727"/>
                </a:lnTo>
                <a:lnTo>
                  <a:pt x="28661" y="102457"/>
                </a:lnTo>
                <a:lnTo>
                  <a:pt x="27044" y="107198"/>
                </a:lnTo>
                <a:lnTo>
                  <a:pt x="25172" y="111947"/>
                </a:lnTo>
                <a:lnTo>
                  <a:pt x="20976" y="123573"/>
                </a:lnTo>
                <a:lnTo>
                  <a:pt x="18746" y="130007"/>
                </a:lnTo>
                <a:lnTo>
                  <a:pt x="16465" y="135883"/>
                </a:lnTo>
                <a:lnTo>
                  <a:pt x="14151" y="141389"/>
                </a:lnTo>
                <a:lnTo>
                  <a:pt x="11815" y="146647"/>
                </a:lnTo>
                <a:lnTo>
                  <a:pt x="10257" y="151739"/>
                </a:lnTo>
                <a:lnTo>
                  <a:pt x="9219" y="156722"/>
                </a:lnTo>
                <a:lnTo>
                  <a:pt x="8526" y="161631"/>
                </a:lnTo>
                <a:lnTo>
                  <a:pt x="7271" y="166491"/>
                </a:lnTo>
                <a:lnTo>
                  <a:pt x="5640" y="171319"/>
                </a:lnTo>
                <a:lnTo>
                  <a:pt x="3759" y="176125"/>
                </a:lnTo>
                <a:lnTo>
                  <a:pt x="2505" y="180917"/>
                </a:lnTo>
                <a:lnTo>
                  <a:pt x="1669" y="185698"/>
                </a:lnTo>
                <a:lnTo>
                  <a:pt x="1113" y="190474"/>
                </a:lnTo>
                <a:lnTo>
                  <a:pt x="740" y="195245"/>
                </a:lnTo>
                <a:lnTo>
                  <a:pt x="493" y="200013"/>
                </a:lnTo>
                <a:lnTo>
                  <a:pt x="144" y="212192"/>
                </a:lnTo>
                <a:lnTo>
                  <a:pt x="11" y="234068"/>
                </a:lnTo>
                <a:lnTo>
                  <a:pt x="0" y="244937"/>
                </a:lnTo>
                <a:lnTo>
                  <a:pt x="793" y="247429"/>
                </a:lnTo>
                <a:lnTo>
                  <a:pt x="2115" y="249884"/>
                </a:lnTo>
                <a:lnTo>
                  <a:pt x="3790" y="252314"/>
                </a:lnTo>
                <a:lnTo>
                  <a:pt x="5652" y="257131"/>
                </a:lnTo>
                <a:lnTo>
                  <a:pt x="6148" y="259527"/>
                </a:lnTo>
                <a:lnTo>
                  <a:pt x="7273" y="261124"/>
                </a:lnTo>
                <a:lnTo>
                  <a:pt x="8817" y="262189"/>
                </a:lnTo>
                <a:lnTo>
                  <a:pt x="10639" y="262898"/>
                </a:lnTo>
                <a:lnTo>
                  <a:pt x="12649" y="264166"/>
                </a:lnTo>
                <a:lnTo>
                  <a:pt x="14781" y="265804"/>
                </a:lnTo>
                <a:lnTo>
                  <a:pt x="16998" y="267690"/>
                </a:lnTo>
                <a:lnTo>
                  <a:pt x="19268" y="268947"/>
                </a:lnTo>
                <a:lnTo>
                  <a:pt x="21576" y="269786"/>
                </a:lnTo>
                <a:lnTo>
                  <a:pt x="23908" y="270344"/>
                </a:lnTo>
                <a:lnTo>
                  <a:pt x="26257" y="270717"/>
                </a:lnTo>
                <a:lnTo>
                  <a:pt x="28616" y="270965"/>
                </a:lnTo>
                <a:lnTo>
                  <a:pt x="30983" y="271131"/>
                </a:lnTo>
                <a:lnTo>
                  <a:pt x="33354" y="271241"/>
                </a:lnTo>
                <a:lnTo>
                  <a:pt x="42860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09" name="SMARTPenAnnotation194"/>
          <p:cNvSpPr/>
          <p:nvPr/>
        </p:nvSpPr>
        <p:spPr>
          <a:xfrm>
            <a:off x="5372100" y="985837"/>
            <a:ext cx="142876" cy="150020"/>
          </a:xfrm>
          <a:custGeom>
            <a:avLst/>
            <a:gdLst/>
            <a:ahLst/>
            <a:cxnLst/>
            <a:rect l="0" t="0" r="0" b="0"/>
            <a:pathLst>
              <a:path w="142876" h="150020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6"/>
                </a:lnTo>
                <a:lnTo>
                  <a:pt x="5654" y="8819"/>
                </a:lnTo>
                <a:lnTo>
                  <a:pt x="6481" y="12651"/>
                </a:lnTo>
                <a:lnTo>
                  <a:pt x="6849" y="17000"/>
                </a:lnTo>
                <a:lnTo>
                  <a:pt x="7741" y="19271"/>
                </a:lnTo>
                <a:lnTo>
                  <a:pt x="10848" y="23911"/>
                </a:lnTo>
                <a:lnTo>
                  <a:pt x="12788" y="26259"/>
                </a:lnTo>
                <a:lnTo>
                  <a:pt x="14876" y="28619"/>
                </a:lnTo>
                <a:lnTo>
                  <a:pt x="17060" y="30985"/>
                </a:lnTo>
                <a:lnTo>
                  <a:pt x="18517" y="34151"/>
                </a:lnTo>
                <a:lnTo>
                  <a:pt x="19488" y="37848"/>
                </a:lnTo>
                <a:lnTo>
                  <a:pt x="20136" y="41901"/>
                </a:lnTo>
                <a:lnTo>
                  <a:pt x="22155" y="45397"/>
                </a:lnTo>
                <a:lnTo>
                  <a:pt x="25089" y="48521"/>
                </a:lnTo>
                <a:lnTo>
                  <a:pt x="28632" y="51397"/>
                </a:lnTo>
                <a:lnTo>
                  <a:pt x="31788" y="54108"/>
                </a:lnTo>
                <a:lnTo>
                  <a:pt x="34685" y="56710"/>
                </a:lnTo>
                <a:lnTo>
                  <a:pt x="37411" y="59238"/>
                </a:lnTo>
                <a:lnTo>
                  <a:pt x="48831" y="70380"/>
                </a:lnTo>
                <a:lnTo>
                  <a:pt x="58477" y="79944"/>
                </a:lnTo>
                <a:lnTo>
                  <a:pt x="62004" y="82665"/>
                </a:lnTo>
                <a:lnTo>
                  <a:pt x="65942" y="85272"/>
                </a:lnTo>
                <a:lnTo>
                  <a:pt x="70155" y="87804"/>
                </a:lnTo>
                <a:lnTo>
                  <a:pt x="73757" y="91080"/>
                </a:lnTo>
                <a:lnTo>
                  <a:pt x="76953" y="94851"/>
                </a:lnTo>
                <a:lnTo>
                  <a:pt x="79877" y="98953"/>
                </a:lnTo>
                <a:lnTo>
                  <a:pt x="82620" y="102481"/>
                </a:lnTo>
                <a:lnTo>
                  <a:pt x="85242" y="105627"/>
                </a:lnTo>
                <a:lnTo>
                  <a:pt x="87784" y="108518"/>
                </a:lnTo>
                <a:lnTo>
                  <a:pt x="92725" y="113847"/>
                </a:lnTo>
                <a:lnTo>
                  <a:pt x="95154" y="116379"/>
                </a:lnTo>
                <a:lnTo>
                  <a:pt x="98361" y="118861"/>
                </a:lnTo>
                <a:lnTo>
                  <a:pt x="102087" y="121310"/>
                </a:lnTo>
                <a:lnTo>
                  <a:pt x="106157" y="123736"/>
                </a:lnTo>
                <a:lnTo>
                  <a:pt x="109665" y="126147"/>
                </a:lnTo>
                <a:lnTo>
                  <a:pt x="112797" y="128548"/>
                </a:lnTo>
                <a:lnTo>
                  <a:pt x="115680" y="130942"/>
                </a:lnTo>
                <a:lnTo>
                  <a:pt x="118395" y="132539"/>
                </a:lnTo>
                <a:lnTo>
                  <a:pt x="120998" y="133603"/>
                </a:lnTo>
                <a:lnTo>
                  <a:pt x="123528" y="134312"/>
                </a:lnTo>
                <a:lnTo>
                  <a:pt x="125214" y="135579"/>
                </a:lnTo>
                <a:lnTo>
                  <a:pt x="126338" y="137217"/>
                </a:lnTo>
                <a:lnTo>
                  <a:pt x="128143" y="141757"/>
                </a:lnTo>
                <a:lnTo>
                  <a:pt x="132248" y="146336"/>
                </a:lnTo>
                <a:lnTo>
                  <a:pt x="134699" y="148928"/>
                </a:lnTo>
                <a:lnTo>
                  <a:pt x="135837" y="149291"/>
                </a:lnTo>
                <a:lnTo>
                  <a:pt x="139218" y="149695"/>
                </a:lnTo>
                <a:lnTo>
                  <a:pt x="142875" y="15001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2" name="SMARTPenAnnotation195"/>
          <p:cNvSpPr/>
          <p:nvPr/>
        </p:nvSpPr>
        <p:spPr>
          <a:xfrm>
            <a:off x="5357812" y="985837"/>
            <a:ext cx="171451" cy="128589"/>
          </a:xfrm>
          <a:custGeom>
            <a:avLst/>
            <a:gdLst/>
            <a:ahLst/>
            <a:cxnLst/>
            <a:rect l="0" t="0" r="0" b="0"/>
            <a:pathLst>
              <a:path w="171451" h="128589">
                <a:moveTo>
                  <a:pt x="171450" y="0"/>
                </a:moveTo>
                <a:lnTo>
                  <a:pt x="167658" y="0"/>
                </a:lnTo>
                <a:lnTo>
                  <a:pt x="165747" y="794"/>
                </a:lnTo>
                <a:lnTo>
                  <a:pt x="161507" y="3792"/>
                </a:lnTo>
                <a:lnTo>
                  <a:pt x="158450" y="6151"/>
                </a:lnTo>
                <a:lnTo>
                  <a:pt x="153501" y="8819"/>
                </a:lnTo>
                <a:lnTo>
                  <a:pt x="137389" y="17000"/>
                </a:lnTo>
                <a:lnTo>
                  <a:pt x="132868" y="20064"/>
                </a:lnTo>
                <a:lnTo>
                  <a:pt x="128266" y="23695"/>
                </a:lnTo>
                <a:lnTo>
                  <a:pt x="123611" y="27703"/>
                </a:lnTo>
                <a:lnTo>
                  <a:pt x="118919" y="31169"/>
                </a:lnTo>
                <a:lnTo>
                  <a:pt x="114205" y="34273"/>
                </a:lnTo>
                <a:lnTo>
                  <a:pt x="109474" y="37136"/>
                </a:lnTo>
                <a:lnTo>
                  <a:pt x="104733" y="40632"/>
                </a:lnTo>
                <a:lnTo>
                  <a:pt x="99984" y="44551"/>
                </a:lnTo>
                <a:lnTo>
                  <a:pt x="95231" y="48751"/>
                </a:lnTo>
                <a:lnTo>
                  <a:pt x="89681" y="53138"/>
                </a:lnTo>
                <a:lnTo>
                  <a:pt x="83600" y="57650"/>
                </a:lnTo>
                <a:lnTo>
                  <a:pt x="70493" y="66897"/>
                </a:lnTo>
                <a:lnTo>
                  <a:pt x="56731" y="76299"/>
                </a:lnTo>
                <a:lnTo>
                  <a:pt x="50520" y="81028"/>
                </a:lnTo>
                <a:lnTo>
                  <a:pt x="44793" y="85769"/>
                </a:lnTo>
                <a:lnTo>
                  <a:pt x="34989" y="94476"/>
                </a:lnTo>
                <a:lnTo>
                  <a:pt x="27986" y="100991"/>
                </a:lnTo>
                <a:lnTo>
                  <a:pt x="24214" y="103840"/>
                </a:lnTo>
                <a:lnTo>
                  <a:pt x="20112" y="106533"/>
                </a:lnTo>
                <a:lnTo>
                  <a:pt x="15789" y="109122"/>
                </a:lnTo>
                <a:lnTo>
                  <a:pt x="12907" y="111642"/>
                </a:lnTo>
                <a:lnTo>
                  <a:pt x="10986" y="114115"/>
                </a:lnTo>
                <a:lnTo>
                  <a:pt x="9705" y="116558"/>
                </a:lnTo>
                <a:lnTo>
                  <a:pt x="8058" y="118980"/>
                </a:lnTo>
                <a:lnTo>
                  <a:pt x="6166" y="121389"/>
                </a:lnTo>
                <a:lnTo>
                  <a:pt x="0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3" name="SMARTPenAnnotation196"/>
          <p:cNvSpPr/>
          <p:nvPr/>
        </p:nvSpPr>
        <p:spPr>
          <a:xfrm>
            <a:off x="5593556" y="1035843"/>
            <a:ext cx="178595" cy="21433"/>
          </a:xfrm>
          <a:custGeom>
            <a:avLst/>
            <a:gdLst/>
            <a:ahLst/>
            <a:cxnLst/>
            <a:rect l="0" t="0" r="0" b="0"/>
            <a:pathLst>
              <a:path w="178595" h="21433">
                <a:moveTo>
                  <a:pt x="0" y="0"/>
                </a:moveTo>
                <a:lnTo>
                  <a:pt x="21491" y="0"/>
                </a:lnTo>
                <a:lnTo>
                  <a:pt x="25440" y="794"/>
                </a:lnTo>
                <a:lnTo>
                  <a:pt x="29660" y="2117"/>
                </a:lnTo>
                <a:lnTo>
                  <a:pt x="34060" y="3793"/>
                </a:lnTo>
                <a:lnTo>
                  <a:pt x="38582" y="4910"/>
                </a:lnTo>
                <a:lnTo>
                  <a:pt x="43184" y="5654"/>
                </a:lnTo>
                <a:lnTo>
                  <a:pt x="47839" y="6151"/>
                </a:lnTo>
                <a:lnTo>
                  <a:pt x="52530" y="6482"/>
                </a:lnTo>
                <a:lnTo>
                  <a:pt x="57245" y="6703"/>
                </a:lnTo>
                <a:lnTo>
                  <a:pt x="66717" y="6948"/>
                </a:lnTo>
                <a:lnTo>
                  <a:pt x="76219" y="7057"/>
                </a:lnTo>
                <a:lnTo>
                  <a:pt x="80975" y="7880"/>
                </a:lnTo>
                <a:lnTo>
                  <a:pt x="85733" y="9222"/>
                </a:lnTo>
                <a:lnTo>
                  <a:pt x="90493" y="10911"/>
                </a:lnTo>
                <a:lnTo>
                  <a:pt x="95254" y="12036"/>
                </a:lnTo>
                <a:lnTo>
                  <a:pt x="100015" y="12787"/>
                </a:lnTo>
                <a:lnTo>
                  <a:pt x="104777" y="13287"/>
                </a:lnTo>
                <a:lnTo>
                  <a:pt x="109538" y="13621"/>
                </a:lnTo>
                <a:lnTo>
                  <a:pt x="114301" y="13843"/>
                </a:lnTo>
                <a:lnTo>
                  <a:pt x="119063" y="13991"/>
                </a:lnTo>
                <a:lnTo>
                  <a:pt x="123825" y="14884"/>
                </a:lnTo>
                <a:lnTo>
                  <a:pt x="128588" y="16273"/>
                </a:lnTo>
                <a:lnTo>
                  <a:pt x="133350" y="17992"/>
                </a:lnTo>
                <a:lnTo>
                  <a:pt x="138113" y="19139"/>
                </a:lnTo>
                <a:lnTo>
                  <a:pt x="142875" y="19903"/>
                </a:lnTo>
                <a:lnTo>
                  <a:pt x="147637" y="20412"/>
                </a:lnTo>
                <a:lnTo>
                  <a:pt x="151606" y="20752"/>
                </a:lnTo>
                <a:lnTo>
                  <a:pt x="155046" y="20979"/>
                </a:lnTo>
                <a:lnTo>
                  <a:pt x="160984" y="21230"/>
                </a:lnTo>
                <a:lnTo>
                  <a:pt x="168790" y="21372"/>
                </a:lnTo>
                <a:lnTo>
                  <a:pt x="178594" y="2143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4" name="SMARTPenAnnotation197"/>
          <p:cNvSpPr/>
          <p:nvPr/>
        </p:nvSpPr>
        <p:spPr>
          <a:xfrm>
            <a:off x="5693568" y="950118"/>
            <a:ext cx="21433" cy="171451"/>
          </a:xfrm>
          <a:custGeom>
            <a:avLst/>
            <a:gdLst/>
            <a:ahLst/>
            <a:cxnLst/>
            <a:rect l="0" t="0" r="0" b="0"/>
            <a:pathLst>
              <a:path w="21433" h="171451">
                <a:moveTo>
                  <a:pt x="0" y="0"/>
                </a:moveTo>
                <a:lnTo>
                  <a:pt x="0" y="65363"/>
                </a:lnTo>
                <a:lnTo>
                  <a:pt x="794" y="68975"/>
                </a:lnTo>
                <a:lnTo>
                  <a:pt x="2117" y="72971"/>
                </a:lnTo>
                <a:lnTo>
                  <a:pt x="3793" y="77223"/>
                </a:lnTo>
                <a:lnTo>
                  <a:pt x="4910" y="81644"/>
                </a:lnTo>
                <a:lnTo>
                  <a:pt x="5655" y="86180"/>
                </a:lnTo>
                <a:lnTo>
                  <a:pt x="6151" y="90791"/>
                </a:lnTo>
                <a:lnTo>
                  <a:pt x="6482" y="95452"/>
                </a:lnTo>
                <a:lnTo>
                  <a:pt x="6703" y="100147"/>
                </a:lnTo>
                <a:lnTo>
                  <a:pt x="6948" y="109598"/>
                </a:lnTo>
                <a:lnTo>
                  <a:pt x="7118" y="129566"/>
                </a:lnTo>
                <a:lnTo>
                  <a:pt x="7921" y="133209"/>
                </a:lnTo>
                <a:lnTo>
                  <a:pt x="9249" y="137225"/>
                </a:lnTo>
                <a:lnTo>
                  <a:pt x="10929" y="141489"/>
                </a:lnTo>
                <a:lnTo>
                  <a:pt x="12048" y="145126"/>
                </a:lnTo>
                <a:lnTo>
                  <a:pt x="12795" y="148345"/>
                </a:lnTo>
                <a:lnTo>
                  <a:pt x="13292" y="151284"/>
                </a:lnTo>
                <a:lnTo>
                  <a:pt x="13624" y="154037"/>
                </a:lnTo>
                <a:lnTo>
                  <a:pt x="13993" y="159213"/>
                </a:lnTo>
                <a:lnTo>
                  <a:pt x="14885" y="160911"/>
                </a:lnTo>
                <a:lnTo>
                  <a:pt x="16273" y="162043"/>
                </a:lnTo>
                <a:lnTo>
                  <a:pt x="17993" y="162797"/>
                </a:lnTo>
                <a:lnTo>
                  <a:pt x="19139" y="164094"/>
                </a:lnTo>
                <a:lnTo>
                  <a:pt x="19903" y="165752"/>
                </a:lnTo>
                <a:lnTo>
                  <a:pt x="21432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5" name="SMARTPenAnnotation198"/>
          <p:cNvSpPr/>
          <p:nvPr/>
        </p:nvSpPr>
        <p:spPr>
          <a:xfrm>
            <a:off x="5829300" y="921543"/>
            <a:ext cx="42863" cy="221458"/>
          </a:xfrm>
          <a:custGeom>
            <a:avLst/>
            <a:gdLst/>
            <a:ahLst/>
            <a:cxnLst/>
            <a:rect l="0" t="0" r="0" b="0"/>
            <a:pathLst>
              <a:path w="42863" h="221458">
                <a:moveTo>
                  <a:pt x="0" y="0"/>
                </a:moveTo>
                <a:lnTo>
                  <a:pt x="0" y="3793"/>
                </a:lnTo>
                <a:lnTo>
                  <a:pt x="794" y="4910"/>
                </a:lnTo>
                <a:lnTo>
                  <a:pt x="2116" y="5654"/>
                </a:lnTo>
                <a:lnTo>
                  <a:pt x="6150" y="6850"/>
                </a:lnTo>
                <a:lnTo>
                  <a:pt x="7275" y="8535"/>
                </a:lnTo>
                <a:lnTo>
                  <a:pt x="8819" y="11247"/>
                </a:lnTo>
                <a:lnTo>
                  <a:pt x="10641" y="14642"/>
                </a:lnTo>
                <a:lnTo>
                  <a:pt x="11857" y="17699"/>
                </a:lnTo>
                <a:lnTo>
                  <a:pt x="12667" y="20530"/>
                </a:lnTo>
                <a:lnTo>
                  <a:pt x="13207" y="23212"/>
                </a:lnTo>
                <a:lnTo>
                  <a:pt x="14361" y="26587"/>
                </a:lnTo>
                <a:lnTo>
                  <a:pt x="15924" y="30425"/>
                </a:lnTo>
                <a:lnTo>
                  <a:pt x="17760" y="34571"/>
                </a:lnTo>
                <a:lnTo>
                  <a:pt x="18983" y="38922"/>
                </a:lnTo>
                <a:lnTo>
                  <a:pt x="19799" y="43411"/>
                </a:lnTo>
                <a:lnTo>
                  <a:pt x="20343" y="47991"/>
                </a:lnTo>
                <a:lnTo>
                  <a:pt x="20706" y="52631"/>
                </a:lnTo>
                <a:lnTo>
                  <a:pt x="20947" y="57313"/>
                </a:lnTo>
                <a:lnTo>
                  <a:pt x="21216" y="66748"/>
                </a:lnTo>
                <a:lnTo>
                  <a:pt x="21335" y="76232"/>
                </a:lnTo>
                <a:lnTo>
                  <a:pt x="22161" y="81778"/>
                </a:lnTo>
                <a:lnTo>
                  <a:pt x="23505" y="87856"/>
                </a:lnTo>
                <a:lnTo>
                  <a:pt x="25195" y="94290"/>
                </a:lnTo>
                <a:lnTo>
                  <a:pt x="26322" y="100166"/>
                </a:lnTo>
                <a:lnTo>
                  <a:pt x="27072" y="105671"/>
                </a:lnTo>
                <a:lnTo>
                  <a:pt x="27573" y="110929"/>
                </a:lnTo>
                <a:lnTo>
                  <a:pt x="27907" y="116021"/>
                </a:lnTo>
                <a:lnTo>
                  <a:pt x="28130" y="121004"/>
                </a:lnTo>
                <a:lnTo>
                  <a:pt x="28377" y="130773"/>
                </a:lnTo>
                <a:lnTo>
                  <a:pt x="28574" y="198549"/>
                </a:lnTo>
                <a:lnTo>
                  <a:pt x="29367" y="202216"/>
                </a:lnTo>
                <a:lnTo>
                  <a:pt x="30691" y="205455"/>
                </a:lnTo>
                <a:lnTo>
                  <a:pt x="32367" y="208407"/>
                </a:lnTo>
                <a:lnTo>
                  <a:pt x="33484" y="211170"/>
                </a:lnTo>
                <a:lnTo>
                  <a:pt x="34725" y="216355"/>
                </a:lnTo>
                <a:lnTo>
                  <a:pt x="35424" y="219945"/>
                </a:lnTo>
                <a:lnTo>
                  <a:pt x="36316" y="220449"/>
                </a:lnTo>
                <a:lnTo>
                  <a:pt x="37704" y="220785"/>
                </a:lnTo>
                <a:lnTo>
                  <a:pt x="42862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6" name="SMARTPenAnnotation199"/>
          <p:cNvSpPr/>
          <p:nvPr/>
        </p:nvSpPr>
        <p:spPr>
          <a:xfrm>
            <a:off x="5929312" y="871537"/>
            <a:ext cx="155715" cy="328602"/>
          </a:xfrm>
          <a:custGeom>
            <a:avLst/>
            <a:gdLst/>
            <a:ahLst/>
            <a:cxnLst/>
            <a:rect l="0" t="0" r="0" b="0"/>
            <a:pathLst>
              <a:path w="155715" h="328602">
                <a:moveTo>
                  <a:pt x="0" y="0"/>
                </a:moveTo>
                <a:lnTo>
                  <a:pt x="3792" y="0"/>
                </a:lnTo>
                <a:lnTo>
                  <a:pt x="6497" y="794"/>
                </a:lnTo>
                <a:lnTo>
                  <a:pt x="9888" y="2117"/>
                </a:lnTo>
                <a:lnTo>
                  <a:pt x="13736" y="3792"/>
                </a:lnTo>
                <a:lnTo>
                  <a:pt x="22244" y="7771"/>
                </a:lnTo>
                <a:lnTo>
                  <a:pt x="26736" y="9943"/>
                </a:lnTo>
                <a:lnTo>
                  <a:pt x="32112" y="12185"/>
                </a:lnTo>
                <a:lnTo>
                  <a:pt x="38076" y="14473"/>
                </a:lnTo>
                <a:lnTo>
                  <a:pt x="44434" y="16793"/>
                </a:lnTo>
                <a:lnTo>
                  <a:pt x="50260" y="19926"/>
                </a:lnTo>
                <a:lnTo>
                  <a:pt x="55732" y="23603"/>
                </a:lnTo>
                <a:lnTo>
                  <a:pt x="60967" y="27642"/>
                </a:lnTo>
                <a:lnTo>
                  <a:pt x="66839" y="31128"/>
                </a:lnTo>
                <a:lnTo>
                  <a:pt x="73134" y="34246"/>
                </a:lnTo>
                <a:lnTo>
                  <a:pt x="79712" y="37118"/>
                </a:lnTo>
                <a:lnTo>
                  <a:pt x="85685" y="40620"/>
                </a:lnTo>
                <a:lnTo>
                  <a:pt x="91255" y="44543"/>
                </a:lnTo>
                <a:lnTo>
                  <a:pt x="96555" y="48745"/>
                </a:lnTo>
                <a:lnTo>
                  <a:pt x="101676" y="53134"/>
                </a:lnTo>
                <a:lnTo>
                  <a:pt x="106678" y="57648"/>
                </a:lnTo>
                <a:lnTo>
                  <a:pt x="116469" y="66896"/>
                </a:lnTo>
                <a:lnTo>
                  <a:pt x="126112" y="76298"/>
                </a:lnTo>
                <a:lnTo>
                  <a:pt x="130112" y="81822"/>
                </a:lnTo>
                <a:lnTo>
                  <a:pt x="133572" y="87885"/>
                </a:lnTo>
                <a:lnTo>
                  <a:pt x="136673" y="94309"/>
                </a:lnTo>
                <a:lnTo>
                  <a:pt x="139534" y="100973"/>
                </a:lnTo>
                <a:lnTo>
                  <a:pt x="142236" y="107796"/>
                </a:lnTo>
                <a:lnTo>
                  <a:pt x="144830" y="114727"/>
                </a:lnTo>
                <a:lnTo>
                  <a:pt x="147353" y="120934"/>
                </a:lnTo>
                <a:lnTo>
                  <a:pt x="149830" y="126660"/>
                </a:lnTo>
                <a:lnTo>
                  <a:pt x="152274" y="132065"/>
                </a:lnTo>
                <a:lnTo>
                  <a:pt x="153903" y="138050"/>
                </a:lnTo>
                <a:lnTo>
                  <a:pt x="154990" y="144421"/>
                </a:lnTo>
                <a:lnTo>
                  <a:pt x="155714" y="151049"/>
                </a:lnTo>
                <a:lnTo>
                  <a:pt x="155403" y="157849"/>
                </a:lnTo>
                <a:lnTo>
                  <a:pt x="154402" y="164764"/>
                </a:lnTo>
                <a:lnTo>
                  <a:pt x="152941" y="171755"/>
                </a:lnTo>
                <a:lnTo>
                  <a:pt x="151173" y="178004"/>
                </a:lnTo>
                <a:lnTo>
                  <a:pt x="149201" y="183757"/>
                </a:lnTo>
                <a:lnTo>
                  <a:pt x="147092" y="189179"/>
                </a:lnTo>
                <a:lnTo>
                  <a:pt x="142632" y="201555"/>
                </a:lnTo>
                <a:lnTo>
                  <a:pt x="133302" y="228902"/>
                </a:lnTo>
                <a:lnTo>
                  <a:pt x="130143" y="235151"/>
                </a:lnTo>
                <a:lnTo>
                  <a:pt x="126450" y="240905"/>
                </a:lnTo>
                <a:lnTo>
                  <a:pt x="122400" y="246328"/>
                </a:lnTo>
                <a:lnTo>
                  <a:pt x="118113" y="251531"/>
                </a:lnTo>
                <a:lnTo>
                  <a:pt x="113666" y="256588"/>
                </a:lnTo>
                <a:lnTo>
                  <a:pt x="109115" y="261546"/>
                </a:lnTo>
                <a:lnTo>
                  <a:pt x="99825" y="271288"/>
                </a:lnTo>
                <a:lnTo>
                  <a:pt x="80926" y="290478"/>
                </a:lnTo>
                <a:lnTo>
                  <a:pt x="76969" y="295252"/>
                </a:lnTo>
                <a:lnTo>
                  <a:pt x="73538" y="300022"/>
                </a:lnTo>
                <a:lnTo>
                  <a:pt x="70457" y="304790"/>
                </a:lnTo>
                <a:lnTo>
                  <a:pt x="66815" y="308762"/>
                </a:lnTo>
                <a:lnTo>
                  <a:pt x="62800" y="312204"/>
                </a:lnTo>
                <a:lnTo>
                  <a:pt x="58535" y="315292"/>
                </a:lnTo>
                <a:lnTo>
                  <a:pt x="54898" y="318145"/>
                </a:lnTo>
                <a:lnTo>
                  <a:pt x="51680" y="320840"/>
                </a:lnTo>
                <a:lnTo>
                  <a:pt x="48741" y="323431"/>
                </a:lnTo>
                <a:lnTo>
                  <a:pt x="45988" y="325158"/>
                </a:lnTo>
                <a:lnTo>
                  <a:pt x="43359" y="326310"/>
                </a:lnTo>
                <a:lnTo>
                  <a:pt x="40812" y="327077"/>
                </a:lnTo>
                <a:lnTo>
                  <a:pt x="38321" y="327589"/>
                </a:lnTo>
                <a:lnTo>
                  <a:pt x="35866" y="327930"/>
                </a:lnTo>
                <a:lnTo>
                  <a:pt x="28701" y="328601"/>
                </a:lnTo>
                <a:lnTo>
                  <a:pt x="28575" y="3214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7" name="SMARTPenAnnotation200"/>
          <p:cNvSpPr/>
          <p:nvPr/>
        </p:nvSpPr>
        <p:spPr>
          <a:xfrm>
            <a:off x="2271712" y="1185862"/>
            <a:ext cx="57151" cy="192882"/>
          </a:xfrm>
          <a:custGeom>
            <a:avLst/>
            <a:gdLst/>
            <a:ahLst/>
            <a:cxnLst/>
            <a:rect l="0" t="0" r="0" b="0"/>
            <a:pathLst>
              <a:path w="57151" h="192882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2" y="17000"/>
                </a:lnTo>
                <a:lnTo>
                  <a:pt x="4910" y="19271"/>
                </a:lnTo>
                <a:lnTo>
                  <a:pt x="6151" y="23911"/>
                </a:lnTo>
                <a:lnTo>
                  <a:pt x="7276" y="26259"/>
                </a:lnTo>
                <a:lnTo>
                  <a:pt x="8819" y="28619"/>
                </a:lnTo>
                <a:lnTo>
                  <a:pt x="10642" y="30985"/>
                </a:lnTo>
                <a:lnTo>
                  <a:pt x="11857" y="34151"/>
                </a:lnTo>
                <a:lnTo>
                  <a:pt x="12667" y="37848"/>
                </a:lnTo>
                <a:lnTo>
                  <a:pt x="13207" y="41901"/>
                </a:lnTo>
                <a:lnTo>
                  <a:pt x="13567" y="45397"/>
                </a:lnTo>
                <a:lnTo>
                  <a:pt x="13967" y="51397"/>
                </a:lnTo>
                <a:lnTo>
                  <a:pt x="14145" y="56710"/>
                </a:lnTo>
                <a:lnTo>
                  <a:pt x="14193" y="59238"/>
                </a:lnTo>
                <a:lnTo>
                  <a:pt x="15018" y="62511"/>
                </a:lnTo>
                <a:lnTo>
                  <a:pt x="16362" y="66280"/>
                </a:lnTo>
                <a:lnTo>
                  <a:pt x="18052" y="70380"/>
                </a:lnTo>
                <a:lnTo>
                  <a:pt x="19178" y="74702"/>
                </a:lnTo>
                <a:lnTo>
                  <a:pt x="19929" y="79170"/>
                </a:lnTo>
                <a:lnTo>
                  <a:pt x="20430" y="83736"/>
                </a:lnTo>
                <a:lnTo>
                  <a:pt x="21557" y="88368"/>
                </a:lnTo>
                <a:lnTo>
                  <a:pt x="23103" y="93043"/>
                </a:lnTo>
                <a:lnTo>
                  <a:pt x="24927" y="97748"/>
                </a:lnTo>
                <a:lnTo>
                  <a:pt x="26143" y="102471"/>
                </a:lnTo>
                <a:lnTo>
                  <a:pt x="26954" y="107208"/>
                </a:lnTo>
                <a:lnTo>
                  <a:pt x="27494" y="111953"/>
                </a:lnTo>
                <a:lnTo>
                  <a:pt x="27855" y="116704"/>
                </a:lnTo>
                <a:lnTo>
                  <a:pt x="28095" y="121459"/>
                </a:lnTo>
                <a:lnTo>
                  <a:pt x="28255" y="126216"/>
                </a:lnTo>
                <a:lnTo>
                  <a:pt x="29155" y="130182"/>
                </a:lnTo>
                <a:lnTo>
                  <a:pt x="30549" y="133619"/>
                </a:lnTo>
                <a:lnTo>
                  <a:pt x="32272" y="136704"/>
                </a:lnTo>
                <a:lnTo>
                  <a:pt x="36304" y="144366"/>
                </a:lnTo>
                <a:lnTo>
                  <a:pt x="38490" y="148631"/>
                </a:lnTo>
                <a:lnTo>
                  <a:pt x="39948" y="152269"/>
                </a:lnTo>
                <a:lnTo>
                  <a:pt x="40919" y="155488"/>
                </a:lnTo>
                <a:lnTo>
                  <a:pt x="41567" y="158427"/>
                </a:lnTo>
                <a:lnTo>
                  <a:pt x="42793" y="161181"/>
                </a:lnTo>
                <a:lnTo>
                  <a:pt x="44403" y="163810"/>
                </a:lnTo>
                <a:lnTo>
                  <a:pt x="46271" y="166357"/>
                </a:lnTo>
                <a:lnTo>
                  <a:pt x="47516" y="168848"/>
                </a:lnTo>
                <a:lnTo>
                  <a:pt x="48899" y="173733"/>
                </a:lnTo>
                <a:lnTo>
                  <a:pt x="49514" y="178550"/>
                </a:lnTo>
                <a:lnTo>
                  <a:pt x="49678" y="180946"/>
                </a:lnTo>
                <a:lnTo>
                  <a:pt x="50581" y="183337"/>
                </a:lnTo>
                <a:lnTo>
                  <a:pt x="51977" y="185725"/>
                </a:lnTo>
                <a:lnTo>
                  <a:pt x="53702" y="188110"/>
                </a:lnTo>
                <a:lnTo>
                  <a:pt x="54057" y="189700"/>
                </a:lnTo>
                <a:lnTo>
                  <a:pt x="53501" y="190761"/>
                </a:lnTo>
                <a:lnTo>
                  <a:pt x="52336" y="191468"/>
                </a:lnTo>
                <a:lnTo>
                  <a:pt x="52353" y="191939"/>
                </a:lnTo>
                <a:lnTo>
                  <a:pt x="53158" y="192253"/>
                </a:lnTo>
                <a:lnTo>
                  <a:pt x="5715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8" name="SMARTPenAnnotation201"/>
          <p:cNvSpPr/>
          <p:nvPr/>
        </p:nvSpPr>
        <p:spPr>
          <a:xfrm>
            <a:off x="2314575" y="1228725"/>
            <a:ext cx="150019" cy="121444"/>
          </a:xfrm>
          <a:custGeom>
            <a:avLst/>
            <a:gdLst/>
            <a:ahLst/>
            <a:cxnLst/>
            <a:rect l="0" t="0" r="0" b="0"/>
            <a:pathLst>
              <a:path w="150019" h="121444">
                <a:moveTo>
                  <a:pt x="114300" y="0"/>
                </a:moveTo>
                <a:lnTo>
                  <a:pt x="114300" y="6150"/>
                </a:lnTo>
                <a:lnTo>
                  <a:pt x="112183" y="8819"/>
                </a:lnTo>
                <a:lnTo>
                  <a:pt x="110507" y="10641"/>
                </a:lnTo>
                <a:lnTo>
                  <a:pt x="106528" y="14783"/>
                </a:lnTo>
                <a:lnTo>
                  <a:pt x="97507" y="23910"/>
                </a:lnTo>
                <a:lnTo>
                  <a:pt x="94373" y="26259"/>
                </a:lnTo>
                <a:lnTo>
                  <a:pt x="90697" y="28618"/>
                </a:lnTo>
                <a:lnTo>
                  <a:pt x="86658" y="30985"/>
                </a:lnTo>
                <a:lnTo>
                  <a:pt x="83172" y="33356"/>
                </a:lnTo>
                <a:lnTo>
                  <a:pt x="80054" y="35731"/>
                </a:lnTo>
                <a:lnTo>
                  <a:pt x="77182" y="38108"/>
                </a:lnTo>
                <a:lnTo>
                  <a:pt x="73679" y="40486"/>
                </a:lnTo>
                <a:lnTo>
                  <a:pt x="69757" y="42866"/>
                </a:lnTo>
                <a:lnTo>
                  <a:pt x="65554" y="45246"/>
                </a:lnTo>
                <a:lnTo>
                  <a:pt x="61959" y="47626"/>
                </a:lnTo>
                <a:lnTo>
                  <a:pt x="58768" y="50007"/>
                </a:lnTo>
                <a:lnTo>
                  <a:pt x="55848" y="52388"/>
                </a:lnTo>
                <a:lnTo>
                  <a:pt x="52313" y="53975"/>
                </a:lnTo>
                <a:lnTo>
                  <a:pt x="48369" y="55033"/>
                </a:lnTo>
                <a:lnTo>
                  <a:pt x="44152" y="55739"/>
                </a:lnTo>
                <a:lnTo>
                  <a:pt x="40547" y="56209"/>
                </a:lnTo>
                <a:lnTo>
                  <a:pt x="37350" y="56523"/>
                </a:lnTo>
                <a:lnTo>
                  <a:pt x="34425" y="56732"/>
                </a:lnTo>
                <a:lnTo>
                  <a:pt x="31681" y="56871"/>
                </a:lnTo>
                <a:lnTo>
                  <a:pt x="26516" y="57026"/>
                </a:lnTo>
                <a:lnTo>
                  <a:pt x="19145" y="57113"/>
                </a:lnTo>
                <a:lnTo>
                  <a:pt x="16732" y="57919"/>
                </a:lnTo>
                <a:lnTo>
                  <a:pt x="14329" y="59250"/>
                </a:lnTo>
                <a:lnTo>
                  <a:pt x="11934" y="60931"/>
                </a:lnTo>
                <a:lnTo>
                  <a:pt x="9543" y="62052"/>
                </a:lnTo>
                <a:lnTo>
                  <a:pt x="7156" y="62799"/>
                </a:lnTo>
                <a:lnTo>
                  <a:pt x="7" y="64292"/>
                </a:lnTo>
                <a:lnTo>
                  <a:pt x="0" y="64293"/>
                </a:lnTo>
                <a:lnTo>
                  <a:pt x="3792" y="64293"/>
                </a:lnTo>
                <a:lnTo>
                  <a:pt x="4909" y="65087"/>
                </a:lnTo>
                <a:lnTo>
                  <a:pt x="5654" y="66410"/>
                </a:lnTo>
                <a:lnTo>
                  <a:pt x="6150" y="68086"/>
                </a:lnTo>
                <a:lnTo>
                  <a:pt x="7275" y="69203"/>
                </a:lnTo>
                <a:lnTo>
                  <a:pt x="8819" y="69948"/>
                </a:lnTo>
                <a:lnTo>
                  <a:pt x="10641" y="70444"/>
                </a:lnTo>
                <a:lnTo>
                  <a:pt x="14783" y="73112"/>
                </a:lnTo>
                <a:lnTo>
                  <a:pt x="16999" y="74935"/>
                </a:lnTo>
                <a:lnTo>
                  <a:pt x="19270" y="76150"/>
                </a:lnTo>
                <a:lnTo>
                  <a:pt x="23910" y="77501"/>
                </a:lnTo>
                <a:lnTo>
                  <a:pt x="27052" y="78654"/>
                </a:lnTo>
                <a:lnTo>
                  <a:pt x="30735" y="80217"/>
                </a:lnTo>
                <a:lnTo>
                  <a:pt x="34777" y="82053"/>
                </a:lnTo>
                <a:lnTo>
                  <a:pt x="38266" y="83277"/>
                </a:lnTo>
                <a:lnTo>
                  <a:pt x="41385" y="84093"/>
                </a:lnTo>
                <a:lnTo>
                  <a:pt x="44259" y="84637"/>
                </a:lnTo>
                <a:lnTo>
                  <a:pt x="47762" y="85793"/>
                </a:lnTo>
                <a:lnTo>
                  <a:pt x="51685" y="87358"/>
                </a:lnTo>
                <a:lnTo>
                  <a:pt x="55888" y="89195"/>
                </a:lnTo>
                <a:lnTo>
                  <a:pt x="59483" y="91213"/>
                </a:lnTo>
                <a:lnTo>
                  <a:pt x="62674" y="93352"/>
                </a:lnTo>
                <a:lnTo>
                  <a:pt x="65595" y="95572"/>
                </a:lnTo>
                <a:lnTo>
                  <a:pt x="69130" y="97052"/>
                </a:lnTo>
                <a:lnTo>
                  <a:pt x="73074" y="98039"/>
                </a:lnTo>
                <a:lnTo>
                  <a:pt x="77291" y="98696"/>
                </a:lnTo>
                <a:lnTo>
                  <a:pt x="81689" y="99929"/>
                </a:lnTo>
                <a:lnTo>
                  <a:pt x="86210" y="101544"/>
                </a:lnTo>
                <a:lnTo>
                  <a:pt x="90810" y="103415"/>
                </a:lnTo>
                <a:lnTo>
                  <a:pt x="95465" y="105455"/>
                </a:lnTo>
                <a:lnTo>
                  <a:pt x="111506" y="112978"/>
                </a:lnTo>
                <a:lnTo>
                  <a:pt x="121056" y="117700"/>
                </a:lnTo>
                <a:lnTo>
                  <a:pt x="124361" y="118948"/>
                </a:lnTo>
                <a:lnTo>
                  <a:pt x="127357" y="119780"/>
                </a:lnTo>
                <a:lnTo>
                  <a:pt x="130148" y="120334"/>
                </a:lnTo>
                <a:lnTo>
                  <a:pt x="132803" y="120704"/>
                </a:lnTo>
                <a:lnTo>
                  <a:pt x="135366" y="120950"/>
                </a:lnTo>
                <a:lnTo>
                  <a:pt x="137869" y="121115"/>
                </a:lnTo>
                <a:lnTo>
                  <a:pt x="140331" y="121224"/>
                </a:lnTo>
                <a:lnTo>
                  <a:pt x="150018" y="1214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19" name="SMARTPenAnnotation202"/>
          <p:cNvSpPr/>
          <p:nvPr/>
        </p:nvSpPr>
        <p:spPr>
          <a:xfrm>
            <a:off x="2571750" y="1243013"/>
            <a:ext cx="71438" cy="7144"/>
          </a:xfrm>
          <a:custGeom>
            <a:avLst/>
            <a:gdLst/>
            <a:ahLst/>
            <a:cxnLst/>
            <a:rect l="0" t="0" r="0" b="0"/>
            <a:pathLst>
              <a:path w="71438" h="7144">
                <a:moveTo>
                  <a:pt x="0" y="7143"/>
                </a:moveTo>
                <a:lnTo>
                  <a:pt x="0" y="7"/>
                </a:lnTo>
                <a:lnTo>
                  <a:pt x="9943" y="0"/>
                </a:lnTo>
                <a:lnTo>
                  <a:pt x="12184" y="793"/>
                </a:lnTo>
                <a:lnTo>
                  <a:pt x="14473" y="2116"/>
                </a:lnTo>
                <a:lnTo>
                  <a:pt x="16792" y="3792"/>
                </a:lnTo>
                <a:lnTo>
                  <a:pt x="19926" y="4909"/>
                </a:lnTo>
                <a:lnTo>
                  <a:pt x="23603" y="5653"/>
                </a:lnTo>
                <a:lnTo>
                  <a:pt x="27641" y="6150"/>
                </a:lnTo>
                <a:lnTo>
                  <a:pt x="31127" y="6481"/>
                </a:lnTo>
                <a:lnTo>
                  <a:pt x="34245" y="6701"/>
                </a:lnTo>
                <a:lnTo>
                  <a:pt x="37117" y="6849"/>
                </a:lnTo>
                <a:lnTo>
                  <a:pt x="44542" y="7012"/>
                </a:lnTo>
                <a:lnTo>
                  <a:pt x="71437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0" name="SMARTPenAnnotation203"/>
          <p:cNvSpPr/>
          <p:nvPr/>
        </p:nvSpPr>
        <p:spPr>
          <a:xfrm>
            <a:off x="2543175" y="1300162"/>
            <a:ext cx="135732" cy="14289"/>
          </a:xfrm>
          <a:custGeom>
            <a:avLst/>
            <a:gdLst/>
            <a:ahLst/>
            <a:cxnLst/>
            <a:rect l="0" t="0" r="0" b="0"/>
            <a:pathLst>
              <a:path w="135732" h="14289">
                <a:moveTo>
                  <a:pt x="0" y="14288"/>
                </a:moveTo>
                <a:lnTo>
                  <a:pt x="48046" y="14288"/>
                </a:lnTo>
                <a:lnTo>
                  <a:pt x="52668" y="13494"/>
                </a:lnTo>
                <a:lnTo>
                  <a:pt x="57337" y="12171"/>
                </a:lnTo>
                <a:lnTo>
                  <a:pt x="62037" y="10495"/>
                </a:lnTo>
                <a:lnTo>
                  <a:pt x="65964" y="9378"/>
                </a:lnTo>
                <a:lnTo>
                  <a:pt x="69376" y="8633"/>
                </a:lnTo>
                <a:lnTo>
                  <a:pt x="72444" y="8137"/>
                </a:lnTo>
                <a:lnTo>
                  <a:pt x="76077" y="7806"/>
                </a:lnTo>
                <a:lnTo>
                  <a:pt x="80087" y="7585"/>
                </a:lnTo>
                <a:lnTo>
                  <a:pt x="87981" y="7340"/>
                </a:lnTo>
                <a:lnTo>
                  <a:pt x="94136" y="7231"/>
                </a:lnTo>
                <a:lnTo>
                  <a:pt x="97682" y="6408"/>
                </a:lnTo>
                <a:lnTo>
                  <a:pt x="101634" y="5066"/>
                </a:lnTo>
                <a:lnTo>
                  <a:pt x="105856" y="3377"/>
                </a:lnTo>
                <a:lnTo>
                  <a:pt x="110258" y="2252"/>
                </a:lnTo>
                <a:lnTo>
                  <a:pt x="114780" y="1501"/>
                </a:lnTo>
                <a:lnTo>
                  <a:pt x="119382" y="1001"/>
                </a:lnTo>
                <a:lnTo>
                  <a:pt x="123244" y="667"/>
                </a:lnTo>
                <a:lnTo>
                  <a:pt x="126613" y="445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1" name="SMARTPenAnnotation204"/>
          <p:cNvSpPr/>
          <p:nvPr/>
        </p:nvSpPr>
        <p:spPr>
          <a:xfrm>
            <a:off x="2786062" y="1178718"/>
            <a:ext cx="42864" cy="178292"/>
          </a:xfrm>
          <a:custGeom>
            <a:avLst/>
            <a:gdLst/>
            <a:ahLst/>
            <a:cxnLst/>
            <a:rect l="0" t="0" r="0" b="0"/>
            <a:pathLst>
              <a:path w="42864" h="178292">
                <a:moveTo>
                  <a:pt x="0" y="0"/>
                </a:moveTo>
                <a:lnTo>
                  <a:pt x="0" y="6850"/>
                </a:lnTo>
                <a:lnTo>
                  <a:pt x="794" y="7742"/>
                </a:lnTo>
                <a:lnTo>
                  <a:pt x="3792" y="10849"/>
                </a:lnTo>
                <a:lnTo>
                  <a:pt x="4910" y="12789"/>
                </a:lnTo>
                <a:lnTo>
                  <a:pt x="6151" y="17061"/>
                </a:lnTo>
                <a:lnTo>
                  <a:pt x="7276" y="19312"/>
                </a:lnTo>
                <a:lnTo>
                  <a:pt x="8819" y="21606"/>
                </a:lnTo>
                <a:lnTo>
                  <a:pt x="10642" y="23929"/>
                </a:lnTo>
                <a:lnTo>
                  <a:pt x="11857" y="26271"/>
                </a:lnTo>
                <a:lnTo>
                  <a:pt x="12667" y="28627"/>
                </a:lnTo>
                <a:lnTo>
                  <a:pt x="13567" y="34154"/>
                </a:lnTo>
                <a:lnTo>
                  <a:pt x="13807" y="37851"/>
                </a:lnTo>
                <a:lnTo>
                  <a:pt x="13967" y="41903"/>
                </a:lnTo>
                <a:lnTo>
                  <a:pt x="14868" y="45398"/>
                </a:lnTo>
                <a:lnTo>
                  <a:pt x="16262" y="48522"/>
                </a:lnTo>
                <a:lnTo>
                  <a:pt x="17985" y="51398"/>
                </a:lnTo>
                <a:lnTo>
                  <a:pt x="19134" y="54109"/>
                </a:lnTo>
                <a:lnTo>
                  <a:pt x="20410" y="59238"/>
                </a:lnTo>
                <a:lnTo>
                  <a:pt x="20751" y="62511"/>
                </a:lnTo>
                <a:lnTo>
                  <a:pt x="20977" y="66280"/>
                </a:lnTo>
                <a:lnTo>
                  <a:pt x="21129" y="70381"/>
                </a:lnTo>
                <a:lnTo>
                  <a:pt x="22023" y="73908"/>
                </a:lnTo>
                <a:lnTo>
                  <a:pt x="23413" y="77053"/>
                </a:lnTo>
                <a:lnTo>
                  <a:pt x="25134" y="79944"/>
                </a:lnTo>
                <a:lnTo>
                  <a:pt x="26281" y="83459"/>
                </a:lnTo>
                <a:lnTo>
                  <a:pt x="27046" y="87389"/>
                </a:lnTo>
                <a:lnTo>
                  <a:pt x="27555" y="91597"/>
                </a:lnTo>
                <a:lnTo>
                  <a:pt x="27895" y="95196"/>
                </a:lnTo>
                <a:lnTo>
                  <a:pt x="28122" y="98389"/>
                </a:lnTo>
                <a:lnTo>
                  <a:pt x="28273" y="101312"/>
                </a:lnTo>
                <a:lnTo>
                  <a:pt x="29167" y="104847"/>
                </a:lnTo>
                <a:lnTo>
                  <a:pt x="30557" y="108792"/>
                </a:lnTo>
                <a:lnTo>
                  <a:pt x="32278" y="113009"/>
                </a:lnTo>
                <a:lnTo>
                  <a:pt x="33425" y="116615"/>
                </a:lnTo>
                <a:lnTo>
                  <a:pt x="34189" y="119812"/>
                </a:lnTo>
                <a:lnTo>
                  <a:pt x="34699" y="122737"/>
                </a:lnTo>
                <a:lnTo>
                  <a:pt x="35039" y="126275"/>
                </a:lnTo>
                <a:lnTo>
                  <a:pt x="35266" y="130221"/>
                </a:lnTo>
                <a:lnTo>
                  <a:pt x="35417" y="134439"/>
                </a:lnTo>
                <a:lnTo>
                  <a:pt x="36311" y="138045"/>
                </a:lnTo>
                <a:lnTo>
                  <a:pt x="37701" y="141243"/>
                </a:lnTo>
                <a:lnTo>
                  <a:pt x="39422" y="144168"/>
                </a:lnTo>
                <a:lnTo>
                  <a:pt x="40569" y="146912"/>
                </a:lnTo>
                <a:lnTo>
                  <a:pt x="41843" y="152078"/>
                </a:lnTo>
                <a:lnTo>
                  <a:pt x="42409" y="157019"/>
                </a:lnTo>
                <a:lnTo>
                  <a:pt x="42773" y="162867"/>
                </a:lnTo>
                <a:lnTo>
                  <a:pt x="42836" y="167672"/>
                </a:lnTo>
                <a:lnTo>
                  <a:pt x="42863" y="178291"/>
                </a:lnTo>
                <a:lnTo>
                  <a:pt x="42863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2" name="SMARTPenAnnotation205"/>
          <p:cNvSpPr/>
          <p:nvPr/>
        </p:nvSpPr>
        <p:spPr>
          <a:xfrm>
            <a:off x="4493418" y="1164431"/>
            <a:ext cx="42864" cy="157163"/>
          </a:xfrm>
          <a:custGeom>
            <a:avLst/>
            <a:gdLst/>
            <a:ahLst/>
            <a:cxnLst/>
            <a:rect l="0" t="0" r="0" b="0"/>
            <a:pathLst>
              <a:path w="42864" h="157163">
                <a:moveTo>
                  <a:pt x="0" y="0"/>
                </a:moveTo>
                <a:lnTo>
                  <a:pt x="0" y="9943"/>
                </a:lnTo>
                <a:lnTo>
                  <a:pt x="794" y="11391"/>
                </a:lnTo>
                <a:lnTo>
                  <a:pt x="2117" y="12356"/>
                </a:lnTo>
                <a:lnTo>
                  <a:pt x="3793" y="13000"/>
                </a:lnTo>
                <a:lnTo>
                  <a:pt x="4910" y="14223"/>
                </a:lnTo>
                <a:lnTo>
                  <a:pt x="5655" y="15832"/>
                </a:lnTo>
                <a:lnTo>
                  <a:pt x="6482" y="19736"/>
                </a:lnTo>
                <a:lnTo>
                  <a:pt x="6850" y="24117"/>
                </a:lnTo>
                <a:lnTo>
                  <a:pt x="7013" y="28710"/>
                </a:lnTo>
                <a:lnTo>
                  <a:pt x="7057" y="31046"/>
                </a:lnTo>
                <a:lnTo>
                  <a:pt x="7880" y="34191"/>
                </a:lnTo>
                <a:lnTo>
                  <a:pt x="9222" y="37875"/>
                </a:lnTo>
                <a:lnTo>
                  <a:pt x="10911" y="41919"/>
                </a:lnTo>
                <a:lnTo>
                  <a:pt x="12037" y="45408"/>
                </a:lnTo>
                <a:lnTo>
                  <a:pt x="12787" y="48528"/>
                </a:lnTo>
                <a:lnTo>
                  <a:pt x="13287" y="51402"/>
                </a:lnTo>
                <a:lnTo>
                  <a:pt x="14414" y="54112"/>
                </a:lnTo>
                <a:lnTo>
                  <a:pt x="15960" y="56712"/>
                </a:lnTo>
                <a:lnTo>
                  <a:pt x="17784" y="59239"/>
                </a:lnTo>
                <a:lnTo>
                  <a:pt x="19000" y="62511"/>
                </a:lnTo>
                <a:lnTo>
                  <a:pt x="19810" y="66280"/>
                </a:lnTo>
                <a:lnTo>
                  <a:pt x="20351" y="70381"/>
                </a:lnTo>
                <a:lnTo>
                  <a:pt x="21505" y="73908"/>
                </a:lnTo>
                <a:lnTo>
                  <a:pt x="23068" y="77053"/>
                </a:lnTo>
                <a:lnTo>
                  <a:pt x="24903" y="79944"/>
                </a:lnTo>
                <a:lnTo>
                  <a:pt x="26127" y="82664"/>
                </a:lnTo>
                <a:lnTo>
                  <a:pt x="26944" y="85272"/>
                </a:lnTo>
                <a:lnTo>
                  <a:pt x="27487" y="87804"/>
                </a:lnTo>
                <a:lnTo>
                  <a:pt x="27850" y="91080"/>
                </a:lnTo>
                <a:lnTo>
                  <a:pt x="28092" y="94851"/>
                </a:lnTo>
                <a:lnTo>
                  <a:pt x="28253" y="98953"/>
                </a:lnTo>
                <a:lnTo>
                  <a:pt x="29154" y="102481"/>
                </a:lnTo>
                <a:lnTo>
                  <a:pt x="30549" y="105627"/>
                </a:lnTo>
                <a:lnTo>
                  <a:pt x="32272" y="108518"/>
                </a:lnTo>
                <a:lnTo>
                  <a:pt x="33421" y="111239"/>
                </a:lnTo>
                <a:lnTo>
                  <a:pt x="34187" y="113847"/>
                </a:lnTo>
                <a:lnTo>
                  <a:pt x="34698" y="116379"/>
                </a:lnTo>
                <a:lnTo>
                  <a:pt x="35038" y="118861"/>
                </a:lnTo>
                <a:lnTo>
                  <a:pt x="35416" y="123735"/>
                </a:lnTo>
                <a:lnTo>
                  <a:pt x="36311" y="126146"/>
                </a:lnTo>
                <a:lnTo>
                  <a:pt x="37701" y="128547"/>
                </a:lnTo>
                <a:lnTo>
                  <a:pt x="39422" y="130942"/>
                </a:lnTo>
                <a:lnTo>
                  <a:pt x="40569" y="133332"/>
                </a:lnTo>
                <a:lnTo>
                  <a:pt x="41843" y="138104"/>
                </a:lnTo>
                <a:lnTo>
                  <a:pt x="42410" y="142871"/>
                </a:lnTo>
                <a:lnTo>
                  <a:pt x="42773" y="148607"/>
                </a:lnTo>
                <a:lnTo>
                  <a:pt x="42836" y="153393"/>
                </a:lnTo>
                <a:lnTo>
                  <a:pt x="42863" y="15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3" name="SMARTPenAnnotation206"/>
          <p:cNvSpPr/>
          <p:nvPr/>
        </p:nvSpPr>
        <p:spPr>
          <a:xfrm>
            <a:off x="4550577" y="1178718"/>
            <a:ext cx="135724" cy="128589"/>
          </a:xfrm>
          <a:custGeom>
            <a:avLst/>
            <a:gdLst/>
            <a:ahLst/>
            <a:cxnLst/>
            <a:rect l="0" t="0" r="0" b="0"/>
            <a:pathLst>
              <a:path w="135724" h="128589">
                <a:moveTo>
                  <a:pt x="100004" y="0"/>
                </a:moveTo>
                <a:lnTo>
                  <a:pt x="96212" y="3793"/>
                </a:lnTo>
                <a:lnTo>
                  <a:pt x="95094" y="5703"/>
                </a:lnTo>
                <a:lnTo>
                  <a:pt x="94349" y="7771"/>
                </a:lnTo>
                <a:lnTo>
                  <a:pt x="93853" y="9943"/>
                </a:lnTo>
                <a:lnTo>
                  <a:pt x="92728" y="12185"/>
                </a:lnTo>
                <a:lnTo>
                  <a:pt x="91185" y="14474"/>
                </a:lnTo>
                <a:lnTo>
                  <a:pt x="89362" y="16793"/>
                </a:lnTo>
                <a:lnTo>
                  <a:pt x="86559" y="18339"/>
                </a:lnTo>
                <a:lnTo>
                  <a:pt x="83103" y="19370"/>
                </a:lnTo>
                <a:lnTo>
                  <a:pt x="79212" y="20057"/>
                </a:lnTo>
                <a:lnTo>
                  <a:pt x="75824" y="21309"/>
                </a:lnTo>
                <a:lnTo>
                  <a:pt x="72771" y="22937"/>
                </a:lnTo>
                <a:lnTo>
                  <a:pt x="69942" y="24817"/>
                </a:lnTo>
                <a:lnTo>
                  <a:pt x="66469" y="26863"/>
                </a:lnTo>
                <a:lnTo>
                  <a:pt x="62566" y="29021"/>
                </a:lnTo>
                <a:lnTo>
                  <a:pt x="58376" y="31254"/>
                </a:lnTo>
                <a:lnTo>
                  <a:pt x="54790" y="33536"/>
                </a:lnTo>
                <a:lnTo>
                  <a:pt x="51605" y="35851"/>
                </a:lnTo>
                <a:lnTo>
                  <a:pt x="48688" y="38188"/>
                </a:lnTo>
                <a:lnTo>
                  <a:pt x="45156" y="40540"/>
                </a:lnTo>
                <a:lnTo>
                  <a:pt x="41214" y="42902"/>
                </a:lnTo>
                <a:lnTo>
                  <a:pt x="36998" y="45270"/>
                </a:lnTo>
                <a:lnTo>
                  <a:pt x="33393" y="46849"/>
                </a:lnTo>
                <a:lnTo>
                  <a:pt x="30197" y="47901"/>
                </a:lnTo>
                <a:lnTo>
                  <a:pt x="27272" y="48603"/>
                </a:lnTo>
                <a:lnTo>
                  <a:pt x="24528" y="51452"/>
                </a:lnTo>
                <a:lnTo>
                  <a:pt x="21905" y="55733"/>
                </a:lnTo>
                <a:lnTo>
                  <a:pt x="19364" y="60968"/>
                </a:lnTo>
                <a:lnTo>
                  <a:pt x="16875" y="64458"/>
                </a:lnTo>
                <a:lnTo>
                  <a:pt x="14422" y="66784"/>
                </a:lnTo>
                <a:lnTo>
                  <a:pt x="8574" y="70519"/>
                </a:lnTo>
                <a:lnTo>
                  <a:pt x="5658" y="73146"/>
                </a:lnTo>
                <a:lnTo>
                  <a:pt x="323" y="78263"/>
                </a:lnTo>
                <a:lnTo>
                  <a:pt x="90" y="82280"/>
                </a:lnTo>
                <a:lnTo>
                  <a:pt x="11" y="85838"/>
                </a:lnTo>
                <a:lnTo>
                  <a:pt x="0" y="89215"/>
                </a:lnTo>
                <a:lnTo>
                  <a:pt x="791" y="90433"/>
                </a:lnTo>
                <a:lnTo>
                  <a:pt x="2112" y="91245"/>
                </a:lnTo>
                <a:lnTo>
                  <a:pt x="6143" y="92548"/>
                </a:lnTo>
                <a:lnTo>
                  <a:pt x="6473" y="93449"/>
                </a:lnTo>
                <a:lnTo>
                  <a:pt x="6841" y="96566"/>
                </a:lnTo>
                <a:lnTo>
                  <a:pt x="7733" y="97715"/>
                </a:lnTo>
                <a:lnTo>
                  <a:pt x="9121" y="98481"/>
                </a:lnTo>
                <a:lnTo>
                  <a:pt x="10840" y="98992"/>
                </a:lnTo>
                <a:lnTo>
                  <a:pt x="12780" y="98538"/>
                </a:lnTo>
                <a:lnTo>
                  <a:pt x="14867" y="97442"/>
                </a:lnTo>
                <a:lnTo>
                  <a:pt x="17052" y="95918"/>
                </a:lnTo>
                <a:lnTo>
                  <a:pt x="20097" y="95695"/>
                </a:lnTo>
                <a:lnTo>
                  <a:pt x="23713" y="96341"/>
                </a:lnTo>
                <a:lnTo>
                  <a:pt x="27712" y="97565"/>
                </a:lnTo>
                <a:lnTo>
                  <a:pt x="31966" y="98381"/>
                </a:lnTo>
                <a:lnTo>
                  <a:pt x="36389" y="98925"/>
                </a:lnTo>
                <a:lnTo>
                  <a:pt x="40925" y="99287"/>
                </a:lnTo>
                <a:lnTo>
                  <a:pt x="44743" y="100323"/>
                </a:lnTo>
                <a:lnTo>
                  <a:pt x="48082" y="101807"/>
                </a:lnTo>
                <a:lnTo>
                  <a:pt x="51102" y="103590"/>
                </a:lnTo>
                <a:lnTo>
                  <a:pt x="54703" y="104779"/>
                </a:lnTo>
                <a:lnTo>
                  <a:pt x="58690" y="105571"/>
                </a:lnTo>
                <a:lnTo>
                  <a:pt x="62936" y="106100"/>
                </a:lnTo>
                <a:lnTo>
                  <a:pt x="67355" y="107246"/>
                </a:lnTo>
                <a:lnTo>
                  <a:pt x="71888" y="108804"/>
                </a:lnTo>
                <a:lnTo>
                  <a:pt x="76497" y="110636"/>
                </a:lnTo>
                <a:lnTo>
                  <a:pt x="81158" y="111857"/>
                </a:lnTo>
                <a:lnTo>
                  <a:pt x="85852" y="112672"/>
                </a:lnTo>
                <a:lnTo>
                  <a:pt x="90569" y="113215"/>
                </a:lnTo>
                <a:lnTo>
                  <a:pt x="94508" y="113576"/>
                </a:lnTo>
                <a:lnTo>
                  <a:pt x="97928" y="113818"/>
                </a:lnTo>
                <a:lnTo>
                  <a:pt x="101001" y="113979"/>
                </a:lnTo>
                <a:lnTo>
                  <a:pt x="104637" y="114879"/>
                </a:lnTo>
                <a:lnTo>
                  <a:pt x="108649" y="116274"/>
                </a:lnTo>
                <a:lnTo>
                  <a:pt x="112911" y="117997"/>
                </a:lnTo>
                <a:lnTo>
                  <a:pt x="116546" y="119146"/>
                </a:lnTo>
                <a:lnTo>
                  <a:pt x="119763" y="119912"/>
                </a:lnTo>
                <a:lnTo>
                  <a:pt x="122702" y="120423"/>
                </a:lnTo>
                <a:lnTo>
                  <a:pt x="124661" y="121557"/>
                </a:lnTo>
                <a:lnTo>
                  <a:pt x="125967" y="123107"/>
                </a:lnTo>
                <a:lnTo>
                  <a:pt x="126838" y="124934"/>
                </a:lnTo>
                <a:lnTo>
                  <a:pt x="128212" y="126152"/>
                </a:lnTo>
                <a:lnTo>
                  <a:pt x="129922" y="126964"/>
                </a:lnTo>
                <a:lnTo>
                  <a:pt x="135723" y="1285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4" name="SMARTPenAnnotation207"/>
          <p:cNvSpPr/>
          <p:nvPr/>
        </p:nvSpPr>
        <p:spPr>
          <a:xfrm>
            <a:off x="4700587" y="1207293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7144"/>
                </a:moveTo>
                <a:lnTo>
                  <a:pt x="21491" y="7144"/>
                </a:lnTo>
                <a:lnTo>
                  <a:pt x="24646" y="6350"/>
                </a:lnTo>
                <a:lnTo>
                  <a:pt x="27543" y="5027"/>
                </a:lnTo>
                <a:lnTo>
                  <a:pt x="30269" y="3352"/>
                </a:lnTo>
                <a:lnTo>
                  <a:pt x="33673" y="2235"/>
                </a:lnTo>
                <a:lnTo>
                  <a:pt x="37530" y="1490"/>
                </a:lnTo>
                <a:lnTo>
                  <a:pt x="41689" y="993"/>
                </a:lnTo>
                <a:lnTo>
                  <a:pt x="45255" y="662"/>
                </a:lnTo>
                <a:lnTo>
                  <a:pt x="48426" y="442"/>
                </a:lnTo>
                <a:lnTo>
                  <a:pt x="51334" y="294"/>
                </a:lnTo>
                <a:lnTo>
                  <a:pt x="56682" y="131"/>
                </a:lnTo>
                <a:lnTo>
                  <a:pt x="68995" y="17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5" name="SMARTPenAnnotation208"/>
          <p:cNvSpPr/>
          <p:nvPr/>
        </p:nvSpPr>
        <p:spPr>
          <a:xfrm>
            <a:off x="4736306" y="1250156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7144"/>
                </a:moveTo>
                <a:lnTo>
                  <a:pt x="31054" y="7144"/>
                </a:lnTo>
                <a:lnTo>
                  <a:pt x="34196" y="6350"/>
                </a:lnTo>
                <a:lnTo>
                  <a:pt x="37878" y="5027"/>
                </a:lnTo>
                <a:lnTo>
                  <a:pt x="41921" y="3351"/>
                </a:lnTo>
                <a:lnTo>
                  <a:pt x="45410" y="2234"/>
                </a:lnTo>
                <a:lnTo>
                  <a:pt x="48529" y="1489"/>
                </a:lnTo>
                <a:lnTo>
                  <a:pt x="51403" y="993"/>
                </a:lnTo>
                <a:lnTo>
                  <a:pt x="54112" y="662"/>
                </a:lnTo>
                <a:lnTo>
                  <a:pt x="56713" y="441"/>
                </a:lnTo>
                <a:lnTo>
                  <a:pt x="59239" y="294"/>
                </a:lnTo>
                <a:lnTo>
                  <a:pt x="64164" y="131"/>
                </a:lnTo>
                <a:lnTo>
                  <a:pt x="73793" y="26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6" name="SMARTPenAnnotation209"/>
          <p:cNvSpPr/>
          <p:nvPr/>
        </p:nvSpPr>
        <p:spPr>
          <a:xfrm>
            <a:off x="4982221" y="1135856"/>
            <a:ext cx="25548" cy="178595"/>
          </a:xfrm>
          <a:custGeom>
            <a:avLst/>
            <a:gdLst/>
            <a:ahLst/>
            <a:cxnLst/>
            <a:rect l="0" t="0" r="0" b="0"/>
            <a:pathLst>
              <a:path w="25548" h="178595">
                <a:moveTo>
                  <a:pt x="4116" y="0"/>
                </a:moveTo>
                <a:lnTo>
                  <a:pt x="4116" y="10642"/>
                </a:lnTo>
                <a:lnTo>
                  <a:pt x="3322" y="12651"/>
                </a:lnTo>
                <a:lnTo>
                  <a:pt x="1999" y="14784"/>
                </a:lnTo>
                <a:lnTo>
                  <a:pt x="324" y="16999"/>
                </a:lnTo>
                <a:lnTo>
                  <a:pt x="0" y="19270"/>
                </a:lnTo>
                <a:lnTo>
                  <a:pt x="579" y="21578"/>
                </a:lnTo>
                <a:lnTo>
                  <a:pt x="1758" y="23910"/>
                </a:lnTo>
                <a:lnTo>
                  <a:pt x="2544" y="26259"/>
                </a:lnTo>
                <a:lnTo>
                  <a:pt x="3068" y="28618"/>
                </a:lnTo>
                <a:lnTo>
                  <a:pt x="3418" y="30985"/>
                </a:lnTo>
                <a:lnTo>
                  <a:pt x="4444" y="34150"/>
                </a:lnTo>
                <a:lnTo>
                  <a:pt x="5922" y="37848"/>
                </a:lnTo>
                <a:lnTo>
                  <a:pt x="7701" y="41901"/>
                </a:lnTo>
                <a:lnTo>
                  <a:pt x="8887" y="45396"/>
                </a:lnTo>
                <a:lnTo>
                  <a:pt x="9678" y="48520"/>
                </a:lnTo>
                <a:lnTo>
                  <a:pt x="10206" y="51397"/>
                </a:lnTo>
                <a:lnTo>
                  <a:pt x="11351" y="54108"/>
                </a:lnTo>
                <a:lnTo>
                  <a:pt x="12908" y="56710"/>
                </a:lnTo>
                <a:lnTo>
                  <a:pt x="14740" y="59238"/>
                </a:lnTo>
                <a:lnTo>
                  <a:pt x="15961" y="62510"/>
                </a:lnTo>
                <a:lnTo>
                  <a:pt x="16775" y="66280"/>
                </a:lnTo>
                <a:lnTo>
                  <a:pt x="17318" y="70380"/>
                </a:lnTo>
                <a:lnTo>
                  <a:pt x="17680" y="74701"/>
                </a:lnTo>
                <a:lnTo>
                  <a:pt x="17921" y="79170"/>
                </a:lnTo>
                <a:lnTo>
                  <a:pt x="18189" y="88368"/>
                </a:lnTo>
                <a:lnTo>
                  <a:pt x="18391" y="115805"/>
                </a:lnTo>
                <a:lnTo>
                  <a:pt x="18404" y="160441"/>
                </a:lnTo>
                <a:lnTo>
                  <a:pt x="19198" y="162523"/>
                </a:lnTo>
                <a:lnTo>
                  <a:pt x="20520" y="164705"/>
                </a:lnTo>
                <a:lnTo>
                  <a:pt x="25253" y="171055"/>
                </a:lnTo>
                <a:lnTo>
                  <a:pt x="25489" y="176281"/>
                </a:lnTo>
                <a:lnTo>
                  <a:pt x="25547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7" name="SMARTPenAnnotation210"/>
          <p:cNvSpPr/>
          <p:nvPr/>
        </p:nvSpPr>
        <p:spPr>
          <a:xfrm>
            <a:off x="5493543" y="1214437"/>
            <a:ext cx="21433" cy="178595"/>
          </a:xfrm>
          <a:custGeom>
            <a:avLst/>
            <a:gdLst/>
            <a:ahLst/>
            <a:cxnLst/>
            <a:rect l="0" t="0" r="0" b="0"/>
            <a:pathLst>
              <a:path w="21433" h="178595">
                <a:moveTo>
                  <a:pt x="0" y="0"/>
                </a:moveTo>
                <a:lnTo>
                  <a:pt x="0" y="23911"/>
                </a:lnTo>
                <a:lnTo>
                  <a:pt x="794" y="26259"/>
                </a:lnTo>
                <a:lnTo>
                  <a:pt x="2117" y="28619"/>
                </a:lnTo>
                <a:lnTo>
                  <a:pt x="3793" y="30985"/>
                </a:lnTo>
                <a:lnTo>
                  <a:pt x="4910" y="34151"/>
                </a:lnTo>
                <a:lnTo>
                  <a:pt x="5655" y="37848"/>
                </a:lnTo>
                <a:lnTo>
                  <a:pt x="6151" y="41901"/>
                </a:lnTo>
                <a:lnTo>
                  <a:pt x="6482" y="46190"/>
                </a:lnTo>
                <a:lnTo>
                  <a:pt x="6703" y="50637"/>
                </a:lnTo>
                <a:lnTo>
                  <a:pt x="6850" y="55189"/>
                </a:lnTo>
                <a:lnTo>
                  <a:pt x="7742" y="59018"/>
                </a:lnTo>
                <a:lnTo>
                  <a:pt x="9130" y="62364"/>
                </a:lnTo>
                <a:lnTo>
                  <a:pt x="10849" y="65388"/>
                </a:lnTo>
                <a:lnTo>
                  <a:pt x="11996" y="68992"/>
                </a:lnTo>
                <a:lnTo>
                  <a:pt x="12760" y="72982"/>
                </a:lnTo>
                <a:lnTo>
                  <a:pt x="13269" y="77230"/>
                </a:lnTo>
                <a:lnTo>
                  <a:pt x="14402" y="81649"/>
                </a:lnTo>
                <a:lnTo>
                  <a:pt x="15952" y="86183"/>
                </a:lnTo>
                <a:lnTo>
                  <a:pt x="17778" y="90793"/>
                </a:lnTo>
                <a:lnTo>
                  <a:pt x="18996" y="95453"/>
                </a:lnTo>
                <a:lnTo>
                  <a:pt x="19808" y="100148"/>
                </a:lnTo>
                <a:lnTo>
                  <a:pt x="20349" y="104865"/>
                </a:lnTo>
                <a:lnTo>
                  <a:pt x="20710" y="109598"/>
                </a:lnTo>
                <a:lnTo>
                  <a:pt x="20951" y="114340"/>
                </a:lnTo>
                <a:lnTo>
                  <a:pt x="21218" y="123843"/>
                </a:lnTo>
                <a:lnTo>
                  <a:pt x="21428" y="156977"/>
                </a:lnTo>
                <a:lnTo>
                  <a:pt x="21432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8" name="SMARTPenAnnotation211"/>
          <p:cNvSpPr/>
          <p:nvPr/>
        </p:nvSpPr>
        <p:spPr>
          <a:xfrm>
            <a:off x="5515011" y="1250156"/>
            <a:ext cx="128552" cy="114301"/>
          </a:xfrm>
          <a:custGeom>
            <a:avLst/>
            <a:gdLst/>
            <a:ahLst/>
            <a:cxnLst/>
            <a:rect l="0" t="0" r="0" b="0"/>
            <a:pathLst>
              <a:path w="128552" h="114301">
                <a:moveTo>
                  <a:pt x="85689" y="0"/>
                </a:moveTo>
                <a:lnTo>
                  <a:pt x="85689" y="3792"/>
                </a:lnTo>
                <a:lnTo>
                  <a:pt x="84895" y="4909"/>
                </a:lnTo>
                <a:lnTo>
                  <a:pt x="83572" y="5654"/>
                </a:lnTo>
                <a:lnTo>
                  <a:pt x="81896" y="6150"/>
                </a:lnTo>
                <a:lnTo>
                  <a:pt x="77918" y="8819"/>
                </a:lnTo>
                <a:lnTo>
                  <a:pt x="75746" y="10642"/>
                </a:lnTo>
                <a:lnTo>
                  <a:pt x="73504" y="12651"/>
                </a:lnTo>
                <a:lnTo>
                  <a:pt x="68896" y="16999"/>
                </a:lnTo>
                <a:lnTo>
                  <a:pt x="65763" y="19270"/>
                </a:lnTo>
                <a:lnTo>
                  <a:pt x="62086" y="21578"/>
                </a:lnTo>
                <a:lnTo>
                  <a:pt x="58047" y="23910"/>
                </a:lnTo>
                <a:lnTo>
                  <a:pt x="54561" y="26259"/>
                </a:lnTo>
                <a:lnTo>
                  <a:pt x="51443" y="28618"/>
                </a:lnTo>
                <a:lnTo>
                  <a:pt x="48571" y="30985"/>
                </a:lnTo>
                <a:lnTo>
                  <a:pt x="45862" y="32563"/>
                </a:lnTo>
                <a:lnTo>
                  <a:pt x="43262" y="33615"/>
                </a:lnTo>
                <a:lnTo>
                  <a:pt x="40736" y="34316"/>
                </a:lnTo>
                <a:lnTo>
                  <a:pt x="37464" y="35577"/>
                </a:lnTo>
                <a:lnTo>
                  <a:pt x="33695" y="37212"/>
                </a:lnTo>
                <a:lnTo>
                  <a:pt x="23824" y="41746"/>
                </a:lnTo>
                <a:lnTo>
                  <a:pt x="20358" y="44483"/>
                </a:lnTo>
                <a:lnTo>
                  <a:pt x="18322" y="46324"/>
                </a:lnTo>
                <a:lnTo>
                  <a:pt x="16172" y="47551"/>
                </a:lnTo>
                <a:lnTo>
                  <a:pt x="13944" y="48369"/>
                </a:lnTo>
                <a:lnTo>
                  <a:pt x="11665" y="48915"/>
                </a:lnTo>
                <a:lnTo>
                  <a:pt x="9352" y="50072"/>
                </a:lnTo>
                <a:lnTo>
                  <a:pt x="7017" y="51638"/>
                </a:lnTo>
                <a:lnTo>
                  <a:pt x="0" y="57122"/>
                </a:lnTo>
                <a:lnTo>
                  <a:pt x="9910" y="57147"/>
                </a:lnTo>
                <a:lnTo>
                  <a:pt x="12151" y="57942"/>
                </a:lnTo>
                <a:lnTo>
                  <a:pt x="14439" y="59265"/>
                </a:lnTo>
                <a:lnTo>
                  <a:pt x="16757" y="60941"/>
                </a:lnTo>
                <a:lnTo>
                  <a:pt x="19097" y="62059"/>
                </a:lnTo>
                <a:lnTo>
                  <a:pt x="21450" y="62804"/>
                </a:lnTo>
                <a:lnTo>
                  <a:pt x="23813" y="63300"/>
                </a:lnTo>
                <a:lnTo>
                  <a:pt x="26976" y="64425"/>
                </a:lnTo>
                <a:lnTo>
                  <a:pt x="30672" y="65969"/>
                </a:lnTo>
                <a:lnTo>
                  <a:pt x="34723" y="67792"/>
                </a:lnTo>
                <a:lnTo>
                  <a:pt x="38218" y="69801"/>
                </a:lnTo>
                <a:lnTo>
                  <a:pt x="41341" y="71934"/>
                </a:lnTo>
                <a:lnTo>
                  <a:pt x="44218" y="74149"/>
                </a:lnTo>
                <a:lnTo>
                  <a:pt x="46929" y="76420"/>
                </a:lnTo>
                <a:lnTo>
                  <a:pt x="49530" y="78728"/>
                </a:lnTo>
                <a:lnTo>
                  <a:pt x="52058" y="81060"/>
                </a:lnTo>
                <a:lnTo>
                  <a:pt x="55331" y="83409"/>
                </a:lnTo>
                <a:lnTo>
                  <a:pt x="59100" y="85768"/>
                </a:lnTo>
                <a:lnTo>
                  <a:pt x="63200" y="88135"/>
                </a:lnTo>
                <a:lnTo>
                  <a:pt x="66728" y="89713"/>
                </a:lnTo>
                <a:lnTo>
                  <a:pt x="69873" y="90765"/>
                </a:lnTo>
                <a:lnTo>
                  <a:pt x="72764" y="91466"/>
                </a:lnTo>
                <a:lnTo>
                  <a:pt x="75484" y="92727"/>
                </a:lnTo>
                <a:lnTo>
                  <a:pt x="78092" y="94362"/>
                </a:lnTo>
                <a:lnTo>
                  <a:pt x="80624" y="96245"/>
                </a:lnTo>
                <a:lnTo>
                  <a:pt x="83106" y="98295"/>
                </a:lnTo>
                <a:lnTo>
                  <a:pt x="85555" y="100455"/>
                </a:lnTo>
                <a:lnTo>
                  <a:pt x="87980" y="102689"/>
                </a:lnTo>
                <a:lnTo>
                  <a:pt x="89598" y="104971"/>
                </a:lnTo>
                <a:lnTo>
                  <a:pt x="90676" y="107287"/>
                </a:lnTo>
                <a:lnTo>
                  <a:pt x="91395" y="109625"/>
                </a:lnTo>
                <a:lnTo>
                  <a:pt x="93461" y="111183"/>
                </a:lnTo>
                <a:lnTo>
                  <a:pt x="96427" y="112222"/>
                </a:lnTo>
                <a:lnTo>
                  <a:pt x="99991" y="112915"/>
                </a:lnTo>
                <a:lnTo>
                  <a:pt x="103161" y="113376"/>
                </a:lnTo>
                <a:lnTo>
                  <a:pt x="106068" y="113684"/>
                </a:lnTo>
                <a:lnTo>
                  <a:pt x="112645" y="114178"/>
                </a:lnTo>
                <a:lnTo>
                  <a:pt x="115661" y="114246"/>
                </a:lnTo>
                <a:lnTo>
                  <a:pt x="128551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29" name="SMARTPenAnnotation212"/>
          <p:cNvSpPr/>
          <p:nvPr/>
        </p:nvSpPr>
        <p:spPr>
          <a:xfrm>
            <a:off x="5715000" y="1264443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7144"/>
                </a:moveTo>
                <a:lnTo>
                  <a:pt x="3792" y="3352"/>
                </a:lnTo>
                <a:lnTo>
                  <a:pt x="5703" y="2235"/>
                </a:lnTo>
                <a:lnTo>
                  <a:pt x="7770" y="1490"/>
                </a:lnTo>
                <a:lnTo>
                  <a:pt x="13000" y="294"/>
                </a:lnTo>
                <a:lnTo>
                  <a:pt x="15016" y="196"/>
                </a:lnTo>
                <a:lnTo>
                  <a:pt x="24646" y="58"/>
                </a:lnTo>
                <a:lnTo>
                  <a:pt x="8572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0" name="SMARTPenAnnotation213"/>
          <p:cNvSpPr/>
          <p:nvPr/>
        </p:nvSpPr>
        <p:spPr>
          <a:xfrm>
            <a:off x="5700712" y="1321593"/>
            <a:ext cx="100014" cy="7145"/>
          </a:xfrm>
          <a:custGeom>
            <a:avLst/>
            <a:gdLst/>
            <a:ahLst/>
            <a:cxnLst/>
            <a:rect l="0" t="0" r="0" b="0"/>
            <a:pathLst>
              <a:path w="100014" h="7145">
                <a:moveTo>
                  <a:pt x="0" y="7144"/>
                </a:moveTo>
                <a:lnTo>
                  <a:pt x="20585" y="7144"/>
                </a:lnTo>
                <a:lnTo>
                  <a:pt x="24836" y="6350"/>
                </a:lnTo>
                <a:lnTo>
                  <a:pt x="29258" y="5027"/>
                </a:lnTo>
                <a:lnTo>
                  <a:pt x="33793" y="3352"/>
                </a:lnTo>
                <a:lnTo>
                  <a:pt x="38403" y="2235"/>
                </a:lnTo>
                <a:lnTo>
                  <a:pt x="43065" y="1490"/>
                </a:lnTo>
                <a:lnTo>
                  <a:pt x="47760" y="993"/>
                </a:lnTo>
                <a:lnTo>
                  <a:pt x="52477" y="662"/>
                </a:lnTo>
                <a:lnTo>
                  <a:pt x="57210" y="442"/>
                </a:lnTo>
                <a:lnTo>
                  <a:pt x="66702" y="196"/>
                </a:lnTo>
                <a:lnTo>
                  <a:pt x="100013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1" name="SMARTPenAnnotation214"/>
          <p:cNvSpPr/>
          <p:nvPr/>
        </p:nvSpPr>
        <p:spPr>
          <a:xfrm>
            <a:off x="5857875" y="1307306"/>
            <a:ext cx="85726" cy="7145"/>
          </a:xfrm>
          <a:custGeom>
            <a:avLst/>
            <a:gdLst/>
            <a:ahLst/>
            <a:cxnLst/>
            <a:rect l="0" t="0" r="0" b="0"/>
            <a:pathLst>
              <a:path w="85726" h="7145">
                <a:moveTo>
                  <a:pt x="0" y="0"/>
                </a:moveTo>
                <a:lnTo>
                  <a:pt x="66588" y="0"/>
                </a:lnTo>
                <a:lnTo>
                  <a:pt x="68998" y="794"/>
                </a:lnTo>
                <a:lnTo>
                  <a:pt x="71399" y="2116"/>
                </a:lnTo>
                <a:lnTo>
                  <a:pt x="73793" y="3792"/>
                </a:lnTo>
                <a:lnTo>
                  <a:pt x="76182" y="4909"/>
                </a:lnTo>
                <a:lnTo>
                  <a:pt x="78570" y="5654"/>
                </a:lnTo>
                <a:lnTo>
                  <a:pt x="85725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2" name="SMARTPenAnnotation215"/>
          <p:cNvSpPr/>
          <p:nvPr/>
        </p:nvSpPr>
        <p:spPr>
          <a:xfrm>
            <a:off x="6043699" y="1228725"/>
            <a:ext cx="7058" cy="150019"/>
          </a:xfrm>
          <a:custGeom>
            <a:avLst/>
            <a:gdLst/>
            <a:ahLst/>
            <a:cxnLst/>
            <a:rect l="0" t="0" r="0" b="0"/>
            <a:pathLst>
              <a:path w="7058" h="150019">
                <a:moveTo>
                  <a:pt x="7057" y="0"/>
                </a:moveTo>
                <a:lnTo>
                  <a:pt x="7057" y="76298"/>
                </a:lnTo>
                <a:lnTo>
                  <a:pt x="6263" y="80234"/>
                </a:lnTo>
                <a:lnTo>
                  <a:pt x="4940" y="83652"/>
                </a:lnTo>
                <a:lnTo>
                  <a:pt x="3265" y="86724"/>
                </a:lnTo>
                <a:lnTo>
                  <a:pt x="2147" y="90359"/>
                </a:lnTo>
                <a:lnTo>
                  <a:pt x="1402" y="94371"/>
                </a:lnTo>
                <a:lnTo>
                  <a:pt x="906" y="98632"/>
                </a:lnTo>
                <a:lnTo>
                  <a:pt x="575" y="103061"/>
                </a:lnTo>
                <a:lnTo>
                  <a:pt x="354" y="107601"/>
                </a:lnTo>
                <a:lnTo>
                  <a:pt x="44" y="119458"/>
                </a:lnTo>
                <a:lnTo>
                  <a:pt x="0" y="122501"/>
                </a:lnTo>
                <a:lnTo>
                  <a:pt x="765" y="125324"/>
                </a:lnTo>
                <a:lnTo>
                  <a:pt x="2069" y="127999"/>
                </a:lnTo>
                <a:lnTo>
                  <a:pt x="6072" y="134204"/>
                </a:lnTo>
                <a:lnTo>
                  <a:pt x="6400" y="135506"/>
                </a:lnTo>
                <a:lnTo>
                  <a:pt x="6619" y="137169"/>
                </a:lnTo>
                <a:lnTo>
                  <a:pt x="7031" y="142541"/>
                </a:lnTo>
                <a:lnTo>
                  <a:pt x="7057" y="15001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3" name="SMARTPenAnnotation216"/>
          <p:cNvSpPr/>
          <p:nvPr/>
        </p:nvSpPr>
        <p:spPr>
          <a:xfrm>
            <a:off x="3003676" y="535781"/>
            <a:ext cx="425316" cy="271375"/>
          </a:xfrm>
          <a:custGeom>
            <a:avLst/>
            <a:gdLst/>
            <a:ahLst/>
            <a:cxnLst/>
            <a:rect l="0" t="0" r="0" b="0"/>
            <a:pathLst>
              <a:path w="425316" h="271375">
                <a:moveTo>
                  <a:pt x="346742" y="100012"/>
                </a:moveTo>
                <a:lnTo>
                  <a:pt x="346742" y="87012"/>
                </a:lnTo>
                <a:lnTo>
                  <a:pt x="344626" y="84180"/>
                </a:lnTo>
                <a:lnTo>
                  <a:pt x="336799" y="75895"/>
                </a:lnTo>
                <a:lnTo>
                  <a:pt x="334557" y="74409"/>
                </a:lnTo>
                <a:lnTo>
                  <a:pt x="329950" y="72758"/>
                </a:lnTo>
                <a:lnTo>
                  <a:pt x="328403" y="71524"/>
                </a:lnTo>
                <a:lnTo>
                  <a:pt x="327373" y="69908"/>
                </a:lnTo>
                <a:lnTo>
                  <a:pt x="326685" y="68036"/>
                </a:lnTo>
                <a:lnTo>
                  <a:pt x="323805" y="63840"/>
                </a:lnTo>
                <a:lnTo>
                  <a:pt x="321926" y="61610"/>
                </a:lnTo>
                <a:lnTo>
                  <a:pt x="319879" y="60123"/>
                </a:lnTo>
                <a:lnTo>
                  <a:pt x="313206" y="57237"/>
                </a:lnTo>
                <a:lnTo>
                  <a:pt x="301724" y="49553"/>
                </a:lnTo>
                <a:lnTo>
                  <a:pt x="291070" y="42728"/>
                </a:lnTo>
                <a:lnTo>
                  <a:pt x="288196" y="40391"/>
                </a:lnTo>
                <a:lnTo>
                  <a:pt x="282886" y="37795"/>
                </a:lnTo>
                <a:lnTo>
                  <a:pt x="280359" y="37103"/>
                </a:lnTo>
                <a:lnTo>
                  <a:pt x="275435" y="34217"/>
                </a:lnTo>
                <a:lnTo>
                  <a:pt x="266083" y="28130"/>
                </a:lnTo>
                <a:lnTo>
                  <a:pt x="258506" y="24408"/>
                </a:lnTo>
                <a:lnTo>
                  <a:pt x="249778" y="21519"/>
                </a:lnTo>
                <a:lnTo>
                  <a:pt x="242165" y="15989"/>
                </a:lnTo>
                <a:lnTo>
                  <a:pt x="237293" y="11604"/>
                </a:lnTo>
                <a:lnTo>
                  <a:pt x="234088" y="10117"/>
                </a:lnTo>
                <a:lnTo>
                  <a:pt x="222788" y="7231"/>
                </a:lnTo>
                <a:lnTo>
                  <a:pt x="214059" y="2495"/>
                </a:lnTo>
                <a:lnTo>
                  <a:pt x="208926" y="1109"/>
                </a:lnTo>
                <a:lnTo>
                  <a:pt x="197782" y="328"/>
                </a:lnTo>
                <a:lnTo>
                  <a:pt x="185497" y="65"/>
                </a:lnTo>
                <a:lnTo>
                  <a:pt x="126577" y="0"/>
                </a:lnTo>
                <a:lnTo>
                  <a:pt x="117658" y="2116"/>
                </a:lnTo>
                <a:lnTo>
                  <a:pt x="105828" y="5654"/>
                </a:lnTo>
                <a:lnTo>
                  <a:pt x="95179" y="6702"/>
                </a:lnTo>
                <a:lnTo>
                  <a:pt x="90927" y="6849"/>
                </a:lnTo>
                <a:lnTo>
                  <a:pt x="87299" y="7741"/>
                </a:lnTo>
                <a:lnTo>
                  <a:pt x="81151" y="10849"/>
                </a:lnTo>
                <a:lnTo>
                  <a:pt x="73227" y="17061"/>
                </a:lnTo>
                <a:lnTo>
                  <a:pt x="69942" y="18518"/>
                </a:lnTo>
                <a:lnTo>
                  <a:pt x="58529" y="21362"/>
                </a:lnTo>
                <a:lnTo>
                  <a:pt x="52489" y="24840"/>
                </a:lnTo>
                <a:lnTo>
                  <a:pt x="44626" y="31260"/>
                </a:lnTo>
                <a:lnTo>
                  <a:pt x="37269" y="38190"/>
                </a:lnTo>
                <a:lnTo>
                  <a:pt x="30063" y="45270"/>
                </a:lnTo>
                <a:lnTo>
                  <a:pt x="28466" y="47643"/>
                </a:lnTo>
                <a:lnTo>
                  <a:pt x="25426" y="54774"/>
                </a:lnTo>
                <a:lnTo>
                  <a:pt x="19851" y="61914"/>
                </a:lnTo>
                <a:lnTo>
                  <a:pt x="13172" y="69056"/>
                </a:lnTo>
                <a:lnTo>
                  <a:pt x="8518" y="73819"/>
                </a:lnTo>
                <a:lnTo>
                  <a:pt x="6959" y="76200"/>
                </a:lnTo>
                <a:lnTo>
                  <a:pt x="3972" y="83344"/>
                </a:lnTo>
                <a:lnTo>
                  <a:pt x="460" y="88106"/>
                </a:lnTo>
                <a:lnTo>
                  <a:pt x="0" y="90487"/>
                </a:lnTo>
                <a:lnTo>
                  <a:pt x="487" y="92869"/>
                </a:lnTo>
                <a:lnTo>
                  <a:pt x="2351" y="97631"/>
                </a:lnTo>
                <a:lnTo>
                  <a:pt x="3400" y="104775"/>
                </a:lnTo>
                <a:lnTo>
                  <a:pt x="3711" y="111919"/>
                </a:lnTo>
                <a:lnTo>
                  <a:pt x="3816" y="121444"/>
                </a:lnTo>
                <a:lnTo>
                  <a:pt x="3837" y="130969"/>
                </a:lnTo>
                <a:lnTo>
                  <a:pt x="5957" y="137848"/>
                </a:lnTo>
                <a:lnTo>
                  <a:pt x="8751" y="145403"/>
                </a:lnTo>
                <a:lnTo>
                  <a:pt x="9992" y="151407"/>
                </a:lnTo>
                <a:lnTo>
                  <a:pt x="10692" y="159249"/>
                </a:lnTo>
                <a:lnTo>
                  <a:pt x="11584" y="161729"/>
                </a:lnTo>
                <a:lnTo>
                  <a:pt x="15837" y="169010"/>
                </a:lnTo>
                <a:lnTo>
                  <a:pt x="18244" y="176195"/>
                </a:lnTo>
                <a:lnTo>
                  <a:pt x="23632" y="183351"/>
                </a:lnTo>
                <a:lnTo>
                  <a:pt x="27983" y="188116"/>
                </a:lnTo>
                <a:lnTo>
                  <a:pt x="29461" y="190498"/>
                </a:lnTo>
                <a:lnTo>
                  <a:pt x="32335" y="197643"/>
                </a:lnTo>
                <a:lnTo>
                  <a:pt x="37861" y="204787"/>
                </a:lnTo>
                <a:lnTo>
                  <a:pt x="42245" y="209550"/>
                </a:lnTo>
                <a:lnTo>
                  <a:pt x="44525" y="211137"/>
                </a:lnTo>
                <a:lnTo>
                  <a:pt x="51527" y="214165"/>
                </a:lnTo>
                <a:lnTo>
                  <a:pt x="61004" y="221897"/>
                </a:lnTo>
                <a:lnTo>
                  <a:pt x="68139" y="228731"/>
                </a:lnTo>
                <a:lnTo>
                  <a:pt x="70520" y="231068"/>
                </a:lnTo>
                <a:lnTo>
                  <a:pt x="72900" y="232627"/>
                </a:lnTo>
                <a:lnTo>
                  <a:pt x="84541" y="237244"/>
                </a:lnTo>
                <a:lnTo>
                  <a:pt x="92096" y="240379"/>
                </a:lnTo>
                <a:lnTo>
                  <a:pt x="101605" y="242938"/>
                </a:lnTo>
                <a:lnTo>
                  <a:pt x="114124" y="247577"/>
                </a:lnTo>
                <a:lnTo>
                  <a:pt x="127094" y="250097"/>
                </a:lnTo>
                <a:lnTo>
                  <a:pt x="137111" y="254725"/>
                </a:lnTo>
                <a:lnTo>
                  <a:pt x="149780" y="257243"/>
                </a:lnTo>
                <a:lnTo>
                  <a:pt x="158926" y="260645"/>
                </a:lnTo>
                <a:lnTo>
                  <a:pt x="168283" y="262686"/>
                </a:lnTo>
                <a:lnTo>
                  <a:pt x="180359" y="263835"/>
                </a:lnTo>
                <a:lnTo>
                  <a:pt x="191081" y="264175"/>
                </a:lnTo>
                <a:lnTo>
                  <a:pt x="195343" y="264223"/>
                </a:lnTo>
                <a:lnTo>
                  <a:pt x="198978" y="265049"/>
                </a:lnTo>
                <a:lnTo>
                  <a:pt x="208681" y="269209"/>
                </a:lnTo>
                <a:lnTo>
                  <a:pt x="221256" y="270795"/>
                </a:lnTo>
                <a:lnTo>
                  <a:pt x="234243" y="271264"/>
                </a:lnTo>
                <a:lnTo>
                  <a:pt x="240651" y="271374"/>
                </a:lnTo>
                <a:lnTo>
                  <a:pt x="248261" y="269307"/>
                </a:lnTo>
                <a:lnTo>
                  <a:pt x="256935" y="266535"/>
                </a:lnTo>
                <a:lnTo>
                  <a:pt x="266082" y="265304"/>
                </a:lnTo>
                <a:lnTo>
                  <a:pt x="275439" y="262640"/>
                </a:lnTo>
                <a:lnTo>
                  <a:pt x="287516" y="258794"/>
                </a:lnTo>
                <a:lnTo>
                  <a:pt x="294226" y="257101"/>
                </a:lnTo>
                <a:lnTo>
                  <a:pt x="306928" y="251685"/>
                </a:lnTo>
                <a:lnTo>
                  <a:pt x="316082" y="247326"/>
                </a:lnTo>
                <a:lnTo>
                  <a:pt x="327560" y="242744"/>
                </a:lnTo>
                <a:lnTo>
                  <a:pt x="339011" y="238061"/>
                </a:lnTo>
                <a:lnTo>
                  <a:pt x="354946" y="228587"/>
                </a:lnTo>
                <a:lnTo>
                  <a:pt x="363089" y="224625"/>
                </a:lnTo>
                <a:lnTo>
                  <a:pt x="369353" y="222865"/>
                </a:lnTo>
                <a:lnTo>
                  <a:pt x="376900" y="217849"/>
                </a:lnTo>
                <a:lnTo>
                  <a:pt x="383958" y="211122"/>
                </a:lnTo>
                <a:lnTo>
                  <a:pt x="388725" y="202872"/>
                </a:lnTo>
                <a:lnTo>
                  <a:pt x="394812" y="195400"/>
                </a:lnTo>
                <a:lnTo>
                  <a:pt x="401643" y="188159"/>
                </a:lnTo>
                <a:lnTo>
                  <a:pt x="413435" y="176218"/>
                </a:lnTo>
                <a:lnTo>
                  <a:pt x="415016" y="173041"/>
                </a:lnTo>
                <a:lnTo>
                  <a:pt x="416774" y="165278"/>
                </a:lnTo>
                <a:lnTo>
                  <a:pt x="419672" y="158652"/>
                </a:lnTo>
                <a:lnTo>
                  <a:pt x="422812" y="153062"/>
                </a:lnTo>
                <a:lnTo>
                  <a:pt x="424207" y="147932"/>
                </a:lnTo>
                <a:lnTo>
                  <a:pt x="424993" y="140581"/>
                </a:lnTo>
                <a:lnTo>
                  <a:pt x="425177" y="133653"/>
                </a:lnTo>
                <a:lnTo>
                  <a:pt x="425315" y="112215"/>
                </a:lnTo>
                <a:lnTo>
                  <a:pt x="424524" y="109735"/>
                </a:lnTo>
                <a:lnTo>
                  <a:pt x="420413" y="102452"/>
                </a:lnTo>
                <a:lnTo>
                  <a:pt x="418048" y="95267"/>
                </a:lnTo>
                <a:lnTo>
                  <a:pt x="412673" y="88111"/>
                </a:lnTo>
                <a:lnTo>
                  <a:pt x="408324" y="83346"/>
                </a:lnTo>
                <a:lnTo>
                  <a:pt x="397621" y="76200"/>
                </a:lnTo>
                <a:lnTo>
                  <a:pt x="388187" y="69056"/>
                </a:lnTo>
                <a:lnTo>
                  <a:pt x="378656" y="64294"/>
                </a:lnTo>
                <a:lnTo>
                  <a:pt x="367276" y="59531"/>
                </a:lnTo>
                <a:lnTo>
                  <a:pt x="356927" y="54769"/>
                </a:lnTo>
                <a:lnTo>
                  <a:pt x="347036" y="52123"/>
                </a:lnTo>
                <a:lnTo>
                  <a:pt x="337348" y="50153"/>
                </a:lnTo>
                <a:lnTo>
                  <a:pt x="327750" y="46632"/>
                </a:lnTo>
                <a:lnTo>
                  <a:pt x="316076" y="44538"/>
                </a:lnTo>
                <a:lnTo>
                  <a:pt x="302950" y="42813"/>
                </a:lnTo>
                <a:lnTo>
                  <a:pt x="296116" y="41242"/>
                </a:lnTo>
                <a:lnTo>
                  <a:pt x="289179" y="39401"/>
                </a:lnTo>
                <a:lnTo>
                  <a:pt x="281380" y="38173"/>
                </a:lnTo>
                <a:lnTo>
                  <a:pt x="273005" y="37355"/>
                </a:lnTo>
                <a:lnTo>
                  <a:pt x="264246" y="36810"/>
                </a:lnTo>
                <a:lnTo>
                  <a:pt x="256820" y="37240"/>
                </a:lnTo>
                <a:lnTo>
                  <a:pt x="237990" y="40844"/>
                </a:lnTo>
                <a:lnTo>
                  <a:pt x="231378" y="41516"/>
                </a:lnTo>
                <a:lnTo>
                  <a:pt x="224589" y="41965"/>
                </a:lnTo>
                <a:lnTo>
                  <a:pt x="217682" y="42264"/>
                </a:lnTo>
                <a:lnTo>
                  <a:pt x="203657" y="42596"/>
                </a:lnTo>
                <a:lnTo>
                  <a:pt x="186166" y="42783"/>
                </a:lnTo>
                <a:lnTo>
                  <a:pt x="181748" y="43603"/>
                </a:lnTo>
                <a:lnTo>
                  <a:pt x="168953" y="48506"/>
                </a:lnTo>
                <a:lnTo>
                  <a:pt x="166304" y="49006"/>
                </a:lnTo>
                <a:lnTo>
                  <a:pt x="164537" y="50133"/>
                </a:lnTo>
                <a:lnTo>
                  <a:pt x="163360" y="51678"/>
                </a:lnTo>
                <a:lnTo>
                  <a:pt x="162575" y="53502"/>
                </a:lnTo>
                <a:lnTo>
                  <a:pt x="161258" y="54718"/>
                </a:lnTo>
                <a:lnTo>
                  <a:pt x="159586" y="55529"/>
                </a:lnTo>
                <a:lnTo>
                  <a:pt x="153861" y="571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4" name="SMARTPenAnnotation217"/>
          <p:cNvSpPr/>
          <p:nvPr/>
        </p:nvSpPr>
        <p:spPr>
          <a:xfrm>
            <a:off x="7893843" y="1221581"/>
            <a:ext cx="71437" cy="600047"/>
          </a:xfrm>
          <a:custGeom>
            <a:avLst/>
            <a:gdLst/>
            <a:ahLst/>
            <a:cxnLst/>
            <a:rect l="0" t="0" r="0" b="0"/>
            <a:pathLst>
              <a:path w="71437" h="600047">
                <a:moveTo>
                  <a:pt x="0" y="0"/>
                </a:moveTo>
                <a:lnTo>
                  <a:pt x="3793" y="3792"/>
                </a:lnTo>
                <a:lnTo>
                  <a:pt x="4910" y="5703"/>
                </a:lnTo>
                <a:lnTo>
                  <a:pt x="6152" y="9943"/>
                </a:lnTo>
                <a:lnTo>
                  <a:pt x="7105" y="28591"/>
                </a:lnTo>
                <a:lnTo>
                  <a:pt x="7143" y="58538"/>
                </a:lnTo>
                <a:lnTo>
                  <a:pt x="9260" y="65969"/>
                </a:lnTo>
                <a:lnTo>
                  <a:pt x="10937" y="70173"/>
                </a:lnTo>
                <a:lnTo>
                  <a:pt x="12798" y="76961"/>
                </a:lnTo>
                <a:lnTo>
                  <a:pt x="14420" y="83417"/>
                </a:lnTo>
                <a:lnTo>
                  <a:pt x="15963" y="87361"/>
                </a:lnTo>
                <a:lnTo>
                  <a:pt x="17785" y="91578"/>
                </a:lnTo>
                <a:lnTo>
                  <a:pt x="19811" y="100497"/>
                </a:lnTo>
                <a:lnTo>
                  <a:pt x="20952" y="116560"/>
                </a:lnTo>
                <a:lnTo>
                  <a:pt x="21290" y="134284"/>
                </a:lnTo>
                <a:lnTo>
                  <a:pt x="21429" y="187123"/>
                </a:lnTo>
                <a:lnTo>
                  <a:pt x="23547" y="198524"/>
                </a:lnTo>
                <a:lnTo>
                  <a:pt x="25224" y="203787"/>
                </a:lnTo>
                <a:lnTo>
                  <a:pt x="27085" y="213868"/>
                </a:lnTo>
                <a:lnTo>
                  <a:pt x="28134" y="228468"/>
                </a:lnTo>
                <a:lnTo>
                  <a:pt x="29173" y="238860"/>
                </a:lnTo>
                <a:lnTo>
                  <a:pt x="30562" y="244965"/>
                </a:lnTo>
                <a:lnTo>
                  <a:pt x="32280" y="251416"/>
                </a:lnTo>
                <a:lnTo>
                  <a:pt x="34191" y="262817"/>
                </a:lnTo>
                <a:lnTo>
                  <a:pt x="35266" y="278161"/>
                </a:lnTo>
                <a:lnTo>
                  <a:pt x="35585" y="294878"/>
                </a:lnTo>
                <a:lnTo>
                  <a:pt x="35719" y="401371"/>
                </a:lnTo>
                <a:lnTo>
                  <a:pt x="37835" y="412808"/>
                </a:lnTo>
                <a:lnTo>
                  <a:pt x="39512" y="418080"/>
                </a:lnTo>
                <a:lnTo>
                  <a:pt x="41373" y="428172"/>
                </a:lnTo>
                <a:lnTo>
                  <a:pt x="42422" y="444895"/>
                </a:lnTo>
                <a:lnTo>
                  <a:pt x="43460" y="457287"/>
                </a:lnTo>
                <a:lnTo>
                  <a:pt x="44849" y="462814"/>
                </a:lnTo>
                <a:lnTo>
                  <a:pt x="46568" y="468086"/>
                </a:lnTo>
                <a:lnTo>
                  <a:pt x="48479" y="478178"/>
                </a:lnTo>
                <a:lnTo>
                  <a:pt x="49554" y="492784"/>
                </a:lnTo>
                <a:lnTo>
                  <a:pt x="49872" y="507166"/>
                </a:lnTo>
                <a:lnTo>
                  <a:pt x="49980" y="526248"/>
                </a:lnTo>
                <a:lnTo>
                  <a:pt x="52112" y="535778"/>
                </a:lnTo>
                <a:lnTo>
                  <a:pt x="53791" y="540541"/>
                </a:lnTo>
                <a:lnTo>
                  <a:pt x="55657" y="550068"/>
                </a:lnTo>
                <a:lnTo>
                  <a:pt x="56856" y="565326"/>
                </a:lnTo>
                <a:lnTo>
                  <a:pt x="57748" y="568178"/>
                </a:lnTo>
                <a:lnTo>
                  <a:pt x="59136" y="570872"/>
                </a:lnTo>
                <a:lnTo>
                  <a:pt x="60855" y="573463"/>
                </a:lnTo>
                <a:lnTo>
                  <a:pt x="62766" y="578458"/>
                </a:lnTo>
                <a:lnTo>
                  <a:pt x="63992" y="588132"/>
                </a:lnTo>
                <a:lnTo>
                  <a:pt x="64887" y="589732"/>
                </a:lnTo>
                <a:lnTo>
                  <a:pt x="66277" y="590798"/>
                </a:lnTo>
                <a:lnTo>
                  <a:pt x="67998" y="591509"/>
                </a:lnTo>
                <a:lnTo>
                  <a:pt x="69144" y="592777"/>
                </a:lnTo>
                <a:lnTo>
                  <a:pt x="69909" y="594416"/>
                </a:lnTo>
                <a:lnTo>
                  <a:pt x="71430" y="600046"/>
                </a:lnTo>
                <a:lnTo>
                  <a:pt x="71436" y="596274"/>
                </a:lnTo>
                <a:lnTo>
                  <a:pt x="70642" y="595160"/>
                </a:lnTo>
                <a:lnTo>
                  <a:pt x="69320" y="594417"/>
                </a:lnTo>
                <a:lnTo>
                  <a:pt x="65286" y="593225"/>
                </a:lnTo>
                <a:lnTo>
                  <a:pt x="64162" y="593127"/>
                </a:lnTo>
                <a:lnTo>
                  <a:pt x="62619" y="593061"/>
                </a:lnTo>
                <a:lnTo>
                  <a:pt x="57150" y="5929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5" name="SMARTPenAnnotation218"/>
          <p:cNvSpPr/>
          <p:nvPr/>
        </p:nvSpPr>
        <p:spPr>
          <a:xfrm>
            <a:off x="7386637" y="1428775"/>
            <a:ext cx="1185773" cy="78557"/>
          </a:xfrm>
          <a:custGeom>
            <a:avLst/>
            <a:gdLst/>
            <a:ahLst/>
            <a:cxnLst/>
            <a:rect l="0" t="0" r="0" b="0"/>
            <a:pathLst>
              <a:path w="1185773" h="78557">
                <a:moveTo>
                  <a:pt x="0" y="78556"/>
                </a:moveTo>
                <a:lnTo>
                  <a:pt x="6152" y="78556"/>
                </a:lnTo>
                <a:lnTo>
                  <a:pt x="8819" y="76439"/>
                </a:lnTo>
                <a:lnTo>
                  <a:pt x="10643" y="74763"/>
                </a:lnTo>
                <a:lnTo>
                  <a:pt x="12652" y="73646"/>
                </a:lnTo>
                <a:lnTo>
                  <a:pt x="17001" y="72405"/>
                </a:lnTo>
                <a:lnTo>
                  <a:pt x="53330" y="71417"/>
                </a:lnTo>
                <a:lnTo>
                  <a:pt x="62332" y="71414"/>
                </a:lnTo>
                <a:lnTo>
                  <a:pt x="66161" y="70620"/>
                </a:lnTo>
                <a:lnTo>
                  <a:pt x="69507" y="69296"/>
                </a:lnTo>
                <a:lnTo>
                  <a:pt x="72532" y="67620"/>
                </a:lnTo>
                <a:lnTo>
                  <a:pt x="82243" y="65758"/>
                </a:lnTo>
                <a:lnTo>
                  <a:pt x="109872" y="63671"/>
                </a:lnTo>
                <a:lnTo>
                  <a:pt x="116112" y="62282"/>
                </a:lnTo>
                <a:lnTo>
                  <a:pt x="122651" y="60563"/>
                </a:lnTo>
                <a:lnTo>
                  <a:pt x="139441" y="58143"/>
                </a:lnTo>
                <a:lnTo>
                  <a:pt x="164245" y="56532"/>
                </a:lnTo>
                <a:lnTo>
                  <a:pt x="169822" y="55142"/>
                </a:lnTo>
                <a:lnTo>
                  <a:pt x="175127" y="53422"/>
                </a:lnTo>
                <a:lnTo>
                  <a:pt x="193971" y="51000"/>
                </a:lnTo>
                <a:lnTo>
                  <a:pt x="216762" y="49388"/>
                </a:lnTo>
                <a:lnTo>
                  <a:pt x="223089" y="47998"/>
                </a:lnTo>
                <a:lnTo>
                  <a:pt x="229689" y="46278"/>
                </a:lnTo>
                <a:lnTo>
                  <a:pt x="250354" y="43857"/>
                </a:lnTo>
                <a:lnTo>
                  <a:pt x="278670" y="42245"/>
                </a:lnTo>
                <a:lnTo>
                  <a:pt x="285793" y="40855"/>
                </a:lnTo>
                <a:lnTo>
                  <a:pt x="292922" y="39134"/>
                </a:lnTo>
                <a:lnTo>
                  <a:pt x="314334" y="36713"/>
                </a:lnTo>
                <a:lnTo>
                  <a:pt x="322269" y="35579"/>
                </a:lnTo>
                <a:lnTo>
                  <a:pt x="330733" y="34030"/>
                </a:lnTo>
                <a:lnTo>
                  <a:pt x="339551" y="32203"/>
                </a:lnTo>
                <a:lnTo>
                  <a:pt x="355699" y="30173"/>
                </a:lnTo>
                <a:lnTo>
                  <a:pt x="392710" y="28763"/>
                </a:lnTo>
                <a:lnTo>
                  <a:pt x="414279" y="27819"/>
                </a:lnTo>
                <a:lnTo>
                  <a:pt x="421442" y="26475"/>
                </a:lnTo>
                <a:lnTo>
                  <a:pt x="428599" y="24785"/>
                </a:lnTo>
                <a:lnTo>
                  <a:pt x="450048" y="22407"/>
                </a:lnTo>
                <a:lnTo>
                  <a:pt x="483539" y="20810"/>
                </a:lnTo>
                <a:lnTo>
                  <a:pt x="491428" y="19421"/>
                </a:lnTo>
                <a:lnTo>
                  <a:pt x="499070" y="17701"/>
                </a:lnTo>
                <a:lnTo>
                  <a:pt x="521199" y="15281"/>
                </a:lnTo>
                <a:lnTo>
                  <a:pt x="550011" y="13670"/>
                </a:lnTo>
                <a:lnTo>
                  <a:pt x="557174" y="12280"/>
                </a:lnTo>
                <a:lnTo>
                  <a:pt x="564330" y="10559"/>
                </a:lnTo>
                <a:lnTo>
                  <a:pt x="589572" y="8138"/>
                </a:lnTo>
                <a:lnTo>
                  <a:pt x="620843" y="7320"/>
                </a:lnTo>
                <a:lnTo>
                  <a:pt x="807238" y="7118"/>
                </a:lnTo>
                <a:lnTo>
                  <a:pt x="823646" y="5002"/>
                </a:lnTo>
                <a:lnTo>
                  <a:pt x="832465" y="3326"/>
                </a:lnTo>
                <a:lnTo>
                  <a:pt x="852464" y="968"/>
                </a:lnTo>
                <a:lnTo>
                  <a:pt x="883263" y="171"/>
                </a:lnTo>
                <a:lnTo>
                  <a:pt x="915160" y="0"/>
                </a:lnTo>
                <a:lnTo>
                  <a:pt x="929025" y="2103"/>
                </a:lnTo>
                <a:lnTo>
                  <a:pt x="936056" y="3775"/>
                </a:lnTo>
                <a:lnTo>
                  <a:pt x="957330" y="6128"/>
                </a:lnTo>
                <a:lnTo>
                  <a:pt x="992990" y="6988"/>
                </a:lnTo>
                <a:lnTo>
                  <a:pt x="1154782" y="7118"/>
                </a:lnTo>
                <a:lnTo>
                  <a:pt x="1158793" y="7912"/>
                </a:lnTo>
                <a:lnTo>
                  <a:pt x="1162260" y="9235"/>
                </a:lnTo>
                <a:lnTo>
                  <a:pt x="1165365" y="10911"/>
                </a:lnTo>
                <a:lnTo>
                  <a:pt x="1170932" y="12773"/>
                </a:lnTo>
                <a:lnTo>
                  <a:pt x="1178263" y="14175"/>
                </a:lnTo>
                <a:lnTo>
                  <a:pt x="1185772" y="14261"/>
                </a:lnTo>
                <a:lnTo>
                  <a:pt x="1171575" y="142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36" name="SMARTPenAnnotation219"/>
          <p:cNvSpPr/>
          <p:nvPr/>
        </p:nvSpPr>
        <p:spPr>
          <a:xfrm>
            <a:off x="8072437" y="1428750"/>
            <a:ext cx="385764" cy="442913"/>
          </a:xfrm>
          <a:custGeom>
            <a:avLst/>
            <a:gdLst/>
            <a:ahLst/>
            <a:cxnLst/>
            <a:rect l="0" t="0" r="0" b="0"/>
            <a:pathLst>
              <a:path w="385764" h="442913">
                <a:moveTo>
                  <a:pt x="0" y="442912"/>
                </a:moveTo>
                <a:lnTo>
                  <a:pt x="6152" y="442912"/>
                </a:lnTo>
                <a:lnTo>
                  <a:pt x="6482" y="442118"/>
                </a:lnTo>
                <a:lnTo>
                  <a:pt x="7117" y="436062"/>
                </a:lnTo>
                <a:lnTo>
                  <a:pt x="10928" y="435855"/>
                </a:lnTo>
                <a:lnTo>
                  <a:pt x="12048" y="435033"/>
                </a:lnTo>
                <a:lnTo>
                  <a:pt x="12795" y="433690"/>
                </a:lnTo>
                <a:lnTo>
                  <a:pt x="13624" y="430082"/>
                </a:lnTo>
                <a:lnTo>
                  <a:pt x="14261" y="418070"/>
                </a:lnTo>
                <a:lnTo>
                  <a:pt x="14287" y="397642"/>
                </a:lnTo>
                <a:lnTo>
                  <a:pt x="15081" y="395269"/>
                </a:lnTo>
                <a:lnTo>
                  <a:pt x="19197" y="388138"/>
                </a:lnTo>
                <a:lnTo>
                  <a:pt x="20438" y="383378"/>
                </a:lnTo>
                <a:lnTo>
                  <a:pt x="21137" y="376236"/>
                </a:lnTo>
                <a:lnTo>
                  <a:pt x="22030" y="373855"/>
                </a:lnTo>
                <a:lnTo>
                  <a:pt x="26282" y="366712"/>
                </a:lnTo>
                <a:lnTo>
                  <a:pt x="27556" y="361950"/>
                </a:lnTo>
                <a:lnTo>
                  <a:pt x="29168" y="351631"/>
                </a:lnTo>
                <a:lnTo>
                  <a:pt x="33425" y="340371"/>
                </a:lnTo>
                <a:lnTo>
                  <a:pt x="35040" y="331655"/>
                </a:lnTo>
                <a:lnTo>
                  <a:pt x="35630" y="319174"/>
                </a:lnTo>
                <a:lnTo>
                  <a:pt x="36453" y="316764"/>
                </a:lnTo>
                <a:lnTo>
                  <a:pt x="39484" y="311969"/>
                </a:lnTo>
                <a:lnTo>
                  <a:pt x="41361" y="305076"/>
                </a:lnTo>
                <a:lnTo>
                  <a:pt x="42566" y="291507"/>
                </a:lnTo>
                <a:lnTo>
                  <a:pt x="43459" y="288794"/>
                </a:lnTo>
                <a:lnTo>
                  <a:pt x="47713" y="281184"/>
                </a:lnTo>
                <a:lnTo>
                  <a:pt x="50120" y="273902"/>
                </a:lnTo>
                <a:lnTo>
                  <a:pt x="53496" y="269107"/>
                </a:lnTo>
                <a:lnTo>
                  <a:pt x="54714" y="265923"/>
                </a:lnTo>
                <a:lnTo>
                  <a:pt x="56428" y="254651"/>
                </a:lnTo>
                <a:lnTo>
                  <a:pt x="56829" y="248645"/>
                </a:lnTo>
                <a:lnTo>
                  <a:pt x="57730" y="245932"/>
                </a:lnTo>
                <a:lnTo>
                  <a:pt x="61996" y="238321"/>
                </a:lnTo>
                <a:lnTo>
                  <a:pt x="63273" y="233449"/>
                </a:lnTo>
                <a:lnTo>
                  <a:pt x="64886" y="223060"/>
                </a:lnTo>
                <a:lnTo>
                  <a:pt x="69143" y="211789"/>
                </a:lnTo>
                <a:lnTo>
                  <a:pt x="70418" y="205782"/>
                </a:lnTo>
                <a:lnTo>
                  <a:pt x="73101" y="200467"/>
                </a:lnTo>
                <a:lnTo>
                  <a:pt x="74927" y="197938"/>
                </a:lnTo>
                <a:lnTo>
                  <a:pt x="76957" y="190895"/>
                </a:lnTo>
                <a:lnTo>
                  <a:pt x="77499" y="186795"/>
                </a:lnTo>
                <a:lnTo>
                  <a:pt x="78653" y="184061"/>
                </a:lnTo>
                <a:lnTo>
                  <a:pt x="80217" y="182238"/>
                </a:lnTo>
                <a:lnTo>
                  <a:pt x="82053" y="181023"/>
                </a:lnTo>
                <a:lnTo>
                  <a:pt x="83277" y="178626"/>
                </a:lnTo>
                <a:lnTo>
                  <a:pt x="85403" y="166505"/>
                </a:lnTo>
                <a:lnTo>
                  <a:pt x="87699" y="163167"/>
                </a:lnTo>
                <a:lnTo>
                  <a:pt x="89422" y="161165"/>
                </a:lnTo>
                <a:lnTo>
                  <a:pt x="90571" y="159037"/>
                </a:lnTo>
                <a:lnTo>
                  <a:pt x="91848" y="154556"/>
                </a:lnTo>
                <a:lnTo>
                  <a:pt x="92566" y="143778"/>
                </a:lnTo>
                <a:lnTo>
                  <a:pt x="93461" y="140302"/>
                </a:lnTo>
                <a:lnTo>
                  <a:pt x="98483" y="129020"/>
                </a:lnTo>
                <a:lnTo>
                  <a:pt x="98993" y="126494"/>
                </a:lnTo>
                <a:lnTo>
                  <a:pt x="101676" y="121571"/>
                </a:lnTo>
                <a:lnTo>
                  <a:pt x="111852" y="108880"/>
                </a:lnTo>
                <a:lnTo>
                  <a:pt x="113212" y="104482"/>
                </a:lnTo>
                <a:lnTo>
                  <a:pt x="114157" y="92830"/>
                </a:lnTo>
                <a:lnTo>
                  <a:pt x="114204" y="90461"/>
                </a:lnTo>
                <a:lnTo>
                  <a:pt x="115030" y="88089"/>
                </a:lnTo>
                <a:lnTo>
                  <a:pt x="119190" y="80957"/>
                </a:lnTo>
                <a:lnTo>
                  <a:pt x="120442" y="76197"/>
                </a:lnTo>
                <a:lnTo>
                  <a:pt x="121570" y="74610"/>
                </a:lnTo>
                <a:lnTo>
                  <a:pt x="123116" y="73553"/>
                </a:lnTo>
                <a:lnTo>
                  <a:pt x="124940" y="72847"/>
                </a:lnTo>
                <a:lnTo>
                  <a:pt x="126155" y="71584"/>
                </a:lnTo>
                <a:lnTo>
                  <a:pt x="126967" y="69947"/>
                </a:lnTo>
                <a:lnTo>
                  <a:pt x="127867" y="66012"/>
                </a:lnTo>
                <a:lnTo>
                  <a:pt x="128267" y="61618"/>
                </a:lnTo>
                <a:lnTo>
                  <a:pt x="129168" y="59335"/>
                </a:lnTo>
                <a:lnTo>
                  <a:pt x="132285" y="54681"/>
                </a:lnTo>
                <a:lnTo>
                  <a:pt x="141579" y="44265"/>
                </a:lnTo>
                <a:lnTo>
                  <a:pt x="142011" y="43004"/>
                </a:lnTo>
                <a:lnTo>
                  <a:pt x="142762" y="36834"/>
                </a:lnTo>
                <a:lnTo>
                  <a:pt x="146634" y="32257"/>
                </a:lnTo>
                <a:lnTo>
                  <a:pt x="148556" y="31029"/>
                </a:lnTo>
                <a:lnTo>
                  <a:pt x="152809" y="29666"/>
                </a:lnTo>
                <a:lnTo>
                  <a:pt x="154260" y="28508"/>
                </a:lnTo>
                <a:lnTo>
                  <a:pt x="155228" y="26943"/>
                </a:lnTo>
                <a:lnTo>
                  <a:pt x="156780" y="22520"/>
                </a:lnTo>
                <a:lnTo>
                  <a:pt x="163280" y="15376"/>
                </a:lnTo>
                <a:lnTo>
                  <a:pt x="164416" y="15013"/>
                </a:lnTo>
                <a:lnTo>
                  <a:pt x="174159" y="14383"/>
                </a:lnTo>
                <a:lnTo>
                  <a:pt x="175637" y="13557"/>
                </a:lnTo>
                <a:lnTo>
                  <a:pt x="176623" y="12213"/>
                </a:lnTo>
                <a:lnTo>
                  <a:pt x="177281" y="10523"/>
                </a:lnTo>
                <a:lnTo>
                  <a:pt x="178512" y="9396"/>
                </a:lnTo>
                <a:lnTo>
                  <a:pt x="180127" y="8645"/>
                </a:lnTo>
                <a:lnTo>
                  <a:pt x="184629" y="7440"/>
                </a:lnTo>
                <a:lnTo>
                  <a:pt x="191791" y="1019"/>
                </a:lnTo>
                <a:lnTo>
                  <a:pt x="194514" y="452"/>
                </a:lnTo>
                <a:lnTo>
                  <a:pt x="205853" y="26"/>
                </a:lnTo>
                <a:lnTo>
                  <a:pt x="234341" y="0"/>
                </a:lnTo>
                <a:lnTo>
                  <a:pt x="237237" y="2116"/>
                </a:lnTo>
                <a:lnTo>
                  <a:pt x="241771" y="6150"/>
                </a:lnTo>
                <a:lnTo>
                  <a:pt x="244508" y="6702"/>
                </a:lnTo>
                <a:lnTo>
                  <a:pt x="246349" y="6849"/>
                </a:lnTo>
                <a:lnTo>
                  <a:pt x="247576" y="7741"/>
                </a:lnTo>
                <a:lnTo>
                  <a:pt x="248396" y="9129"/>
                </a:lnTo>
                <a:lnTo>
                  <a:pt x="248941" y="10848"/>
                </a:lnTo>
                <a:lnTo>
                  <a:pt x="250098" y="11995"/>
                </a:lnTo>
                <a:lnTo>
                  <a:pt x="251663" y="12759"/>
                </a:lnTo>
                <a:lnTo>
                  <a:pt x="256086" y="13985"/>
                </a:lnTo>
                <a:lnTo>
                  <a:pt x="262663" y="19137"/>
                </a:lnTo>
                <a:lnTo>
                  <a:pt x="269297" y="21545"/>
                </a:lnTo>
                <a:lnTo>
                  <a:pt x="277223" y="27492"/>
                </a:lnTo>
                <a:lnTo>
                  <a:pt x="280108" y="28093"/>
                </a:lnTo>
                <a:lnTo>
                  <a:pt x="281989" y="28254"/>
                </a:lnTo>
                <a:lnTo>
                  <a:pt x="283243" y="29154"/>
                </a:lnTo>
                <a:lnTo>
                  <a:pt x="284078" y="30549"/>
                </a:lnTo>
                <a:lnTo>
                  <a:pt x="285007" y="34214"/>
                </a:lnTo>
                <a:lnTo>
                  <a:pt x="285420" y="38489"/>
                </a:lnTo>
                <a:lnTo>
                  <a:pt x="286324" y="39947"/>
                </a:lnTo>
                <a:lnTo>
                  <a:pt x="287720" y="40919"/>
                </a:lnTo>
                <a:lnTo>
                  <a:pt x="289445" y="41566"/>
                </a:lnTo>
                <a:lnTo>
                  <a:pt x="290594" y="42792"/>
                </a:lnTo>
                <a:lnTo>
                  <a:pt x="291361" y="44403"/>
                </a:lnTo>
                <a:lnTo>
                  <a:pt x="291872" y="46271"/>
                </a:lnTo>
                <a:lnTo>
                  <a:pt x="294556" y="50462"/>
                </a:lnTo>
                <a:lnTo>
                  <a:pt x="305019" y="61972"/>
                </a:lnTo>
                <a:lnTo>
                  <a:pt x="317708" y="74814"/>
                </a:lnTo>
                <a:lnTo>
                  <a:pt x="318962" y="76863"/>
                </a:lnTo>
                <a:lnTo>
                  <a:pt x="320354" y="81257"/>
                </a:lnTo>
                <a:lnTo>
                  <a:pt x="321139" y="88193"/>
                </a:lnTo>
                <a:lnTo>
                  <a:pt x="322042" y="90545"/>
                </a:lnTo>
                <a:lnTo>
                  <a:pt x="326313" y="97648"/>
                </a:lnTo>
                <a:lnTo>
                  <a:pt x="327591" y="102401"/>
                </a:lnTo>
                <a:lnTo>
                  <a:pt x="328310" y="109539"/>
                </a:lnTo>
                <a:lnTo>
                  <a:pt x="329205" y="111920"/>
                </a:lnTo>
                <a:lnTo>
                  <a:pt x="333462" y="119062"/>
                </a:lnTo>
                <a:lnTo>
                  <a:pt x="334737" y="123825"/>
                </a:lnTo>
                <a:lnTo>
                  <a:pt x="335555" y="134143"/>
                </a:lnTo>
                <a:lnTo>
                  <a:pt x="335667" y="141905"/>
                </a:lnTo>
                <a:lnTo>
                  <a:pt x="336490" y="145403"/>
                </a:lnTo>
                <a:lnTo>
                  <a:pt x="339522" y="151407"/>
                </a:lnTo>
                <a:lnTo>
                  <a:pt x="345691" y="159249"/>
                </a:lnTo>
                <a:lnTo>
                  <a:pt x="347142" y="162522"/>
                </a:lnTo>
                <a:lnTo>
                  <a:pt x="349184" y="173920"/>
                </a:lnTo>
                <a:lnTo>
                  <a:pt x="349875" y="185284"/>
                </a:lnTo>
                <a:lnTo>
                  <a:pt x="349931" y="187816"/>
                </a:lnTo>
                <a:lnTo>
                  <a:pt x="353803" y="198965"/>
                </a:lnTo>
                <a:lnTo>
                  <a:pt x="356184" y="208530"/>
                </a:lnTo>
                <a:lnTo>
                  <a:pt x="356890" y="220184"/>
                </a:lnTo>
                <a:lnTo>
                  <a:pt x="359172" y="229092"/>
                </a:lnTo>
                <a:lnTo>
                  <a:pt x="362832" y="237550"/>
                </a:lnTo>
                <a:lnTo>
                  <a:pt x="367105" y="243955"/>
                </a:lnTo>
                <a:lnTo>
                  <a:pt x="369533" y="253680"/>
                </a:lnTo>
                <a:lnTo>
                  <a:pt x="371405" y="265146"/>
                </a:lnTo>
                <a:lnTo>
                  <a:pt x="374884" y="275534"/>
                </a:lnTo>
                <a:lnTo>
                  <a:pt x="376958" y="285443"/>
                </a:lnTo>
                <a:lnTo>
                  <a:pt x="377881" y="295138"/>
                </a:lnTo>
                <a:lnTo>
                  <a:pt x="378291" y="304739"/>
                </a:lnTo>
                <a:lnTo>
                  <a:pt x="378522" y="319069"/>
                </a:lnTo>
                <a:lnTo>
                  <a:pt x="378590" y="333369"/>
                </a:lnTo>
                <a:lnTo>
                  <a:pt x="380723" y="342897"/>
                </a:lnTo>
                <a:lnTo>
                  <a:pt x="384270" y="355070"/>
                </a:lnTo>
                <a:lnTo>
                  <a:pt x="385321" y="365820"/>
                </a:lnTo>
                <a:lnTo>
                  <a:pt x="385632" y="376943"/>
                </a:lnTo>
                <a:lnTo>
                  <a:pt x="385761" y="398609"/>
                </a:lnTo>
                <a:lnTo>
                  <a:pt x="385763" y="4071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40" name="Group 17439"/>
          <p:cNvGrpSpPr/>
          <p:nvPr/>
        </p:nvGrpSpPr>
        <p:grpSpPr>
          <a:xfrm>
            <a:off x="5372100" y="3200400"/>
            <a:ext cx="2228851" cy="850107"/>
            <a:chOff x="5372100" y="3200400"/>
            <a:chExt cx="2228851" cy="850107"/>
          </a:xfrm>
        </p:grpSpPr>
        <p:sp>
          <p:nvSpPr>
            <p:cNvPr id="17437" name="SMARTPenAnnotation220"/>
            <p:cNvSpPr/>
            <p:nvPr/>
          </p:nvSpPr>
          <p:spPr>
            <a:xfrm>
              <a:off x="5372100" y="3686175"/>
              <a:ext cx="2228851" cy="28576"/>
            </a:xfrm>
            <a:custGeom>
              <a:avLst/>
              <a:gdLst/>
              <a:ahLst/>
              <a:cxnLst/>
              <a:rect l="0" t="0" r="0" b="0"/>
              <a:pathLst>
                <a:path w="2228851" h="28576">
                  <a:moveTo>
                    <a:pt x="0" y="21431"/>
                  </a:moveTo>
                  <a:lnTo>
                    <a:pt x="3792" y="21431"/>
                  </a:lnTo>
                  <a:lnTo>
                    <a:pt x="5703" y="20637"/>
                  </a:lnTo>
                  <a:lnTo>
                    <a:pt x="7770" y="19314"/>
                  </a:lnTo>
                  <a:lnTo>
                    <a:pt x="9942" y="17639"/>
                  </a:lnTo>
                  <a:lnTo>
                    <a:pt x="12184" y="16521"/>
                  </a:lnTo>
                  <a:lnTo>
                    <a:pt x="14473" y="15776"/>
                  </a:lnTo>
                  <a:lnTo>
                    <a:pt x="19132" y="14949"/>
                  </a:lnTo>
                  <a:lnTo>
                    <a:pt x="84693" y="14288"/>
                  </a:lnTo>
                  <a:lnTo>
                    <a:pt x="370474" y="14287"/>
                  </a:lnTo>
                  <a:lnTo>
                    <a:pt x="378745" y="13493"/>
                  </a:lnTo>
                  <a:lnTo>
                    <a:pt x="387434" y="12170"/>
                  </a:lnTo>
                  <a:lnTo>
                    <a:pt x="396402" y="10495"/>
                  </a:lnTo>
                  <a:lnTo>
                    <a:pt x="414832" y="10750"/>
                  </a:lnTo>
                  <a:lnTo>
                    <a:pt x="424192" y="11929"/>
                  </a:lnTo>
                  <a:lnTo>
                    <a:pt x="433607" y="12715"/>
                  </a:lnTo>
                  <a:lnTo>
                    <a:pt x="452535" y="13589"/>
                  </a:lnTo>
                  <a:lnTo>
                    <a:pt x="519118" y="14246"/>
                  </a:lnTo>
                  <a:lnTo>
                    <a:pt x="1378769" y="14287"/>
                  </a:lnTo>
                  <a:lnTo>
                    <a:pt x="1393048" y="13493"/>
                  </a:lnTo>
                  <a:lnTo>
                    <a:pt x="1407330" y="12170"/>
                  </a:lnTo>
                  <a:lnTo>
                    <a:pt x="1421614" y="10495"/>
                  </a:lnTo>
                  <a:lnTo>
                    <a:pt x="1435899" y="9377"/>
                  </a:lnTo>
                  <a:lnTo>
                    <a:pt x="1450184" y="8633"/>
                  </a:lnTo>
                  <a:lnTo>
                    <a:pt x="1477964" y="7805"/>
                  </a:lnTo>
                  <a:lnTo>
                    <a:pt x="1532369" y="7274"/>
                  </a:lnTo>
                  <a:lnTo>
                    <a:pt x="1629560" y="7151"/>
                  </a:lnTo>
                  <a:lnTo>
                    <a:pt x="1643586" y="6355"/>
                  </a:lnTo>
                  <a:lnTo>
                    <a:pt x="1657699" y="5030"/>
                  </a:lnTo>
                  <a:lnTo>
                    <a:pt x="1671870" y="3354"/>
                  </a:lnTo>
                  <a:lnTo>
                    <a:pt x="1685286" y="2235"/>
                  </a:lnTo>
                  <a:lnTo>
                    <a:pt x="1698199" y="1490"/>
                  </a:lnTo>
                  <a:lnTo>
                    <a:pt x="1723924" y="662"/>
                  </a:lnTo>
                  <a:lnTo>
                    <a:pt x="1802658" y="58"/>
                  </a:lnTo>
                  <a:lnTo>
                    <a:pt x="2012148" y="0"/>
                  </a:lnTo>
                  <a:lnTo>
                    <a:pt x="2023263" y="794"/>
                  </a:lnTo>
                  <a:lnTo>
                    <a:pt x="2033848" y="2116"/>
                  </a:lnTo>
                  <a:lnTo>
                    <a:pt x="2044080" y="3792"/>
                  </a:lnTo>
                  <a:lnTo>
                    <a:pt x="2054076" y="4909"/>
                  </a:lnTo>
                  <a:lnTo>
                    <a:pt x="2063915" y="5654"/>
                  </a:lnTo>
                  <a:lnTo>
                    <a:pt x="2083314" y="6481"/>
                  </a:lnTo>
                  <a:lnTo>
                    <a:pt x="2102520" y="6849"/>
                  </a:lnTo>
                  <a:lnTo>
                    <a:pt x="2110498" y="7741"/>
                  </a:lnTo>
                  <a:lnTo>
                    <a:pt x="2117404" y="9129"/>
                  </a:lnTo>
                  <a:lnTo>
                    <a:pt x="2123597" y="10848"/>
                  </a:lnTo>
                  <a:lnTo>
                    <a:pt x="2130900" y="11995"/>
                  </a:lnTo>
                  <a:lnTo>
                    <a:pt x="2138944" y="12759"/>
                  </a:lnTo>
                  <a:lnTo>
                    <a:pt x="2154760" y="13608"/>
                  </a:lnTo>
                  <a:lnTo>
                    <a:pt x="2167081" y="13985"/>
                  </a:lnTo>
                  <a:lnTo>
                    <a:pt x="2172590" y="14880"/>
                  </a:lnTo>
                  <a:lnTo>
                    <a:pt x="2177850" y="16269"/>
                  </a:lnTo>
                  <a:lnTo>
                    <a:pt x="2182943" y="17990"/>
                  </a:lnTo>
                  <a:lnTo>
                    <a:pt x="2187926" y="19137"/>
                  </a:lnTo>
                  <a:lnTo>
                    <a:pt x="2192836" y="19902"/>
                  </a:lnTo>
                  <a:lnTo>
                    <a:pt x="2197696" y="20411"/>
                  </a:lnTo>
                  <a:lnTo>
                    <a:pt x="2201731" y="21545"/>
                  </a:lnTo>
                  <a:lnTo>
                    <a:pt x="2205215" y="23094"/>
                  </a:lnTo>
                  <a:lnTo>
                    <a:pt x="2208331" y="24921"/>
                  </a:lnTo>
                  <a:lnTo>
                    <a:pt x="2211201" y="26139"/>
                  </a:lnTo>
                  <a:lnTo>
                    <a:pt x="2213909" y="26951"/>
                  </a:lnTo>
                  <a:lnTo>
                    <a:pt x="2220166" y="28254"/>
                  </a:lnTo>
                  <a:lnTo>
                    <a:pt x="2228850" y="2857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38" name="SMARTPenAnnotation221"/>
            <p:cNvSpPr/>
            <p:nvPr/>
          </p:nvSpPr>
          <p:spPr>
            <a:xfrm>
              <a:off x="6357937" y="3200400"/>
              <a:ext cx="21430" cy="850107"/>
            </a:xfrm>
            <a:custGeom>
              <a:avLst/>
              <a:gdLst/>
              <a:ahLst/>
              <a:cxnLst/>
              <a:rect l="0" t="0" r="0" b="0"/>
              <a:pathLst>
                <a:path w="21430" h="850107">
                  <a:moveTo>
                    <a:pt x="0" y="0"/>
                  </a:moveTo>
                  <a:lnTo>
                    <a:pt x="0" y="9943"/>
                  </a:lnTo>
                  <a:lnTo>
                    <a:pt x="794" y="12184"/>
                  </a:lnTo>
                  <a:lnTo>
                    <a:pt x="2117" y="14473"/>
                  </a:lnTo>
                  <a:lnTo>
                    <a:pt x="3792" y="16792"/>
                  </a:lnTo>
                  <a:lnTo>
                    <a:pt x="4910" y="19132"/>
                  </a:lnTo>
                  <a:lnTo>
                    <a:pt x="5654" y="21486"/>
                  </a:lnTo>
                  <a:lnTo>
                    <a:pt x="6151" y="23849"/>
                  </a:lnTo>
                  <a:lnTo>
                    <a:pt x="6703" y="28591"/>
                  </a:lnTo>
                  <a:lnTo>
                    <a:pt x="7105" y="50634"/>
                  </a:lnTo>
                  <a:lnTo>
                    <a:pt x="7118" y="55188"/>
                  </a:lnTo>
                  <a:lnTo>
                    <a:pt x="7920" y="60604"/>
                  </a:lnTo>
                  <a:lnTo>
                    <a:pt x="9249" y="66596"/>
                  </a:lnTo>
                  <a:lnTo>
                    <a:pt x="10928" y="72972"/>
                  </a:lnTo>
                  <a:lnTo>
                    <a:pt x="12048" y="78811"/>
                  </a:lnTo>
                  <a:lnTo>
                    <a:pt x="12795" y="84290"/>
                  </a:lnTo>
                  <a:lnTo>
                    <a:pt x="13292" y="89531"/>
                  </a:lnTo>
                  <a:lnTo>
                    <a:pt x="13845" y="101704"/>
                  </a:lnTo>
                  <a:lnTo>
                    <a:pt x="13993" y="108284"/>
                  </a:lnTo>
                  <a:lnTo>
                    <a:pt x="14885" y="115051"/>
                  </a:lnTo>
                  <a:lnTo>
                    <a:pt x="16273" y="121944"/>
                  </a:lnTo>
                  <a:lnTo>
                    <a:pt x="17992" y="128921"/>
                  </a:lnTo>
                  <a:lnTo>
                    <a:pt x="17786" y="145139"/>
                  </a:lnTo>
                  <a:lnTo>
                    <a:pt x="16620" y="153910"/>
                  </a:lnTo>
                  <a:lnTo>
                    <a:pt x="15842" y="162138"/>
                  </a:lnTo>
                  <a:lnTo>
                    <a:pt x="15324" y="170004"/>
                  </a:lnTo>
                  <a:lnTo>
                    <a:pt x="14979" y="177630"/>
                  </a:lnTo>
                  <a:lnTo>
                    <a:pt x="13954" y="185889"/>
                  </a:lnTo>
                  <a:lnTo>
                    <a:pt x="12478" y="194569"/>
                  </a:lnTo>
                  <a:lnTo>
                    <a:pt x="10700" y="203532"/>
                  </a:lnTo>
                  <a:lnTo>
                    <a:pt x="10841" y="221956"/>
                  </a:lnTo>
                  <a:lnTo>
                    <a:pt x="11990" y="231314"/>
                  </a:lnTo>
                  <a:lnTo>
                    <a:pt x="12756" y="240728"/>
                  </a:lnTo>
                  <a:lnTo>
                    <a:pt x="13266" y="250179"/>
                  </a:lnTo>
                  <a:lnTo>
                    <a:pt x="13040" y="269147"/>
                  </a:lnTo>
                  <a:lnTo>
                    <a:pt x="11868" y="278650"/>
                  </a:lnTo>
                  <a:lnTo>
                    <a:pt x="10294" y="288160"/>
                  </a:lnTo>
                  <a:lnTo>
                    <a:pt x="9244" y="296882"/>
                  </a:lnTo>
                  <a:lnTo>
                    <a:pt x="8544" y="305077"/>
                  </a:lnTo>
                  <a:lnTo>
                    <a:pt x="8077" y="312922"/>
                  </a:lnTo>
                  <a:lnTo>
                    <a:pt x="7559" y="332222"/>
                  </a:lnTo>
                  <a:lnTo>
                    <a:pt x="7168" y="402224"/>
                  </a:lnTo>
                  <a:lnTo>
                    <a:pt x="6366" y="411818"/>
                  </a:lnTo>
                  <a:lnTo>
                    <a:pt x="5038" y="421389"/>
                  </a:lnTo>
                  <a:lnTo>
                    <a:pt x="3359" y="430945"/>
                  </a:lnTo>
                  <a:lnTo>
                    <a:pt x="2239" y="440490"/>
                  </a:lnTo>
                  <a:lnTo>
                    <a:pt x="1493" y="450029"/>
                  </a:lnTo>
                  <a:lnTo>
                    <a:pt x="995" y="459563"/>
                  </a:lnTo>
                  <a:lnTo>
                    <a:pt x="443" y="478623"/>
                  </a:lnTo>
                  <a:lnTo>
                    <a:pt x="26" y="545305"/>
                  </a:lnTo>
                  <a:lnTo>
                    <a:pt x="0" y="648964"/>
                  </a:lnTo>
                  <a:lnTo>
                    <a:pt x="794" y="657274"/>
                  </a:lnTo>
                  <a:lnTo>
                    <a:pt x="2117" y="665988"/>
                  </a:lnTo>
                  <a:lnTo>
                    <a:pt x="3792" y="674973"/>
                  </a:lnTo>
                  <a:lnTo>
                    <a:pt x="4910" y="683345"/>
                  </a:lnTo>
                  <a:lnTo>
                    <a:pt x="5654" y="691307"/>
                  </a:lnTo>
                  <a:lnTo>
                    <a:pt x="6151" y="698996"/>
                  </a:lnTo>
                  <a:lnTo>
                    <a:pt x="7276" y="705710"/>
                  </a:lnTo>
                  <a:lnTo>
                    <a:pt x="8819" y="711773"/>
                  </a:lnTo>
                  <a:lnTo>
                    <a:pt x="10642" y="717403"/>
                  </a:lnTo>
                  <a:lnTo>
                    <a:pt x="11857" y="723537"/>
                  </a:lnTo>
                  <a:lnTo>
                    <a:pt x="12667" y="730008"/>
                  </a:lnTo>
                  <a:lnTo>
                    <a:pt x="13207" y="736703"/>
                  </a:lnTo>
                  <a:lnTo>
                    <a:pt x="13807" y="750492"/>
                  </a:lnTo>
                  <a:lnTo>
                    <a:pt x="14193" y="774955"/>
                  </a:lnTo>
                  <a:lnTo>
                    <a:pt x="14279" y="804745"/>
                  </a:lnTo>
                  <a:lnTo>
                    <a:pt x="15076" y="808753"/>
                  </a:lnTo>
                  <a:lnTo>
                    <a:pt x="16401" y="812218"/>
                  </a:lnTo>
                  <a:lnTo>
                    <a:pt x="18077" y="815323"/>
                  </a:lnTo>
                  <a:lnTo>
                    <a:pt x="19195" y="818980"/>
                  </a:lnTo>
                  <a:lnTo>
                    <a:pt x="19941" y="823005"/>
                  </a:lnTo>
                  <a:lnTo>
                    <a:pt x="20438" y="827276"/>
                  </a:lnTo>
                  <a:lnTo>
                    <a:pt x="20989" y="834138"/>
                  </a:lnTo>
                  <a:lnTo>
                    <a:pt x="21429" y="849766"/>
                  </a:lnTo>
                  <a:lnTo>
                    <a:pt x="20636" y="849879"/>
                  </a:lnTo>
                  <a:lnTo>
                    <a:pt x="19314" y="849955"/>
                  </a:lnTo>
                  <a:lnTo>
                    <a:pt x="14288" y="8501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39" name="SMARTPenAnnotation222"/>
            <p:cNvSpPr/>
            <p:nvPr/>
          </p:nvSpPr>
          <p:spPr>
            <a:xfrm>
              <a:off x="5529262" y="3229099"/>
              <a:ext cx="1550195" cy="807120"/>
            </a:xfrm>
            <a:custGeom>
              <a:avLst/>
              <a:gdLst/>
              <a:ahLst/>
              <a:cxnLst/>
              <a:rect l="0" t="0" r="0" b="0"/>
              <a:pathLst>
                <a:path w="1550195" h="807120">
                  <a:moveTo>
                    <a:pt x="0" y="807119"/>
                  </a:moveTo>
                  <a:lnTo>
                    <a:pt x="0" y="803327"/>
                  </a:lnTo>
                  <a:lnTo>
                    <a:pt x="794" y="802209"/>
                  </a:lnTo>
                  <a:lnTo>
                    <a:pt x="2117" y="801465"/>
                  </a:lnTo>
                  <a:lnTo>
                    <a:pt x="3792" y="800968"/>
                  </a:lnTo>
                  <a:lnTo>
                    <a:pt x="4910" y="799844"/>
                  </a:lnTo>
                  <a:lnTo>
                    <a:pt x="5654" y="798300"/>
                  </a:lnTo>
                  <a:lnTo>
                    <a:pt x="6850" y="793912"/>
                  </a:lnTo>
                  <a:lnTo>
                    <a:pt x="7118" y="786776"/>
                  </a:lnTo>
                  <a:lnTo>
                    <a:pt x="10928" y="782218"/>
                  </a:lnTo>
                  <a:lnTo>
                    <a:pt x="17085" y="775841"/>
                  </a:lnTo>
                  <a:lnTo>
                    <a:pt x="18533" y="772773"/>
                  </a:lnTo>
                  <a:lnTo>
                    <a:pt x="20144" y="765132"/>
                  </a:lnTo>
                  <a:lnTo>
                    <a:pt x="21367" y="762458"/>
                  </a:lnTo>
                  <a:lnTo>
                    <a:pt x="22976" y="760677"/>
                  </a:lnTo>
                  <a:lnTo>
                    <a:pt x="24842" y="759489"/>
                  </a:lnTo>
                  <a:lnTo>
                    <a:pt x="26087" y="757110"/>
                  </a:lnTo>
                  <a:lnTo>
                    <a:pt x="28632" y="746969"/>
                  </a:lnTo>
                  <a:lnTo>
                    <a:pt x="43005" y="722987"/>
                  </a:lnTo>
                  <a:lnTo>
                    <a:pt x="45339" y="720075"/>
                  </a:lnTo>
                  <a:lnTo>
                    <a:pt x="47932" y="714722"/>
                  </a:lnTo>
                  <a:lnTo>
                    <a:pt x="51508" y="705130"/>
                  </a:lnTo>
                  <a:lnTo>
                    <a:pt x="55437" y="697497"/>
                  </a:lnTo>
                  <a:lnTo>
                    <a:pt x="73845" y="672448"/>
                  </a:lnTo>
                  <a:lnTo>
                    <a:pt x="76476" y="665773"/>
                  </a:lnTo>
                  <a:lnTo>
                    <a:pt x="78439" y="659368"/>
                  </a:lnTo>
                  <a:lnTo>
                    <a:pt x="84008" y="647630"/>
                  </a:lnTo>
                  <a:lnTo>
                    <a:pt x="93000" y="636151"/>
                  </a:lnTo>
                  <a:lnTo>
                    <a:pt x="97689" y="630327"/>
                  </a:lnTo>
                  <a:lnTo>
                    <a:pt x="103999" y="618917"/>
                  </a:lnTo>
                  <a:lnTo>
                    <a:pt x="107014" y="610156"/>
                  </a:lnTo>
                  <a:lnTo>
                    <a:pt x="116976" y="593867"/>
                  </a:lnTo>
                  <a:lnTo>
                    <a:pt x="119458" y="587192"/>
                  </a:lnTo>
                  <a:lnTo>
                    <a:pt x="120120" y="584301"/>
                  </a:lnTo>
                  <a:lnTo>
                    <a:pt x="122972" y="578972"/>
                  </a:lnTo>
                  <a:lnTo>
                    <a:pt x="142915" y="551445"/>
                  </a:lnTo>
                  <a:lnTo>
                    <a:pt x="145283" y="548564"/>
                  </a:lnTo>
                  <a:lnTo>
                    <a:pt x="146862" y="545055"/>
                  </a:lnTo>
                  <a:lnTo>
                    <a:pt x="149877" y="533326"/>
                  </a:lnTo>
                  <a:lnTo>
                    <a:pt x="162122" y="511911"/>
                  </a:lnTo>
                  <a:lnTo>
                    <a:pt x="180983" y="486716"/>
                  </a:lnTo>
                  <a:lnTo>
                    <a:pt x="183624" y="480039"/>
                  </a:lnTo>
                  <a:lnTo>
                    <a:pt x="184329" y="477147"/>
                  </a:lnTo>
                  <a:lnTo>
                    <a:pt x="189345" y="469700"/>
                  </a:lnTo>
                  <a:lnTo>
                    <a:pt x="206858" y="448296"/>
                  </a:lnTo>
                  <a:lnTo>
                    <a:pt x="211000" y="440473"/>
                  </a:lnTo>
                  <a:lnTo>
                    <a:pt x="214125" y="431607"/>
                  </a:lnTo>
                  <a:lnTo>
                    <a:pt x="228729" y="408601"/>
                  </a:lnTo>
                  <a:lnTo>
                    <a:pt x="250035" y="383561"/>
                  </a:lnTo>
                  <a:lnTo>
                    <a:pt x="254002" y="375984"/>
                  </a:lnTo>
                  <a:lnTo>
                    <a:pt x="257028" y="367255"/>
                  </a:lnTo>
                  <a:lnTo>
                    <a:pt x="262599" y="359642"/>
                  </a:lnTo>
                  <a:lnTo>
                    <a:pt x="283386" y="337225"/>
                  </a:lnTo>
                  <a:lnTo>
                    <a:pt x="292748" y="322154"/>
                  </a:lnTo>
                  <a:lnTo>
                    <a:pt x="302713" y="311612"/>
                  </a:lnTo>
                  <a:lnTo>
                    <a:pt x="304203" y="309300"/>
                  </a:lnTo>
                  <a:lnTo>
                    <a:pt x="307093" y="302254"/>
                  </a:lnTo>
                  <a:lnTo>
                    <a:pt x="314778" y="292761"/>
                  </a:lnTo>
                  <a:lnTo>
                    <a:pt x="323939" y="283243"/>
                  </a:lnTo>
                  <a:lnTo>
                    <a:pt x="325497" y="280862"/>
                  </a:lnTo>
                  <a:lnTo>
                    <a:pt x="328202" y="272749"/>
                  </a:lnTo>
                  <a:lnTo>
                    <a:pt x="333441" y="265914"/>
                  </a:lnTo>
                  <a:lnTo>
                    <a:pt x="334727" y="261519"/>
                  </a:lnTo>
                  <a:lnTo>
                    <a:pt x="335864" y="260029"/>
                  </a:lnTo>
                  <a:lnTo>
                    <a:pt x="337416" y="259036"/>
                  </a:lnTo>
                  <a:lnTo>
                    <a:pt x="339244" y="258374"/>
                  </a:lnTo>
                  <a:lnTo>
                    <a:pt x="340463" y="257140"/>
                  </a:lnTo>
                  <a:lnTo>
                    <a:pt x="341275" y="255522"/>
                  </a:lnTo>
                  <a:lnTo>
                    <a:pt x="342178" y="251609"/>
                  </a:lnTo>
                  <a:lnTo>
                    <a:pt x="342579" y="247224"/>
                  </a:lnTo>
                  <a:lnTo>
                    <a:pt x="343480" y="244943"/>
                  </a:lnTo>
                  <a:lnTo>
                    <a:pt x="349022" y="237004"/>
                  </a:lnTo>
                  <a:lnTo>
                    <a:pt x="353533" y="232237"/>
                  </a:lnTo>
                  <a:lnTo>
                    <a:pt x="354752" y="230190"/>
                  </a:lnTo>
                  <a:lnTo>
                    <a:pt x="356105" y="225798"/>
                  </a:lnTo>
                  <a:lnTo>
                    <a:pt x="357260" y="224309"/>
                  </a:lnTo>
                  <a:lnTo>
                    <a:pt x="358823" y="223317"/>
                  </a:lnTo>
                  <a:lnTo>
                    <a:pt x="360659" y="222655"/>
                  </a:lnTo>
                  <a:lnTo>
                    <a:pt x="361883" y="221420"/>
                  </a:lnTo>
                  <a:lnTo>
                    <a:pt x="362699" y="219803"/>
                  </a:lnTo>
                  <a:lnTo>
                    <a:pt x="363243" y="217932"/>
                  </a:lnTo>
                  <a:lnTo>
                    <a:pt x="364400" y="216684"/>
                  </a:lnTo>
                  <a:lnTo>
                    <a:pt x="365964" y="215852"/>
                  </a:lnTo>
                  <a:lnTo>
                    <a:pt x="367802" y="215297"/>
                  </a:lnTo>
                  <a:lnTo>
                    <a:pt x="369026" y="214134"/>
                  </a:lnTo>
                  <a:lnTo>
                    <a:pt x="369843" y="212564"/>
                  </a:lnTo>
                  <a:lnTo>
                    <a:pt x="370387" y="210725"/>
                  </a:lnTo>
                  <a:lnTo>
                    <a:pt x="373108" y="206563"/>
                  </a:lnTo>
                  <a:lnTo>
                    <a:pt x="391798" y="186728"/>
                  </a:lnTo>
                  <a:lnTo>
                    <a:pt x="392167" y="185562"/>
                  </a:lnTo>
                  <a:lnTo>
                    <a:pt x="392578" y="182151"/>
                  </a:lnTo>
                  <a:lnTo>
                    <a:pt x="393481" y="180130"/>
                  </a:lnTo>
                  <a:lnTo>
                    <a:pt x="399028" y="172642"/>
                  </a:lnTo>
                  <a:lnTo>
                    <a:pt x="399596" y="169794"/>
                  </a:lnTo>
                  <a:lnTo>
                    <a:pt x="399747" y="167923"/>
                  </a:lnTo>
                  <a:lnTo>
                    <a:pt x="400642" y="166676"/>
                  </a:lnTo>
                  <a:lnTo>
                    <a:pt x="402032" y="165845"/>
                  </a:lnTo>
                  <a:lnTo>
                    <a:pt x="406174" y="164510"/>
                  </a:lnTo>
                  <a:lnTo>
                    <a:pt x="406514" y="163607"/>
                  </a:lnTo>
                  <a:lnTo>
                    <a:pt x="407104" y="158060"/>
                  </a:lnTo>
                  <a:lnTo>
                    <a:pt x="414320" y="149913"/>
                  </a:lnTo>
                  <a:lnTo>
                    <a:pt x="414330" y="149902"/>
                  </a:lnTo>
                  <a:lnTo>
                    <a:pt x="414338" y="136600"/>
                  </a:lnTo>
                  <a:lnTo>
                    <a:pt x="415132" y="136269"/>
                  </a:lnTo>
                  <a:lnTo>
                    <a:pt x="421456" y="135609"/>
                  </a:lnTo>
                  <a:lnTo>
                    <a:pt x="421473" y="131815"/>
                  </a:lnTo>
                  <a:lnTo>
                    <a:pt x="422270" y="130698"/>
                  </a:lnTo>
                  <a:lnTo>
                    <a:pt x="423595" y="129953"/>
                  </a:lnTo>
                  <a:lnTo>
                    <a:pt x="428331" y="128551"/>
                  </a:lnTo>
                  <a:lnTo>
                    <a:pt x="428624" y="121346"/>
                  </a:lnTo>
                  <a:lnTo>
                    <a:pt x="434776" y="121322"/>
                  </a:lnTo>
                  <a:lnTo>
                    <a:pt x="435107" y="120527"/>
                  </a:lnTo>
                  <a:lnTo>
                    <a:pt x="435766" y="114201"/>
                  </a:lnTo>
                  <a:lnTo>
                    <a:pt x="435768" y="110391"/>
                  </a:lnTo>
                  <a:lnTo>
                    <a:pt x="436562" y="109271"/>
                  </a:lnTo>
                  <a:lnTo>
                    <a:pt x="437885" y="108525"/>
                  </a:lnTo>
                  <a:lnTo>
                    <a:pt x="441920" y="107326"/>
                  </a:lnTo>
                  <a:lnTo>
                    <a:pt x="442251" y="106434"/>
                  </a:lnTo>
                  <a:lnTo>
                    <a:pt x="442887" y="100190"/>
                  </a:lnTo>
                  <a:lnTo>
                    <a:pt x="449061" y="99915"/>
                  </a:lnTo>
                  <a:lnTo>
                    <a:pt x="449393" y="99112"/>
                  </a:lnTo>
                  <a:lnTo>
                    <a:pt x="449762" y="96104"/>
                  </a:lnTo>
                  <a:lnTo>
                    <a:pt x="450654" y="94984"/>
                  </a:lnTo>
                  <a:lnTo>
                    <a:pt x="452042" y="94237"/>
                  </a:lnTo>
                  <a:lnTo>
                    <a:pt x="456898" y="92832"/>
                  </a:lnTo>
                  <a:lnTo>
                    <a:pt x="464344" y="85601"/>
                  </a:lnTo>
                  <a:lnTo>
                    <a:pt x="471485" y="85601"/>
                  </a:lnTo>
                  <a:lnTo>
                    <a:pt x="471488" y="78465"/>
                  </a:lnTo>
                  <a:lnTo>
                    <a:pt x="475280" y="78459"/>
                  </a:lnTo>
                  <a:lnTo>
                    <a:pt x="476397" y="77665"/>
                  </a:lnTo>
                  <a:lnTo>
                    <a:pt x="477142" y="76341"/>
                  </a:lnTo>
                  <a:lnTo>
                    <a:pt x="477638" y="74665"/>
                  </a:lnTo>
                  <a:lnTo>
                    <a:pt x="478763" y="73548"/>
                  </a:lnTo>
                  <a:lnTo>
                    <a:pt x="480307" y="72803"/>
                  </a:lnTo>
                  <a:lnTo>
                    <a:pt x="485680" y="71339"/>
                  </a:lnTo>
                  <a:lnTo>
                    <a:pt x="485747" y="67528"/>
                  </a:lnTo>
                  <a:lnTo>
                    <a:pt x="486550" y="66409"/>
                  </a:lnTo>
                  <a:lnTo>
                    <a:pt x="487879" y="65662"/>
                  </a:lnTo>
                  <a:lnTo>
                    <a:pt x="492623" y="64257"/>
                  </a:lnTo>
                  <a:lnTo>
                    <a:pt x="499044" y="64177"/>
                  </a:lnTo>
                  <a:lnTo>
                    <a:pt x="499383" y="63381"/>
                  </a:lnTo>
                  <a:lnTo>
                    <a:pt x="499761" y="60380"/>
                  </a:lnTo>
                  <a:lnTo>
                    <a:pt x="500655" y="59261"/>
                  </a:lnTo>
                  <a:lnTo>
                    <a:pt x="502045" y="58516"/>
                  </a:lnTo>
                  <a:lnTo>
                    <a:pt x="506187" y="57320"/>
                  </a:lnTo>
                  <a:lnTo>
                    <a:pt x="553558" y="57026"/>
                  </a:lnTo>
                  <a:lnTo>
                    <a:pt x="563042" y="57026"/>
                  </a:lnTo>
                  <a:lnTo>
                    <a:pt x="565889" y="59142"/>
                  </a:lnTo>
                  <a:lnTo>
                    <a:pt x="567760" y="60818"/>
                  </a:lnTo>
                  <a:lnTo>
                    <a:pt x="569800" y="61935"/>
                  </a:lnTo>
                  <a:lnTo>
                    <a:pt x="578252" y="64082"/>
                  </a:lnTo>
                  <a:lnTo>
                    <a:pt x="584760" y="70312"/>
                  </a:lnTo>
                  <a:lnTo>
                    <a:pt x="587448" y="70868"/>
                  </a:lnTo>
                  <a:lnTo>
                    <a:pt x="589276" y="71017"/>
                  </a:lnTo>
                  <a:lnTo>
                    <a:pt x="591288" y="71909"/>
                  </a:lnTo>
                  <a:lnTo>
                    <a:pt x="598761" y="77438"/>
                  </a:lnTo>
                  <a:lnTo>
                    <a:pt x="613041" y="91431"/>
                  </a:lnTo>
                  <a:lnTo>
                    <a:pt x="613482" y="92662"/>
                  </a:lnTo>
                  <a:lnTo>
                    <a:pt x="613971" y="96148"/>
                  </a:lnTo>
                  <a:lnTo>
                    <a:pt x="614895" y="98188"/>
                  </a:lnTo>
                  <a:lnTo>
                    <a:pt x="619989" y="104852"/>
                  </a:lnTo>
                  <a:lnTo>
                    <a:pt x="632058" y="117558"/>
                  </a:lnTo>
                  <a:lnTo>
                    <a:pt x="633303" y="119605"/>
                  </a:lnTo>
                  <a:lnTo>
                    <a:pt x="635850" y="126280"/>
                  </a:lnTo>
                  <a:lnTo>
                    <a:pt x="645640" y="141806"/>
                  </a:lnTo>
                  <a:lnTo>
                    <a:pt x="648107" y="148416"/>
                  </a:lnTo>
                  <a:lnTo>
                    <a:pt x="649496" y="156600"/>
                  </a:lnTo>
                  <a:lnTo>
                    <a:pt x="649966" y="166477"/>
                  </a:lnTo>
                  <a:lnTo>
                    <a:pt x="650798" y="168887"/>
                  </a:lnTo>
                  <a:lnTo>
                    <a:pt x="653839" y="173681"/>
                  </a:lnTo>
                  <a:lnTo>
                    <a:pt x="655720" y="180575"/>
                  </a:lnTo>
                  <a:lnTo>
                    <a:pt x="656928" y="194143"/>
                  </a:lnTo>
                  <a:lnTo>
                    <a:pt x="657821" y="196856"/>
                  </a:lnTo>
                  <a:lnTo>
                    <a:pt x="660929" y="201987"/>
                  </a:lnTo>
                  <a:lnTo>
                    <a:pt x="662840" y="209030"/>
                  </a:lnTo>
                  <a:lnTo>
                    <a:pt x="664067" y="222694"/>
                  </a:lnTo>
                  <a:lnTo>
                    <a:pt x="664961" y="225415"/>
                  </a:lnTo>
                  <a:lnTo>
                    <a:pt x="668072" y="230555"/>
                  </a:lnTo>
                  <a:lnTo>
                    <a:pt x="669984" y="237602"/>
                  </a:lnTo>
                  <a:lnTo>
                    <a:pt x="671423" y="259130"/>
                  </a:lnTo>
                  <a:lnTo>
                    <a:pt x="672247" y="261612"/>
                  </a:lnTo>
                  <a:lnTo>
                    <a:pt x="675279" y="266486"/>
                  </a:lnTo>
                  <a:lnTo>
                    <a:pt x="677155" y="273415"/>
                  </a:lnTo>
                  <a:lnTo>
                    <a:pt x="678360" y="287006"/>
                  </a:lnTo>
                  <a:lnTo>
                    <a:pt x="679252" y="289721"/>
                  </a:lnTo>
                  <a:lnTo>
                    <a:pt x="683508" y="297334"/>
                  </a:lnTo>
                  <a:lnTo>
                    <a:pt x="684781" y="302207"/>
                  </a:lnTo>
                  <a:lnTo>
                    <a:pt x="686393" y="312596"/>
                  </a:lnTo>
                  <a:lnTo>
                    <a:pt x="691415" y="326995"/>
                  </a:lnTo>
                  <a:lnTo>
                    <a:pt x="692742" y="340198"/>
                  </a:lnTo>
                  <a:lnTo>
                    <a:pt x="692932" y="362706"/>
                  </a:lnTo>
                  <a:lnTo>
                    <a:pt x="692936" y="365587"/>
                  </a:lnTo>
                  <a:lnTo>
                    <a:pt x="695057" y="373022"/>
                  </a:lnTo>
                  <a:lnTo>
                    <a:pt x="697852" y="380825"/>
                  </a:lnTo>
                  <a:lnTo>
                    <a:pt x="699094" y="386938"/>
                  </a:lnTo>
                  <a:lnTo>
                    <a:pt x="701763" y="392302"/>
                  </a:lnTo>
                  <a:lnTo>
                    <a:pt x="703586" y="394843"/>
                  </a:lnTo>
                  <a:lnTo>
                    <a:pt x="705611" y="401900"/>
                  </a:lnTo>
                  <a:lnTo>
                    <a:pt x="707089" y="423020"/>
                  </a:lnTo>
                  <a:lnTo>
                    <a:pt x="707137" y="427228"/>
                  </a:lnTo>
                  <a:lnTo>
                    <a:pt x="707962" y="430827"/>
                  </a:lnTo>
                  <a:lnTo>
                    <a:pt x="712874" y="442307"/>
                  </a:lnTo>
                  <a:lnTo>
                    <a:pt x="713930" y="451906"/>
                  </a:lnTo>
                  <a:lnTo>
                    <a:pt x="714287" y="465579"/>
                  </a:lnTo>
                  <a:lnTo>
                    <a:pt x="716453" y="473026"/>
                  </a:lnTo>
                  <a:lnTo>
                    <a:pt x="719267" y="480833"/>
                  </a:lnTo>
                  <a:lnTo>
                    <a:pt x="723191" y="494430"/>
                  </a:lnTo>
                  <a:lnTo>
                    <a:pt x="726231" y="502253"/>
                  </a:lnTo>
                  <a:lnTo>
                    <a:pt x="727942" y="511119"/>
                  </a:lnTo>
                  <a:lnTo>
                    <a:pt x="729393" y="530978"/>
                  </a:lnTo>
                  <a:lnTo>
                    <a:pt x="733553" y="540532"/>
                  </a:lnTo>
                  <a:lnTo>
                    <a:pt x="736402" y="561128"/>
                  </a:lnTo>
                  <a:lnTo>
                    <a:pt x="739511" y="566292"/>
                  </a:lnTo>
                  <a:lnTo>
                    <a:pt x="747180" y="576074"/>
                  </a:lnTo>
                  <a:lnTo>
                    <a:pt x="748799" y="580873"/>
                  </a:lnTo>
                  <a:lnTo>
                    <a:pt x="750632" y="591214"/>
                  </a:lnTo>
                  <a:lnTo>
                    <a:pt x="756211" y="604690"/>
                  </a:lnTo>
                  <a:lnTo>
                    <a:pt x="756934" y="610174"/>
                  </a:lnTo>
                  <a:lnTo>
                    <a:pt x="757829" y="612323"/>
                  </a:lnTo>
                  <a:lnTo>
                    <a:pt x="762087" y="619138"/>
                  </a:lnTo>
                  <a:lnTo>
                    <a:pt x="764496" y="626185"/>
                  </a:lnTo>
                  <a:lnTo>
                    <a:pt x="769089" y="633300"/>
                  </a:lnTo>
                  <a:lnTo>
                    <a:pt x="770443" y="638056"/>
                  </a:lnTo>
                  <a:lnTo>
                    <a:pt x="771597" y="639642"/>
                  </a:lnTo>
                  <a:lnTo>
                    <a:pt x="773161" y="640699"/>
                  </a:lnTo>
                  <a:lnTo>
                    <a:pt x="774996" y="641403"/>
                  </a:lnTo>
                  <a:lnTo>
                    <a:pt x="781373" y="646188"/>
                  </a:lnTo>
                  <a:lnTo>
                    <a:pt x="788289" y="652632"/>
                  </a:lnTo>
                  <a:lnTo>
                    <a:pt x="789845" y="654916"/>
                  </a:lnTo>
                  <a:lnTo>
                    <a:pt x="791574" y="659569"/>
                  </a:lnTo>
                  <a:lnTo>
                    <a:pt x="792828" y="661127"/>
                  </a:lnTo>
                  <a:lnTo>
                    <a:pt x="794458" y="662166"/>
                  </a:lnTo>
                  <a:lnTo>
                    <a:pt x="796339" y="662859"/>
                  </a:lnTo>
                  <a:lnTo>
                    <a:pt x="797593" y="664115"/>
                  </a:lnTo>
                  <a:lnTo>
                    <a:pt x="798429" y="665745"/>
                  </a:lnTo>
                  <a:lnTo>
                    <a:pt x="798985" y="667627"/>
                  </a:lnTo>
                  <a:lnTo>
                    <a:pt x="800151" y="668880"/>
                  </a:lnTo>
                  <a:lnTo>
                    <a:pt x="801722" y="669716"/>
                  </a:lnTo>
                  <a:lnTo>
                    <a:pt x="803563" y="670273"/>
                  </a:lnTo>
                  <a:lnTo>
                    <a:pt x="807724" y="673009"/>
                  </a:lnTo>
                  <a:lnTo>
                    <a:pt x="817790" y="682001"/>
                  </a:lnTo>
                  <a:lnTo>
                    <a:pt x="819831" y="683226"/>
                  </a:lnTo>
                  <a:lnTo>
                    <a:pt x="826495" y="685744"/>
                  </a:lnTo>
                  <a:lnTo>
                    <a:pt x="833497" y="690370"/>
                  </a:lnTo>
                  <a:lnTo>
                    <a:pt x="838226" y="691731"/>
                  </a:lnTo>
                  <a:lnTo>
                    <a:pt x="845352" y="692497"/>
                  </a:lnTo>
                  <a:lnTo>
                    <a:pt x="847730" y="693398"/>
                  </a:lnTo>
                  <a:lnTo>
                    <a:pt x="854870" y="697665"/>
                  </a:lnTo>
                  <a:lnTo>
                    <a:pt x="859632" y="698942"/>
                  </a:lnTo>
                  <a:lnTo>
                    <a:pt x="895143" y="699961"/>
                  </a:lnTo>
                  <a:lnTo>
                    <a:pt x="897593" y="700755"/>
                  </a:lnTo>
                  <a:lnTo>
                    <a:pt x="904834" y="704872"/>
                  </a:lnTo>
                  <a:lnTo>
                    <a:pt x="909620" y="706113"/>
                  </a:lnTo>
                  <a:lnTo>
                    <a:pt x="949149" y="707104"/>
                  </a:lnTo>
                  <a:lnTo>
                    <a:pt x="952647" y="706311"/>
                  </a:lnTo>
                  <a:lnTo>
                    <a:pt x="963965" y="701452"/>
                  </a:lnTo>
                  <a:lnTo>
                    <a:pt x="973536" y="700404"/>
                  </a:lnTo>
                  <a:lnTo>
                    <a:pt x="987200" y="700050"/>
                  </a:lnTo>
                  <a:lnTo>
                    <a:pt x="989921" y="699227"/>
                  </a:lnTo>
                  <a:lnTo>
                    <a:pt x="997542" y="695071"/>
                  </a:lnTo>
                  <a:lnTo>
                    <a:pt x="1004828" y="692693"/>
                  </a:lnTo>
                  <a:lnTo>
                    <a:pt x="1012013" y="688108"/>
                  </a:lnTo>
                  <a:lnTo>
                    <a:pt x="1027728" y="682204"/>
                  </a:lnTo>
                  <a:lnTo>
                    <a:pt x="1039943" y="674348"/>
                  </a:lnTo>
                  <a:lnTo>
                    <a:pt x="1056218" y="667985"/>
                  </a:lnTo>
                  <a:lnTo>
                    <a:pt x="1065781" y="661561"/>
                  </a:lnTo>
                  <a:lnTo>
                    <a:pt x="1080689" y="649917"/>
                  </a:lnTo>
                  <a:lnTo>
                    <a:pt x="1091464" y="642801"/>
                  </a:lnTo>
                  <a:lnTo>
                    <a:pt x="1109264" y="628525"/>
                  </a:lnTo>
                  <a:lnTo>
                    <a:pt x="1113365" y="626143"/>
                  </a:lnTo>
                  <a:lnTo>
                    <a:pt x="1120039" y="619265"/>
                  </a:lnTo>
                  <a:lnTo>
                    <a:pt x="1137839" y="598275"/>
                  </a:lnTo>
                  <a:lnTo>
                    <a:pt x="1163159" y="572666"/>
                  </a:lnTo>
                  <a:lnTo>
                    <a:pt x="1180354" y="549801"/>
                  </a:lnTo>
                  <a:lnTo>
                    <a:pt x="1201953" y="526113"/>
                  </a:lnTo>
                  <a:lnTo>
                    <a:pt x="1215970" y="504961"/>
                  </a:lnTo>
                  <a:lnTo>
                    <a:pt x="1233791" y="481880"/>
                  </a:lnTo>
                  <a:lnTo>
                    <a:pt x="1251686" y="457206"/>
                  </a:lnTo>
                  <a:lnTo>
                    <a:pt x="1269509" y="434259"/>
                  </a:lnTo>
                  <a:lnTo>
                    <a:pt x="1283584" y="413803"/>
                  </a:lnTo>
                  <a:lnTo>
                    <a:pt x="1298446" y="390466"/>
                  </a:lnTo>
                  <a:lnTo>
                    <a:pt x="1314471" y="370664"/>
                  </a:lnTo>
                  <a:lnTo>
                    <a:pt x="1325745" y="350510"/>
                  </a:lnTo>
                  <a:lnTo>
                    <a:pt x="1338786" y="332544"/>
                  </a:lnTo>
                  <a:lnTo>
                    <a:pt x="1352706" y="309405"/>
                  </a:lnTo>
                  <a:lnTo>
                    <a:pt x="1371631" y="284443"/>
                  </a:lnTo>
                  <a:lnTo>
                    <a:pt x="1385897" y="261727"/>
                  </a:lnTo>
                  <a:lnTo>
                    <a:pt x="1400178" y="239122"/>
                  </a:lnTo>
                  <a:lnTo>
                    <a:pt x="1414463" y="220253"/>
                  </a:lnTo>
                  <a:lnTo>
                    <a:pt x="1428751" y="199581"/>
                  </a:lnTo>
                  <a:lnTo>
                    <a:pt x="1462088" y="149876"/>
                  </a:lnTo>
                  <a:lnTo>
                    <a:pt x="1484512" y="113181"/>
                  </a:lnTo>
                  <a:lnTo>
                    <a:pt x="1501971" y="91108"/>
                  </a:lnTo>
                  <a:lnTo>
                    <a:pt x="1511211" y="75502"/>
                  </a:lnTo>
                  <a:lnTo>
                    <a:pt x="1521444" y="53532"/>
                  </a:lnTo>
                  <a:lnTo>
                    <a:pt x="1535891" y="30260"/>
                  </a:lnTo>
                  <a:lnTo>
                    <a:pt x="1538277" y="27276"/>
                  </a:lnTo>
                  <a:lnTo>
                    <a:pt x="1540928" y="21843"/>
                  </a:lnTo>
                  <a:lnTo>
                    <a:pt x="1542421" y="14322"/>
                  </a:lnTo>
                  <a:lnTo>
                    <a:pt x="1542631" y="11888"/>
                  </a:lnTo>
                  <a:lnTo>
                    <a:pt x="1543565" y="9471"/>
                  </a:lnTo>
                  <a:lnTo>
                    <a:pt x="1550104" y="0"/>
                  </a:lnTo>
                  <a:lnTo>
                    <a:pt x="1550194" y="701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59567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MARTPenAnnotation127"/>
          <p:cNvSpPr/>
          <p:nvPr/>
        </p:nvSpPr>
        <p:spPr>
          <a:xfrm>
            <a:off x="750104" y="1350491"/>
            <a:ext cx="178584" cy="425185"/>
          </a:xfrm>
          <a:custGeom>
            <a:avLst/>
            <a:gdLst/>
            <a:ahLst/>
            <a:cxnLst/>
            <a:rect l="0" t="0" r="0" b="0"/>
            <a:pathLst>
              <a:path w="178584" h="425185">
                <a:moveTo>
                  <a:pt x="178583" y="35396"/>
                </a:moveTo>
                <a:lnTo>
                  <a:pt x="172432" y="29245"/>
                </a:lnTo>
                <a:lnTo>
                  <a:pt x="171881" y="26577"/>
                </a:lnTo>
                <a:lnTo>
                  <a:pt x="171526" y="22189"/>
                </a:lnTo>
                <a:lnTo>
                  <a:pt x="167673" y="17636"/>
                </a:lnTo>
                <a:lnTo>
                  <a:pt x="165753" y="16412"/>
                </a:lnTo>
                <a:lnTo>
                  <a:pt x="158466" y="13896"/>
                </a:lnTo>
                <a:lnTo>
                  <a:pt x="154853" y="12332"/>
                </a:lnTo>
                <a:lnTo>
                  <a:pt x="150857" y="10495"/>
                </a:lnTo>
                <a:lnTo>
                  <a:pt x="147399" y="9270"/>
                </a:lnTo>
                <a:lnTo>
                  <a:pt x="144300" y="8454"/>
                </a:lnTo>
                <a:lnTo>
                  <a:pt x="141440" y="7909"/>
                </a:lnTo>
                <a:lnTo>
                  <a:pt x="137946" y="6753"/>
                </a:lnTo>
                <a:lnTo>
                  <a:pt x="134029" y="5188"/>
                </a:lnTo>
                <a:lnTo>
                  <a:pt x="129830" y="3351"/>
                </a:lnTo>
                <a:lnTo>
                  <a:pt x="125444" y="2127"/>
                </a:lnTo>
                <a:lnTo>
                  <a:pt x="120932" y="1310"/>
                </a:lnTo>
                <a:lnTo>
                  <a:pt x="116336" y="766"/>
                </a:lnTo>
                <a:lnTo>
                  <a:pt x="111685" y="403"/>
                </a:lnTo>
                <a:lnTo>
                  <a:pt x="106997" y="161"/>
                </a:lnTo>
                <a:lnTo>
                  <a:pt x="102284" y="0"/>
                </a:lnTo>
                <a:lnTo>
                  <a:pt x="97555" y="686"/>
                </a:lnTo>
                <a:lnTo>
                  <a:pt x="92814" y="1937"/>
                </a:lnTo>
                <a:lnTo>
                  <a:pt x="88066" y="3565"/>
                </a:lnTo>
                <a:lnTo>
                  <a:pt x="83313" y="4650"/>
                </a:lnTo>
                <a:lnTo>
                  <a:pt x="78558" y="5374"/>
                </a:lnTo>
                <a:lnTo>
                  <a:pt x="73799" y="5856"/>
                </a:lnTo>
                <a:lnTo>
                  <a:pt x="69040" y="6972"/>
                </a:lnTo>
                <a:lnTo>
                  <a:pt x="64279" y="8509"/>
                </a:lnTo>
                <a:lnTo>
                  <a:pt x="59518" y="10328"/>
                </a:lnTo>
                <a:lnTo>
                  <a:pt x="54756" y="11540"/>
                </a:lnTo>
                <a:lnTo>
                  <a:pt x="49994" y="12348"/>
                </a:lnTo>
                <a:lnTo>
                  <a:pt x="45232" y="12887"/>
                </a:lnTo>
                <a:lnTo>
                  <a:pt x="41264" y="14834"/>
                </a:lnTo>
                <a:lnTo>
                  <a:pt x="37824" y="17719"/>
                </a:lnTo>
                <a:lnTo>
                  <a:pt x="34738" y="21230"/>
                </a:lnTo>
                <a:lnTo>
                  <a:pt x="29191" y="27248"/>
                </a:lnTo>
                <a:lnTo>
                  <a:pt x="21606" y="35099"/>
                </a:lnTo>
                <a:lnTo>
                  <a:pt x="16741" y="40820"/>
                </a:lnTo>
                <a:lnTo>
                  <a:pt x="11932" y="48655"/>
                </a:lnTo>
                <a:lnTo>
                  <a:pt x="7149" y="57428"/>
                </a:lnTo>
                <a:lnTo>
                  <a:pt x="4763" y="61991"/>
                </a:lnTo>
                <a:lnTo>
                  <a:pt x="2111" y="71293"/>
                </a:lnTo>
                <a:lnTo>
                  <a:pt x="932" y="80719"/>
                </a:lnTo>
                <a:lnTo>
                  <a:pt x="408" y="90200"/>
                </a:lnTo>
                <a:lnTo>
                  <a:pt x="175" y="99705"/>
                </a:lnTo>
                <a:lnTo>
                  <a:pt x="0" y="142971"/>
                </a:lnTo>
                <a:lnTo>
                  <a:pt x="790" y="149975"/>
                </a:lnTo>
                <a:lnTo>
                  <a:pt x="2111" y="157026"/>
                </a:lnTo>
                <a:lnTo>
                  <a:pt x="3785" y="164108"/>
                </a:lnTo>
                <a:lnTo>
                  <a:pt x="5695" y="171210"/>
                </a:lnTo>
                <a:lnTo>
                  <a:pt x="9933" y="185452"/>
                </a:lnTo>
                <a:lnTo>
                  <a:pt x="21476" y="221138"/>
                </a:lnTo>
                <a:lnTo>
                  <a:pt x="52377" y="314002"/>
                </a:lnTo>
                <a:lnTo>
                  <a:pt x="55023" y="326173"/>
                </a:lnTo>
                <a:lnTo>
                  <a:pt x="56992" y="337668"/>
                </a:lnTo>
                <a:lnTo>
                  <a:pt x="60514" y="350714"/>
                </a:lnTo>
                <a:lnTo>
                  <a:pt x="62608" y="362333"/>
                </a:lnTo>
                <a:lnTo>
                  <a:pt x="64332" y="372789"/>
                </a:lnTo>
                <a:lnTo>
                  <a:pt x="67744" y="382728"/>
                </a:lnTo>
                <a:lnTo>
                  <a:pt x="71907" y="392436"/>
                </a:lnTo>
                <a:lnTo>
                  <a:pt x="76403" y="401249"/>
                </a:lnTo>
                <a:lnTo>
                  <a:pt x="81047" y="407812"/>
                </a:lnTo>
                <a:lnTo>
                  <a:pt x="85756" y="413375"/>
                </a:lnTo>
                <a:lnTo>
                  <a:pt x="92442" y="420703"/>
                </a:lnTo>
                <a:lnTo>
                  <a:pt x="92776" y="425184"/>
                </a:lnTo>
                <a:lnTo>
                  <a:pt x="92858" y="4211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28"/>
          <p:cNvSpPr/>
          <p:nvPr/>
        </p:nvSpPr>
        <p:spPr>
          <a:xfrm>
            <a:off x="642945" y="1621631"/>
            <a:ext cx="342893" cy="35720"/>
          </a:xfrm>
          <a:custGeom>
            <a:avLst/>
            <a:gdLst/>
            <a:ahLst/>
            <a:cxnLst/>
            <a:rect l="0" t="0" r="0" b="0"/>
            <a:pathLst>
              <a:path w="342893" h="35720">
                <a:moveTo>
                  <a:pt x="7136" y="35719"/>
                </a:moveTo>
                <a:lnTo>
                  <a:pt x="7136" y="31926"/>
                </a:lnTo>
                <a:lnTo>
                  <a:pt x="6342" y="30809"/>
                </a:lnTo>
                <a:lnTo>
                  <a:pt x="5019" y="30064"/>
                </a:lnTo>
                <a:lnTo>
                  <a:pt x="985" y="28869"/>
                </a:lnTo>
                <a:lnTo>
                  <a:pt x="654" y="27977"/>
                </a:lnTo>
                <a:lnTo>
                  <a:pt x="433" y="26589"/>
                </a:lnTo>
                <a:lnTo>
                  <a:pt x="0" y="21521"/>
                </a:lnTo>
                <a:lnTo>
                  <a:pt x="7579" y="21458"/>
                </a:lnTo>
                <a:lnTo>
                  <a:pt x="33577" y="21433"/>
                </a:lnTo>
                <a:lnTo>
                  <a:pt x="39051" y="20639"/>
                </a:lnTo>
                <a:lnTo>
                  <a:pt x="45081" y="19315"/>
                </a:lnTo>
                <a:lnTo>
                  <a:pt x="51483" y="17639"/>
                </a:lnTo>
                <a:lnTo>
                  <a:pt x="58132" y="16522"/>
                </a:lnTo>
                <a:lnTo>
                  <a:pt x="64946" y="15777"/>
                </a:lnTo>
                <a:lnTo>
                  <a:pt x="71869" y="15281"/>
                </a:lnTo>
                <a:lnTo>
                  <a:pt x="78867" y="14949"/>
                </a:lnTo>
                <a:lnTo>
                  <a:pt x="92991" y="14582"/>
                </a:lnTo>
                <a:lnTo>
                  <a:pt x="141885" y="14313"/>
                </a:lnTo>
                <a:lnTo>
                  <a:pt x="149356" y="13511"/>
                </a:lnTo>
                <a:lnTo>
                  <a:pt x="156718" y="12182"/>
                </a:lnTo>
                <a:lnTo>
                  <a:pt x="164007" y="10503"/>
                </a:lnTo>
                <a:lnTo>
                  <a:pt x="171248" y="9383"/>
                </a:lnTo>
                <a:lnTo>
                  <a:pt x="178456" y="8636"/>
                </a:lnTo>
                <a:lnTo>
                  <a:pt x="185643" y="8139"/>
                </a:lnTo>
                <a:lnTo>
                  <a:pt x="192816" y="7807"/>
                </a:lnTo>
                <a:lnTo>
                  <a:pt x="207135" y="7438"/>
                </a:lnTo>
                <a:lnTo>
                  <a:pt x="232377" y="7231"/>
                </a:lnTo>
                <a:lnTo>
                  <a:pt x="240640" y="6408"/>
                </a:lnTo>
                <a:lnTo>
                  <a:pt x="248530" y="5066"/>
                </a:lnTo>
                <a:lnTo>
                  <a:pt x="256172" y="3377"/>
                </a:lnTo>
                <a:lnTo>
                  <a:pt x="262853" y="2251"/>
                </a:lnTo>
                <a:lnTo>
                  <a:pt x="268896" y="1501"/>
                </a:lnTo>
                <a:lnTo>
                  <a:pt x="274511" y="1001"/>
                </a:lnTo>
                <a:lnTo>
                  <a:pt x="280636" y="667"/>
                </a:lnTo>
                <a:lnTo>
                  <a:pt x="293791" y="296"/>
                </a:lnTo>
                <a:lnTo>
                  <a:pt x="325885" y="26"/>
                </a:lnTo>
                <a:lnTo>
                  <a:pt x="342892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29"/>
          <p:cNvSpPr/>
          <p:nvPr/>
        </p:nvSpPr>
        <p:spPr>
          <a:xfrm>
            <a:off x="1101167" y="1378743"/>
            <a:ext cx="163277" cy="384349"/>
          </a:xfrm>
          <a:custGeom>
            <a:avLst/>
            <a:gdLst/>
            <a:ahLst/>
            <a:cxnLst/>
            <a:rect l="0" t="0" r="0" b="0"/>
            <a:pathLst>
              <a:path w="163277" h="384349">
                <a:moveTo>
                  <a:pt x="163276" y="0"/>
                </a:moveTo>
                <a:lnTo>
                  <a:pt x="150069" y="0"/>
                </a:lnTo>
                <a:lnTo>
                  <a:pt x="142705" y="5703"/>
                </a:lnTo>
                <a:lnTo>
                  <a:pt x="139243" y="7771"/>
                </a:lnTo>
                <a:lnTo>
                  <a:pt x="135348" y="9943"/>
                </a:lnTo>
                <a:lnTo>
                  <a:pt x="131958" y="12979"/>
                </a:lnTo>
                <a:lnTo>
                  <a:pt x="128903" y="16590"/>
                </a:lnTo>
                <a:lnTo>
                  <a:pt x="126073" y="20585"/>
                </a:lnTo>
                <a:lnTo>
                  <a:pt x="121806" y="24836"/>
                </a:lnTo>
                <a:lnTo>
                  <a:pt x="116579" y="29257"/>
                </a:lnTo>
                <a:lnTo>
                  <a:pt x="110714" y="33793"/>
                </a:lnTo>
                <a:lnTo>
                  <a:pt x="105216" y="38403"/>
                </a:lnTo>
                <a:lnTo>
                  <a:pt x="99963" y="43065"/>
                </a:lnTo>
                <a:lnTo>
                  <a:pt x="89893" y="52478"/>
                </a:lnTo>
                <a:lnTo>
                  <a:pt x="80126" y="61953"/>
                </a:lnTo>
                <a:lnTo>
                  <a:pt x="75299" y="67496"/>
                </a:lnTo>
                <a:lnTo>
                  <a:pt x="70494" y="73572"/>
                </a:lnTo>
                <a:lnTo>
                  <a:pt x="65702" y="80004"/>
                </a:lnTo>
                <a:lnTo>
                  <a:pt x="56145" y="93501"/>
                </a:lnTo>
                <a:lnTo>
                  <a:pt x="51374" y="100434"/>
                </a:lnTo>
                <a:lnTo>
                  <a:pt x="47400" y="106644"/>
                </a:lnTo>
                <a:lnTo>
                  <a:pt x="43957" y="112371"/>
                </a:lnTo>
                <a:lnTo>
                  <a:pt x="40867" y="117777"/>
                </a:lnTo>
                <a:lnTo>
                  <a:pt x="38014" y="123762"/>
                </a:lnTo>
                <a:lnTo>
                  <a:pt x="35318" y="130133"/>
                </a:lnTo>
                <a:lnTo>
                  <a:pt x="32727" y="136762"/>
                </a:lnTo>
                <a:lnTo>
                  <a:pt x="30206" y="144356"/>
                </a:lnTo>
                <a:lnTo>
                  <a:pt x="27732" y="152593"/>
                </a:lnTo>
                <a:lnTo>
                  <a:pt x="22865" y="169419"/>
                </a:lnTo>
                <a:lnTo>
                  <a:pt x="15663" y="192280"/>
                </a:lnTo>
                <a:lnTo>
                  <a:pt x="10887" y="206902"/>
                </a:lnTo>
                <a:lnTo>
                  <a:pt x="9296" y="214135"/>
                </a:lnTo>
                <a:lnTo>
                  <a:pt x="8235" y="221338"/>
                </a:lnTo>
                <a:lnTo>
                  <a:pt x="7528" y="228521"/>
                </a:lnTo>
                <a:lnTo>
                  <a:pt x="7057" y="235691"/>
                </a:lnTo>
                <a:lnTo>
                  <a:pt x="6742" y="242853"/>
                </a:lnTo>
                <a:lnTo>
                  <a:pt x="6533" y="250008"/>
                </a:lnTo>
                <a:lnTo>
                  <a:pt x="5599" y="257160"/>
                </a:lnTo>
                <a:lnTo>
                  <a:pt x="4183" y="264309"/>
                </a:lnTo>
                <a:lnTo>
                  <a:pt x="2446" y="271456"/>
                </a:lnTo>
                <a:lnTo>
                  <a:pt x="1287" y="277808"/>
                </a:lnTo>
                <a:lnTo>
                  <a:pt x="0" y="289099"/>
                </a:lnTo>
                <a:lnTo>
                  <a:pt x="450" y="295127"/>
                </a:lnTo>
                <a:lnTo>
                  <a:pt x="1544" y="301526"/>
                </a:lnTo>
                <a:lnTo>
                  <a:pt x="3068" y="308174"/>
                </a:lnTo>
                <a:lnTo>
                  <a:pt x="6877" y="319794"/>
                </a:lnTo>
                <a:lnTo>
                  <a:pt x="9003" y="325115"/>
                </a:lnTo>
                <a:lnTo>
                  <a:pt x="12009" y="330249"/>
                </a:lnTo>
                <a:lnTo>
                  <a:pt x="15600" y="335260"/>
                </a:lnTo>
                <a:lnTo>
                  <a:pt x="19582" y="340188"/>
                </a:lnTo>
                <a:lnTo>
                  <a:pt x="23824" y="344267"/>
                </a:lnTo>
                <a:lnTo>
                  <a:pt x="28239" y="347780"/>
                </a:lnTo>
                <a:lnTo>
                  <a:pt x="32770" y="350916"/>
                </a:lnTo>
                <a:lnTo>
                  <a:pt x="36585" y="353800"/>
                </a:lnTo>
                <a:lnTo>
                  <a:pt x="39922" y="356517"/>
                </a:lnTo>
                <a:lnTo>
                  <a:pt x="42940" y="359122"/>
                </a:lnTo>
                <a:lnTo>
                  <a:pt x="47333" y="361652"/>
                </a:lnTo>
                <a:lnTo>
                  <a:pt x="52643" y="364133"/>
                </a:lnTo>
                <a:lnTo>
                  <a:pt x="58565" y="366580"/>
                </a:lnTo>
                <a:lnTo>
                  <a:pt x="63306" y="369006"/>
                </a:lnTo>
                <a:lnTo>
                  <a:pt x="67261" y="371416"/>
                </a:lnTo>
                <a:lnTo>
                  <a:pt x="70691" y="373817"/>
                </a:lnTo>
                <a:lnTo>
                  <a:pt x="74565" y="376212"/>
                </a:lnTo>
                <a:lnTo>
                  <a:pt x="78736" y="378602"/>
                </a:lnTo>
                <a:lnTo>
                  <a:pt x="83103" y="380989"/>
                </a:lnTo>
                <a:lnTo>
                  <a:pt x="88396" y="382580"/>
                </a:lnTo>
                <a:lnTo>
                  <a:pt x="94306" y="383641"/>
                </a:lnTo>
                <a:lnTo>
                  <a:pt x="100628" y="384348"/>
                </a:lnTo>
                <a:lnTo>
                  <a:pt x="105635" y="384026"/>
                </a:lnTo>
                <a:lnTo>
                  <a:pt x="109768" y="383017"/>
                </a:lnTo>
                <a:lnTo>
                  <a:pt x="113316" y="381551"/>
                </a:lnTo>
                <a:lnTo>
                  <a:pt x="117270" y="380574"/>
                </a:lnTo>
                <a:lnTo>
                  <a:pt x="121493" y="379922"/>
                </a:lnTo>
                <a:lnTo>
                  <a:pt x="125896" y="379488"/>
                </a:lnTo>
                <a:lnTo>
                  <a:pt x="130418" y="378404"/>
                </a:lnTo>
                <a:lnTo>
                  <a:pt x="135021" y="376888"/>
                </a:lnTo>
                <a:lnTo>
                  <a:pt x="148989" y="3714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30"/>
          <p:cNvSpPr/>
          <p:nvPr/>
        </p:nvSpPr>
        <p:spPr>
          <a:xfrm>
            <a:off x="1308299" y="1550193"/>
            <a:ext cx="284758" cy="178595"/>
          </a:xfrm>
          <a:custGeom>
            <a:avLst/>
            <a:gdLst/>
            <a:ahLst/>
            <a:cxnLst/>
            <a:rect l="0" t="0" r="0" b="0"/>
            <a:pathLst>
              <a:path w="284758" h="178595">
                <a:moveTo>
                  <a:pt x="6151" y="0"/>
                </a:moveTo>
                <a:lnTo>
                  <a:pt x="2358" y="0"/>
                </a:lnTo>
                <a:lnTo>
                  <a:pt x="1241" y="794"/>
                </a:lnTo>
                <a:lnTo>
                  <a:pt x="496" y="2117"/>
                </a:lnTo>
                <a:lnTo>
                  <a:pt x="0" y="3793"/>
                </a:lnTo>
                <a:lnTo>
                  <a:pt x="462" y="5703"/>
                </a:lnTo>
                <a:lnTo>
                  <a:pt x="3093" y="9943"/>
                </a:lnTo>
                <a:lnTo>
                  <a:pt x="4906" y="11392"/>
                </a:lnTo>
                <a:lnTo>
                  <a:pt x="6908" y="12357"/>
                </a:lnTo>
                <a:lnTo>
                  <a:pt x="9037" y="13001"/>
                </a:lnTo>
                <a:lnTo>
                  <a:pt x="11250" y="15017"/>
                </a:lnTo>
                <a:lnTo>
                  <a:pt x="13519" y="17949"/>
                </a:lnTo>
                <a:lnTo>
                  <a:pt x="15825" y="21491"/>
                </a:lnTo>
                <a:lnTo>
                  <a:pt x="18950" y="24646"/>
                </a:lnTo>
                <a:lnTo>
                  <a:pt x="22621" y="27543"/>
                </a:lnTo>
                <a:lnTo>
                  <a:pt x="26656" y="30269"/>
                </a:lnTo>
                <a:lnTo>
                  <a:pt x="30140" y="33673"/>
                </a:lnTo>
                <a:lnTo>
                  <a:pt x="33256" y="37530"/>
                </a:lnTo>
                <a:lnTo>
                  <a:pt x="36127" y="41689"/>
                </a:lnTo>
                <a:lnTo>
                  <a:pt x="39628" y="46049"/>
                </a:lnTo>
                <a:lnTo>
                  <a:pt x="43550" y="50543"/>
                </a:lnTo>
                <a:lnTo>
                  <a:pt x="47753" y="55127"/>
                </a:lnTo>
                <a:lnTo>
                  <a:pt x="56655" y="64453"/>
                </a:lnTo>
                <a:lnTo>
                  <a:pt x="61251" y="69163"/>
                </a:lnTo>
                <a:lnTo>
                  <a:pt x="66697" y="73890"/>
                </a:lnTo>
                <a:lnTo>
                  <a:pt x="72708" y="78629"/>
                </a:lnTo>
                <a:lnTo>
                  <a:pt x="79098" y="83375"/>
                </a:lnTo>
                <a:lnTo>
                  <a:pt x="92546" y="92883"/>
                </a:lnTo>
                <a:lnTo>
                  <a:pt x="99467" y="97641"/>
                </a:lnTo>
                <a:lnTo>
                  <a:pt x="105667" y="102400"/>
                </a:lnTo>
                <a:lnTo>
                  <a:pt x="111389" y="107161"/>
                </a:lnTo>
                <a:lnTo>
                  <a:pt x="116791" y="111922"/>
                </a:lnTo>
                <a:lnTo>
                  <a:pt x="122773" y="115889"/>
                </a:lnTo>
                <a:lnTo>
                  <a:pt x="129143" y="119329"/>
                </a:lnTo>
                <a:lnTo>
                  <a:pt x="135770" y="122415"/>
                </a:lnTo>
                <a:lnTo>
                  <a:pt x="142570" y="126060"/>
                </a:lnTo>
                <a:lnTo>
                  <a:pt x="149484" y="130078"/>
                </a:lnTo>
                <a:lnTo>
                  <a:pt x="156475" y="134343"/>
                </a:lnTo>
                <a:lnTo>
                  <a:pt x="163517" y="137981"/>
                </a:lnTo>
                <a:lnTo>
                  <a:pt x="170593" y="141200"/>
                </a:lnTo>
                <a:lnTo>
                  <a:pt x="177691" y="144140"/>
                </a:lnTo>
                <a:lnTo>
                  <a:pt x="184805" y="147687"/>
                </a:lnTo>
                <a:lnTo>
                  <a:pt x="191928" y="151639"/>
                </a:lnTo>
                <a:lnTo>
                  <a:pt x="199059" y="155862"/>
                </a:lnTo>
                <a:lnTo>
                  <a:pt x="205400" y="158677"/>
                </a:lnTo>
                <a:lnTo>
                  <a:pt x="211215" y="160553"/>
                </a:lnTo>
                <a:lnTo>
                  <a:pt x="216679" y="161804"/>
                </a:lnTo>
                <a:lnTo>
                  <a:pt x="221909" y="163432"/>
                </a:lnTo>
                <a:lnTo>
                  <a:pt x="226983" y="165311"/>
                </a:lnTo>
                <a:lnTo>
                  <a:pt x="231954" y="167357"/>
                </a:lnTo>
                <a:lnTo>
                  <a:pt x="236855" y="169515"/>
                </a:lnTo>
                <a:lnTo>
                  <a:pt x="246534" y="174030"/>
                </a:lnTo>
                <a:lnTo>
                  <a:pt x="254010" y="176565"/>
                </a:lnTo>
                <a:lnTo>
                  <a:pt x="262682" y="177993"/>
                </a:lnTo>
                <a:lnTo>
                  <a:pt x="270279" y="178416"/>
                </a:lnTo>
                <a:lnTo>
                  <a:pt x="277557" y="178541"/>
                </a:lnTo>
                <a:lnTo>
                  <a:pt x="284757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1"/>
          <p:cNvSpPr/>
          <p:nvPr/>
        </p:nvSpPr>
        <p:spPr>
          <a:xfrm>
            <a:off x="1371600" y="1557337"/>
            <a:ext cx="157163" cy="214314"/>
          </a:xfrm>
          <a:custGeom>
            <a:avLst/>
            <a:gdLst/>
            <a:ahLst/>
            <a:cxnLst/>
            <a:rect l="0" t="0" r="0" b="0"/>
            <a:pathLst>
              <a:path w="157163" h="214314">
                <a:moveTo>
                  <a:pt x="157162" y="0"/>
                </a:moveTo>
                <a:lnTo>
                  <a:pt x="153370" y="3792"/>
                </a:lnTo>
                <a:lnTo>
                  <a:pt x="151459" y="4909"/>
                </a:lnTo>
                <a:lnTo>
                  <a:pt x="147219" y="6151"/>
                </a:lnTo>
                <a:lnTo>
                  <a:pt x="142689" y="8819"/>
                </a:lnTo>
                <a:lnTo>
                  <a:pt x="140369" y="10642"/>
                </a:lnTo>
                <a:lnTo>
                  <a:pt x="137236" y="13445"/>
                </a:lnTo>
                <a:lnTo>
                  <a:pt x="129520" y="20792"/>
                </a:lnTo>
                <a:lnTo>
                  <a:pt x="125240" y="24180"/>
                </a:lnTo>
                <a:lnTo>
                  <a:pt x="120800" y="27233"/>
                </a:lnTo>
                <a:lnTo>
                  <a:pt x="116252" y="30061"/>
                </a:lnTo>
                <a:lnTo>
                  <a:pt x="111632" y="33535"/>
                </a:lnTo>
                <a:lnTo>
                  <a:pt x="106965" y="37438"/>
                </a:lnTo>
                <a:lnTo>
                  <a:pt x="102266" y="41627"/>
                </a:lnTo>
                <a:lnTo>
                  <a:pt x="97546" y="46802"/>
                </a:lnTo>
                <a:lnTo>
                  <a:pt x="92812" y="52632"/>
                </a:lnTo>
                <a:lnTo>
                  <a:pt x="88068" y="58901"/>
                </a:lnTo>
                <a:lnTo>
                  <a:pt x="78564" y="72216"/>
                </a:lnTo>
                <a:lnTo>
                  <a:pt x="73807" y="79100"/>
                </a:lnTo>
                <a:lnTo>
                  <a:pt x="69048" y="85277"/>
                </a:lnTo>
                <a:lnTo>
                  <a:pt x="64288" y="90983"/>
                </a:lnTo>
                <a:lnTo>
                  <a:pt x="59527" y="96374"/>
                </a:lnTo>
                <a:lnTo>
                  <a:pt x="54766" y="103143"/>
                </a:lnTo>
                <a:lnTo>
                  <a:pt x="50004" y="110831"/>
                </a:lnTo>
                <a:lnTo>
                  <a:pt x="41274" y="126252"/>
                </a:lnTo>
                <a:lnTo>
                  <a:pt x="34748" y="138397"/>
                </a:lnTo>
                <a:lnTo>
                  <a:pt x="31896" y="144652"/>
                </a:lnTo>
                <a:lnTo>
                  <a:pt x="29202" y="151204"/>
                </a:lnTo>
                <a:lnTo>
                  <a:pt x="26611" y="157953"/>
                </a:lnTo>
                <a:lnTo>
                  <a:pt x="24091" y="164039"/>
                </a:lnTo>
                <a:lnTo>
                  <a:pt x="21617" y="169684"/>
                </a:lnTo>
                <a:lnTo>
                  <a:pt x="16751" y="180190"/>
                </a:lnTo>
                <a:lnTo>
                  <a:pt x="11942" y="190151"/>
                </a:lnTo>
                <a:lnTo>
                  <a:pt x="9549" y="194236"/>
                </a:lnTo>
                <a:lnTo>
                  <a:pt x="4773" y="200892"/>
                </a:lnTo>
                <a:lnTo>
                  <a:pt x="2121" y="206496"/>
                </a:lnTo>
                <a:lnTo>
                  <a:pt x="0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32"/>
          <p:cNvSpPr/>
          <p:nvPr/>
        </p:nvSpPr>
        <p:spPr>
          <a:xfrm>
            <a:off x="1621631" y="1414462"/>
            <a:ext cx="148564" cy="399985"/>
          </a:xfrm>
          <a:custGeom>
            <a:avLst/>
            <a:gdLst/>
            <a:ahLst/>
            <a:cxnLst/>
            <a:rect l="0" t="0" r="0" b="0"/>
            <a:pathLst>
              <a:path w="148564" h="399985">
                <a:moveTo>
                  <a:pt x="0" y="0"/>
                </a:moveTo>
                <a:lnTo>
                  <a:pt x="10642" y="10642"/>
                </a:lnTo>
                <a:lnTo>
                  <a:pt x="11857" y="12651"/>
                </a:lnTo>
                <a:lnTo>
                  <a:pt x="15924" y="23695"/>
                </a:lnTo>
                <a:lnTo>
                  <a:pt x="19777" y="31962"/>
                </a:lnTo>
                <a:lnTo>
                  <a:pt x="24135" y="40928"/>
                </a:lnTo>
                <a:lnTo>
                  <a:pt x="28718" y="52322"/>
                </a:lnTo>
                <a:lnTo>
                  <a:pt x="31052" y="58694"/>
                </a:lnTo>
                <a:lnTo>
                  <a:pt x="34195" y="64529"/>
                </a:lnTo>
                <a:lnTo>
                  <a:pt x="37878" y="70007"/>
                </a:lnTo>
                <a:lnTo>
                  <a:pt x="41920" y="75246"/>
                </a:lnTo>
                <a:lnTo>
                  <a:pt x="46203" y="81120"/>
                </a:lnTo>
                <a:lnTo>
                  <a:pt x="55195" y="93997"/>
                </a:lnTo>
                <a:lnTo>
                  <a:pt x="83381" y="135830"/>
                </a:lnTo>
                <a:lnTo>
                  <a:pt x="88925" y="142941"/>
                </a:lnTo>
                <a:lnTo>
                  <a:pt x="95002" y="150063"/>
                </a:lnTo>
                <a:lnTo>
                  <a:pt x="101435" y="157192"/>
                </a:lnTo>
                <a:lnTo>
                  <a:pt x="107310" y="164326"/>
                </a:lnTo>
                <a:lnTo>
                  <a:pt x="112815" y="171463"/>
                </a:lnTo>
                <a:lnTo>
                  <a:pt x="118073" y="178602"/>
                </a:lnTo>
                <a:lnTo>
                  <a:pt x="122371" y="185743"/>
                </a:lnTo>
                <a:lnTo>
                  <a:pt x="126031" y="192885"/>
                </a:lnTo>
                <a:lnTo>
                  <a:pt x="129264" y="200028"/>
                </a:lnTo>
                <a:lnTo>
                  <a:pt x="132214" y="207170"/>
                </a:lnTo>
                <a:lnTo>
                  <a:pt x="134973" y="214314"/>
                </a:lnTo>
                <a:lnTo>
                  <a:pt x="140157" y="228601"/>
                </a:lnTo>
                <a:lnTo>
                  <a:pt x="145106" y="242888"/>
                </a:lnTo>
                <a:lnTo>
                  <a:pt x="146744" y="250825"/>
                </a:lnTo>
                <a:lnTo>
                  <a:pt x="147835" y="259292"/>
                </a:lnTo>
                <a:lnTo>
                  <a:pt x="148563" y="268111"/>
                </a:lnTo>
                <a:lnTo>
                  <a:pt x="148254" y="276372"/>
                </a:lnTo>
                <a:lnTo>
                  <a:pt x="147255" y="284261"/>
                </a:lnTo>
                <a:lnTo>
                  <a:pt x="145795" y="291901"/>
                </a:lnTo>
                <a:lnTo>
                  <a:pt x="144028" y="299376"/>
                </a:lnTo>
                <a:lnTo>
                  <a:pt x="142056" y="306740"/>
                </a:lnTo>
                <a:lnTo>
                  <a:pt x="139948" y="314031"/>
                </a:lnTo>
                <a:lnTo>
                  <a:pt x="135488" y="326365"/>
                </a:lnTo>
                <a:lnTo>
                  <a:pt x="130861" y="337932"/>
                </a:lnTo>
                <a:lnTo>
                  <a:pt x="126158" y="351011"/>
                </a:lnTo>
                <a:lnTo>
                  <a:pt x="123793" y="357039"/>
                </a:lnTo>
                <a:lnTo>
                  <a:pt x="121422" y="362645"/>
                </a:lnTo>
                <a:lnTo>
                  <a:pt x="119048" y="367969"/>
                </a:lnTo>
                <a:lnTo>
                  <a:pt x="116672" y="372313"/>
                </a:lnTo>
                <a:lnTo>
                  <a:pt x="114293" y="376002"/>
                </a:lnTo>
                <a:lnTo>
                  <a:pt x="111914" y="379256"/>
                </a:lnTo>
                <a:lnTo>
                  <a:pt x="109534" y="383012"/>
                </a:lnTo>
                <a:lnTo>
                  <a:pt x="107154" y="387104"/>
                </a:lnTo>
                <a:lnTo>
                  <a:pt x="104773" y="391419"/>
                </a:lnTo>
                <a:lnTo>
                  <a:pt x="102393" y="394296"/>
                </a:lnTo>
                <a:lnTo>
                  <a:pt x="100012" y="396214"/>
                </a:lnTo>
                <a:lnTo>
                  <a:pt x="94280" y="399292"/>
                </a:lnTo>
                <a:lnTo>
                  <a:pt x="91379" y="399713"/>
                </a:lnTo>
                <a:lnTo>
                  <a:pt x="86842" y="399984"/>
                </a:lnTo>
                <a:lnTo>
                  <a:pt x="84105" y="397904"/>
                </a:lnTo>
                <a:lnTo>
                  <a:pt x="82263" y="396238"/>
                </a:lnTo>
                <a:lnTo>
                  <a:pt x="81036" y="394334"/>
                </a:lnTo>
                <a:lnTo>
                  <a:pt x="78581" y="38576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33"/>
          <p:cNvSpPr/>
          <p:nvPr/>
        </p:nvSpPr>
        <p:spPr>
          <a:xfrm>
            <a:off x="1953595" y="1585912"/>
            <a:ext cx="203818" cy="14289"/>
          </a:xfrm>
          <a:custGeom>
            <a:avLst/>
            <a:gdLst/>
            <a:ahLst/>
            <a:cxnLst/>
            <a:rect l="0" t="0" r="0" b="0"/>
            <a:pathLst>
              <a:path w="203818" h="14289">
                <a:moveTo>
                  <a:pt x="3792" y="14288"/>
                </a:moveTo>
                <a:lnTo>
                  <a:pt x="0" y="14288"/>
                </a:lnTo>
                <a:lnTo>
                  <a:pt x="470" y="13494"/>
                </a:lnTo>
                <a:lnTo>
                  <a:pt x="2371" y="12171"/>
                </a:lnTo>
                <a:lnTo>
                  <a:pt x="9244" y="8137"/>
                </a:lnTo>
                <a:lnTo>
                  <a:pt x="12189" y="7806"/>
                </a:lnTo>
                <a:lnTo>
                  <a:pt x="16534" y="7585"/>
                </a:lnTo>
                <a:lnTo>
                  <a:pt x="21812" y="7438"/>
                </a:lnTo>
                <a:lnTo>
                  <a:pt x="27711" y="6546"/>
                </a:lnTo>
                <a:lnTo>
                  <a:pt x="34026" y="5158"/>
                </a:lnTo>
                <a:lnTo>
                  <a:pt x="40616" y="3439"/>
                </a:lnTo>
                <a:lnTo>
                  <a:pt x="47392" y="2292"/>
                </a:lnTo>
                <a:lnTo>
                  <a:pt x="54290" y="1528"/>
                </a:lnTo>
                <a:lnTo>
                  <a:pt x="61270" y="1019"/>
                </a:lnTo>
                <a:lnTo>
                  <a:pt x="68304" y="679"/>
                </a:lnTo>
                <a:lnTo>
                  <a:pt x="82470" y="302"/>
                </a:lnTo>
                <a:lnTo>
                  <a:pt x="193269" y="0"/>
                </a:lnTo>
                <a:lnTo>
                  <a:pt x="198600" y="0"/>
                </a:lnTo>
                <a:lnTo>
                  <a:pt x="200339" y="794"/>
                </a:lnTo>
                <a:lnTo>
                  <a:pt x="201498" y="2117"/>
                </a:lnTo>
                <a:lnTo>
                  <a:pt x="20381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34"/>
          <p:cNvSpPr/>
          <p:nvPr/>
        </p:nvSpPr>
        <p:spPr>
          <a:xfrm>
            <a:off x="1978818" y="1685925"/>
            <a:ext cx="207170" cy="14288"/>
          </a:xfrm>
          <a:custGeom>
            <a:avLst/>
            <a:gdLst/>
            <a:ahLst/>
            <a:cxnLst/>
            <a:rect l="0" t="0" r="0" b="0"/>
            <a:pathLst>
              <a:path w="207170" h="14288">
                <a:moveTo>
                  <a:pt x="0" y="14287"/>
                </a:moveTo>
                <a:lnTo>
                  <a:pt x="0" y="10495"/>
                </a:lnTo>
                <a:lnTo>
                  <a:pt x="794" y="9378"/>
                </a:lnTo>
                <a:lnTo>
                  <a:pt x="2117" y="8633"/>
                </a:lnTo>
                <a:lnTo>
                  <a:pt x="3793" y="8136"/>
                </a:lnTo>
                <a:lnTo>
                  <a:pt x="5704" y="7805"/>
                </a:lnTo>
                <a:lnTo>
                  <a:pt x="9943" y="7437"/>
                </a:lnTo>
                <a:lnTo>
                  <a:pt x="12979" y="7339"/>
                </a:lnTo>
                <a:lnTo>
                  <a:pt x="20585" y="7230"/>
                </a:lnTo>
                <a:lnTo>
                  <a:pt x="25630" y="6408"/>
                </a:lnTo>
                <a:lnTo>
                  <a:pt x="31374" y="5065"/>
                </a:lnTo>
                <a:lnTo>
                  <a:pt x="37585" y="3377"/>
                </a:lnTo>
                <a:lnTo>
                  <a:pt x="44900" y="2251"/>
                </a:lnTo>
                <a:lnTo>
                  <a:pt x="52952" y="1501"/>
                </a:lnTo>
                <a:lnTo>
                  <a:pt x="61495" y="1000"/>
                </a:lnTo>
                <a:lnTo>
                  <a:pt x="77338" y="444"/>
                </a:lnTo>
                <a:lnTo>
                  <a:pt x="106911" y="87"/>
                </a:lnTo>
                <a:lnTo>
                  <a:pt x="207169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35"/>
          <p:cNvSpPr/>
          <p:nvPr/>
        </p:nvSpPr>
        <p:spPr>
          <a:xfrm>
            <a:off x="2421855" y="1393031"/>
            <a:ext cx="171033" cy="435770"/>
          </a:xfrm>
          <a:custGeom>
            <a:avLst/>
            <a:gdLst/>
            <a:ahLst/>
            <a:cxnLst/>
            <a:rect l="0" t="0" r="0" b="0"/>
            <a:pathLst>
              <a:path w="171033" h="435770">
                <a:moveTo>
                  <a:pt x="164182" y="0"/>
                </a:moveTo>
                <a:lnTo>
                  <a:pt x="171032" y="0"/>
                </a:lnTo>
                <a:lnTo>
                  <a:pt x="165149" y="0"/>
                </a:lnTo>
                <a:lnTo>
                  <a:pt x="160379" y="2116"/>
                </a:lnTo>
                <a:lnTo>
                  <a:pt x="156884" y="3792"/>
                </a:lnTo>
                <a:lnTo>
                  <a:pt x="153760" y="5703"/>
                </a:lnTo>
                <a:lnTo>
                  <a:pt x="150884" y="7771"/>
                </a:lnTo>
                <a:lnTo>
                  <a:pt x="148173" y="9943"/>
                </a:lnTo>
                <a:lnTo>
                  <a:pt x="144778" y="12185"/>
                </a:lnTo>
                <a:lnTo>
                  <a:pt x="140927" y="14473"/>
                </a:lnTo>
                <a:lnTo>
                  <a:pt x="136773" y="16792"/>
                </a:lnTo>
                <a:lnTo>
                  <a:pt x="127923" y="21486"/>
                </a:lnTo>
                <a:lnTo>
                  <a:pt x="123341" y="23849"/>
                </a:lnTo>
                <a:lnTo>
                  <a:pt x="119492" y="27012"/>
                </a:lnTo>
                <a:lnTo>
                  <a:pt x="116132" y="30708"/>
                </a:lnTo>
                <a:lnTo>
                  <a:pt x="113099" y="34759"/>
                </a:lnTo>
                <a:lnTo>
                  <a:pt x="108695" y="39048"/>
                </a:lnTo>
                <a:lnTo>
                  <a:pt x="103378" y="43494"/>
                </a:lnTo>
                <a:lnTo>
                  <a:pt x="97452" y="48046"/>
                </a:lnTo>
                <a:lnTo>
                  <a:pt x="91914" y="52668"/>
                </a:lnTo>
                <a:lnTo>
                  <a:pt x="86635" y="57337"/>
                </a:lnTo>
                <a:lnTo>
                  <a:pt x="76535" y="66758"/>
                </a:lnTo>
                <a:lnTo>
                  <a:pt x="66755" y="76237"/>
                </a:lnTo>
                <a:lnTo>
                  <a:pt x="61924" y="81781"/>
                </a:lnTo>
                <a:lnTo>
                  <a:pt x="57117" y="87858"/>
                </a:lnTo>
                <a:lnTo>
                  <a:pt x="52324" y="94291"/>
                </a:lnTo>
                <a:lnTo>
                  <a:pt x="46999" y="105671"/>
                </a:lnTo>
                <a:lnTo>
                  <a:pt x="43044" y="116815"/>
                </a:lnTo>
                <a:lnTo>
                  <a:pt x="39767" y="123120"/>
                </a:lnTo>
                <a:lnTo>
                  <a:pt x="35995" y="129705"/>
                </a:lnTo>
                <a:lnTo>
                  <a:pt x="32687" y="136476"/>
                </a:lnTo>
                <a:lnTo>
                  <a:pt x="29687" y="143372"/>
                </a:lnTo>
                <a:lnTo>
                  <a:pt x="26894" y="150350"/>
                </a:lnTo>
                <a:lnTo>
                  <a:pt x="21673" y="164453"/>
                </a:lnTo>
                <a:lnTo>
                  <a:pt x="9449" y="200044"/>
                </a:lnTo>
                <a:lnTo>
                  <a:pt x="4660" y="214321"/>
                </a:lnTo>
                <a:lnTo>
                  <a:pt x="3065" y="222255"/>
                </a:lnTo>
                <a:lnTo>
                  <a:pt x="2002" y="230720"/>
                </a:lnTo>
                <a:lnTo>
                  <a:pt x="1293" y="239538"/>
                </a:lnTo>
                <a:lnTo>
                  <a:pt x="821" y="247798"/>
                </a:lnTo>
                <a:lnTo>
                  <a:pt x="296" y="263326"/>
                </a:lnTo>
                <a:lnTo>
                  <a:pt x="0" y="285456"/>
                </a:lnTo>
                <a:lnTo>
                  <a:pt x="752" y="292698"/>
                </a:lnTo>
                <a:lnTo>
                  <a:pt x="2048" y="299907"/>
                </a:lnTo>
                <a:lnTo>
                  <a:pt x="3705" y="307094"/>
                </a:lnTo>
                <a:lnTo>
                  <a:pt x="5604" y="314267"/>
                </a:lnTo>
                <a:lnTo>
                  <a:pt x="9830" y="328586"/>
                </a:lnTo>
                <a:lnTo>
                  <a:pt x="12862" y="334945"/>
                </a:lnTo>
                <a:lnTo>
                  <a:pt x="16471" y="340772"/>
                </a:lnTo>
                <a:lnTo>
                  <a:pt x="20464" y="346244"/>
                </a:lnTo>
                <a:lnTo>
                  <a:pt x="23920" y="352273"/>
                </a:lnTo>
                <a:lnTo>
                  <a:pt x="27018" y="358673"/>
                </a:lnTo>
                <a:lnTo>
                  <a:pt x="29877" y="365322"/>
                </a:lnTo>
                <a:lnTo>
                  <a:pt x="33370" y="370548"/>
                </a:lnTo>
                <a:lnTo>
                  <a:pt x="37287" y="374826"/>
                </a:lnTo>
                <a:lnTo>
                  <a:pt x="41485" y="378471"/>
                </a:lnTo>
                <a:lnTo>
                  <a:pt x="45871" y="382489"/>
                </a:lnTo>
                <a:lnTo>
                  <a:pt x="54979" y="391187"/>
                </a:lnTo>
                <a:lnTo>
                  <a:pt x="59630" y="394935"/>
                </a:lnTo>
                <a:lnTo>
                  <a:pt x="64318" y="398227"/>
                </a:lnTo>
                <a:lnTo>
                  <a:pt x="69031" y="401216"/>
                </a:lnTo>
                <a:lnTo>
                  <a:pt x="73761" y="404002"/>
                </a:lnTo>
                <a:lnTo>
                  <a:pt x="78501" y="406653"/>
                </a:lnTo>
                <a:lnTo>
                  <a:pt x="88001" y="411716"/>
                </a:lnTo>
                <a:lnTo>
                  <a:pt x="111797" y="423831"/>
                </a:lnTo>
                <a:lnTo>
                  <a:pt x="116559" y="425429"/>
                </a:lnTo>
                <a:lnTo>
                  <a:pt x="121321" y="426494"/>
                </a:lnTo>
                <a:lnTo>
                  <a:pt x="126083" y="427204"/>
                </a:lnTo>
                <a:lnTo>
                  <a:pt x="130845" y="427678"/>
                </a:lnTo>
                <a:lnTo>
                  <a:pt x="135607" y="427994"/>
                </a:lnTo>
                <a:lnTo>
                  <a:pt x="140370" y="428204"/>
                </a:lnTo>
                <a:lnTo>
                  <a:pt x="143545" y="429138"/>
                </a:lnTo>
                <a:lnTo>
                  <a:pt x="145661" y="430554"/>
                </a:lnTo>
                <a:lnTo>
                  <a:pt x="147072" y="432292"/>
                </a:lnTo>
                <a:lnTo>
                  <a:pt x="149601" y="433451"/>
                </a:lnTo>
                <a:lnTo>
                  <a:pt x="152874" y="434224"/>
                </a:lnTo>
                <a:lnTo>
                  <a:pt x="164182" y="4357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6"/>
          <p:cNvSpPr/>
          <p:nvPr/>
        </p:nvSpPr>
        <p:spPr>
          <a:xfrm>
            <a:off x="2614612" y="1543050"/>
            <a:ext cx="228601" cy="271463"/>
          </a:xfrm>
          <a:custGeom>
            <a:avLst/>
            <a:gdLst/>
            <a:ahLst/>
            <a:cxnLst/>
            <a:rect l="0" t="0" r="0" b="0"/>
            <a:pathLst>
              <a:path w="228601" h="271463">
                <a:moveTo>
                  <a:pt x="0" y="0"/>
                </a:moveTo>
                <a:lnTo>
                  <a:pt x="0" y="9943"/>
                </a:lnTo>
                <a:lnTo>
                  <a:pt x="794" y="12185"/>
                </a:lnTo>
                <a:lnTo>
                  <a:pt x="7771" y="23602"/>
                </a:lnTo>
                <a:lnTo>
                  <a:pt x="12185" y="31921"/>
                </a:lnTo>
                <a:lnTo>
                  <a:pt x="30967" y="69093"/>
                </a:lnTo>
                <a:lnTo>
                  <a:pt x="34138" y="73843"/>
                </a:lnTo>
                <a:lnTo>
                  <a:pt x="37840" y="78598"/>
                </a:lnTo>
                <a:lnTo>
                  <a:pt x="41896" y="83354"/>
                </a:lnTo>
                <a:lnTo>
                  <a:pt x="45393" y="88113"/>
                </a:lnTo>
                <a:lnTo>
                  <a:pt x="48518" y="92873"/>
                </a:lnTo>
                <a:lnTo>
                  <a:pt x="51395" y="97634"/>
                </a:lnTo>
                <a:lnTo>
                  <a:pt x="54901" y="102396"/>
                </a:lnTo>
                <a:lnTo>
                  <a:pt x="58826" y="107157"/>
                </a:lnTo>
                <a:lnTo>
                  <a:pt x="63030" y="111919"/>
                </a:lnTo>
                <a:lnTo>
                  <a:pt x="71934" y="121444"/>
                </a:lnTo>
                <a:lnTo>
                  <a:pt x="90586" y="140493"/>
                </a:lnTo>
                <a:lnTo>
                  <a:pt x="96109" y="145256"/>
                </a:lnTo>
                <a:lnTo>
                  <a:pt x="102173" y="150018"/>
                </a:lnTo>
                <a:lnTo>
                  <a:pt x="108596" y="154781"/>
                </a:lnTo>
                <a:lnTo>
                  <a:pt x="114466" y="159543"/>
                </a:lnTo>
                <a:lnTo>
                  <a:pt x="119967" y="164306"/>
                </a:lnTo>
                <a:lnTo>
                  <a:pt x="125222" y="169068"/>
                </a:lnTo>
                <a:lnTo>
                  <a:pt x="135294" y="178593"/>
                </a:lnTo>
                <a:lnTo>
                  <a:pt x="140202" y="183356"/>
                </a:lnTo>
                <a:lnTo>
                  <a:pt x="145062" y="187325"/>
                </a:lnTo>
                <a:lnTo>
                  <a:pt x="149889" y="190764"/>
                </a:lnTo>
                <a:lnTo>
                  <a:pt x="154695" y="193851"/>
                </a:lnTo>
                <a:lnTo>
                  <a:pt x="159486" y="197496"/>
                </a:lnTo>
                <a:lnTo>
                  <a:pt x="164268" y="201514"/>
                </a:lnTo>
                <a:lnTo>
                  <a:pt x="169043" y="205780"/>
                </a:lnTo>
                <a:lnTo>
                  <a:pt x="178583" y="214753"/>
                </a:lnTo>
                <a:lnTo>
                  <a:pt x="201987" y="237732"/>
                </a:lnTo>
                <a:lnTo>
                  <a:pt x="206983" y="244829"/>
                </a:lnTo>
                <a:lnTo>
                  <a:pt x="209426" y="248944"/>
                </a:lnTo>
                <a:lnTo>
                  <a:pt x="211849" y="251688"/>
                </a:lnTo>
                <a:lnTo>
                  <a:pt x="214257" y="253517"/>
                </a:lnTo>
                <a:lnTo>
                  <a:pt x="216657" y="254736"/>
                </a:lnTo>
                <a:lnTo>
                  <a:pt x="218257" y="256343"/>
                </a:lnTo>
                <a:lnTo>
                  <a:pt x="219323" y="258207"/>
                </a:lnTo>
                <a:lnTo>
                  <a:pt x="220034" y="260244"/>
                </a:lnTo>
                <a:lnTo>
                  <a:pt x="221302" y="261602"/>
                </a:lnTo>
                <a:lnTo>
                  <a:pt x="222941" y="262508"/>
                </a:lnTo>
                <a:lnTo>
                  <a:pt x="224827" y="263111"/>
                </a:lnTo>
                <a:lnTo>
                  <a:pt x="226085" y="264307"/>
                </a:lnTo>
                <a:lnTo>
                  <a:pt x="226923" y="265899"/>
                </a:lnTo>
                <a:lnTo>
                  <a:pt x="228600" y="2714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37"/>
          <p:cNvSpPr/>
          <p:nvPr/>
        </p:nvSpPr>
        <p:spPr>
          <a:xfrm>
            <a:off x="2664618" y="1571625"/>
            <a:ext cx="146992" cy="178594"/>
          </a:xfrm>
          <a:custGeom>
            <a:avLst/>
            <a:gdLst/>
            <a:ahLst/>
            <a:cxnLst/>
            <a:rect l="0" t="0" r="0" b="0"/>
            <a:pathLst>
              <a:path w="146992" h="178594">
                <a:moveTo>
                  <a:pt x="142875" y="0"/>
                </a:moveTo>
                <a:lnTo>
                  <a:pt x="146991" y="0"/>
                </a:lnTo>
                <a:lnTo>
                  <a:pt x="145234" y="0"/>
                </a:lnTo>
                <a:lnTo>
                  <a:pt x="144448" y="793"/>
                </a:lnTo>
                <a:lnTo>
                  <a:pt x="143923" y="2116"/>
                </a:lnTo>
                <a:lnTo>
                  <a:pt x="143082" y="6150"/>
                </a:lnTo>
                <a:lnTo>
                  <a:pt x="139144" y="10641"/>
                </a:lnTo>
                <a:lnTo>
                  <a:pt x="136419" y="12650"/>
                </a:lnTo>
                <a:lnTo>
                  <a:pt x="133015" y="14783"/>
                </a:lnTo>
                <a:lnTo>
                  <a:pt x="129158" y="16999"/>
                </a:lnTo>
                <a:lnTo>
                  <a:pt x="125793" y="20064"/>
                </a:lnTo>
                <a:lnTo>
                  <a:pt x="122756" y="23695"/>
                </a:lnTo>
                <a:lnTo>
                  <a:pt x="119937" y="27702"/>
                </a:lnTo>
                <a:lnTo>
                  <a:pt x="116471" y="31962"/>
                </a:lnTo>
                <a:lnTo>
                  <a:pt x="112572" y="36389"/>
                </a:lnTo>
                <a:lnTo>
                  <a:pt x="108386" y="40928"/>
                </a:lnTo>
                <a:lnTo>
                  <a:pt x="99501" y="50204"/>
                </a:lnTo>
                <a:lnTo>
                  <a:pt x="66645" y="83355"/>
                </a:lnTo>
                <a:lnTo>
                  <a:pt x="61893" y="88907"/>
                </a:lnTo>
                <a:lnTo>
                  <a:pt x="57137" y="94990"/>
                </a:lnTo>
                <a:lnTo>
                  <a:pt x="52379" y="101427"/>
                </a:lnTo>
                <a:lnTo>
                  <a:pt x="47619" y="107305"/>
                </a:lnTo>
                <a:lnTo>
                  <a:pt x="42859" y="112812"/>
                </a:lnTo>
                <a:lnTo>
                  <a:pt x="38098" y="118070"/>
                </a:lnTo>
                <a:lnTo>
                  <a:pt x="34130" y="123163"/>
                </a:lnTo>
                <a:lnTo>
                  <a:pt x="30691" y="128146"/>
                </a:lnTo>
                <a:lnTo>
                  <a:pt x="27604" y="133056"/>
                </a:lnTo>
                <a:lnTo>
                  <a:pt x="24753" y="137122"/>
                </a:lnTo>
                <a:lnTo>
                  <a:pt x="22058" y="140627"/>
                </a:lnTo>
                <a:lnTo>
                  <a:pt x="19468" y="143758"/>
                </a:lnTo>
                <a:lnTo>
                  <a:pt x="16948" y="147432"/>
                </a:lnTo>
                <a:lnTo>
                  <a:pt x="14473" y="151469"/>
                </a:lnTo>
                <a:lnTo>
                  <a:pt x="12031" y="155748"/>
                </a:lnTo>
                <a:lnTo>
                  <a:pt x="10402" y="159394"/>
                </a:lnTo>
                <a:lnTo>
                  <a:pt x="9316" y="162619"/>
                </a:lnTo>
                <a:lnTo>
                  <a:pt x="8592" y="165563"/>
                </a:lnTo>
                <a:lnTo>
                  <a:pt x="5671" y="170950"/>
                </a:lnTo>
                <a:lnTo>
                  <a:pt x="0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38"/>
          <p:cNvSpPr/>
          <p:nvPr/>
        </p:nvSpPr>
        <p:spPr>
          <a:xfrm>
            <a:off x="2900362" y="1664493"/>
            <a:ext cx="171451" cy="7058"/>
          </a:xfrm>
          <a:custGeom>
            <a:avLst/>
            <a:gdLst/>
            <a:ahLst/>
            <a:cxnLst/>
            <a:rect l="0" t="0" r="0" b="0"/>
            <a:pathLst>
              <a:path w="171451" h="7058">
                <a:moveTo>
                  <a:pt x="0" y="0"/>
                </a:moveTo>
                <a:lnTo>
                  <a:pt x="16793" y="0"/>
                </a:lnTo>
                <a:lnTo>
                  <a:pt x="19926" y="794"/>
                </a:lnTo>
                <a:lnTo>
                  <a:pt x="23603" y="2117"/>
                </a:lnTo>
                <a:lnTo>
                  <a:pt x="27642" y="3793"/>
                </a:lnTo>
                <a:lnTo>
                  <a:pt x="31128" y="4910"/>
                </a:lnTo>
                <a:lnTo>
                  <a:pt x="34246" y="5655"/>
                </a:lnTo>
                <a:lnTo>
                  <a:pt x="37118" y="6151"/>
                </a:lnTo>
                <a:lnTo>
                  <a:pt x="41414" y="6482"/>
                </a:lnTo>
                <a:lnTo>
                  <a:pt x="46659" y="6703"/>
                </a:lnTo>
                <a:lnTo>
                  <a:pt x="58838" y="6948"/>
                </a:lnTo>
                <a:lnTo>
                  <a:pt x="72187" y="7057"/>
                </a:lnTo>
                <a:lnTo>
                  <a:pt x="78288" y="6292"/>
                </a:lnTo>
                <a:lnTo>
                  <a:pt x="83942" y="4989"/>
                </a:lnTo>
                <a:lnTo>
                  <a:pt x="89299" y="3326"/>
                </a:lnTo>
                <a:lnTo>
                  <a:pt x="95251" y="2217"/>
                </a:lnTo>
                <a:lnTo>
                  <a:pt x="101601" y="1478"/>
                </a:lnTo>
                <a:lnTo>
                  <a:pt x="108215" y="986"/>
                </a:lnTo>
                <a:lnTo>
                  <a:pt x="115006" y="657"/>
                </a:lnTo>
                <a:lnTo>
                  <a:pt x="128901" y="292"/>
                </a:lnTo>
                <a:lnTo>
                  <a:pt x="163506" y="12"/>
                </a:lnTo>
                <a:lnTo>
                  <a:pt x="1714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39"/>
          <p:cNvSpPr/>
          <p:nvPr/>
        </p:nvSpPr>
        <p:spPr>
          <a:xfrm>
            <a:off x="3207543" y="1521618"/>
            <a:ext cx="42864" cy="285751"/>
          </a:xfrm>
          <a:custGeom>
            <a:avLst/>
            <a:gdLst/>
            <a:ahLst/>
            <a:cxnLst/>
            <a:rect l="0" t="0" r="0" b="0"/>
            <a:pathLst>
              <a:path w="42864" h="285751">
                <a:moveTo>
                  <a:pt x="7144" y="0"/>
                </a:moveTo>
                <a:lnTo>
                  <a:pt x="993" y="0"/>
                </a:lnTo>
                <a:lnTo>
                  <a:pt x="662" y="794"/>
                </a:lnTo>
                <a:lnTo>
                  <a:pt x="131" y="7771"/>
                </a:lnTo>
                <a:lnTo>
                  <a:pt x="39" y="14474"/>
                </a:lnTo>
                <a:lnTo>
                  <a:pt x="0" y="129680"/>
                </a:lnTo>
                <a:lnTo>
                  <a:pt x="794" y="135666"/>
                </a:lnTo>
                <a:lnTo>
                  <a:pt x="2117" y="141244"/>
                </a:lnTo>
                <a:lnTo>
                  <a:pt x="3793" y="146550"/>
                </a:lnTo>
                <a:lnTo>
                  <a:pt x="4910" y="152469"/>
                </a:lnTo>
                <a:lnTo>
                  <a:pt x="5655" y="158796"/>
                </a:lnTo>
                <a:lnTo>
                  <a:pt x="6151" y="165395"/>
                </a:lnTo>
                <a:lnTo>
                  <a:pt x="6482" y="172176"/>
                </a:lnTo>
                <a:lnTo>
                  <a:pt x="6850" y="186061"/>
                </a:lnTo>
                <a:lnTo>
                  <a:pt x="7742" y="192303"/>
                </a:lnTo>
                <a:lnTo>
                  <a:pt x="9130" y="198052"/>
                </a:lnTo>
                <a:lnTo>
                  <a:pt x="10849" y="203472"/>
                </a:lnTo>
                <a:lnTo>
                  <a:pt x="11995" y="208673"/>
                </a:lnTo>
                <a:lnTo>
                  <a:pt x="12760" y="213728"/>
                </a:lnTo>
                <a:lnTo>
                  <a:pt x="13269" y="218686"/>
                </a:lnTo>
                <a:lnTo>
                  <a:pt x="14402" y="223578"/>
                </a:lnTo>
                <a:lnTo>
                  <a:pt x="15952" y="228427"/>
                </a:lnTo>
                <a:lnTo>
                  <a:pt x="17778" y="233247"/>
                </a:lnTo>
                <a:lnTo>
                  <a:pt x="19790" y="238048"/>
                </a:lnTo>
                <a:lnTo>
                  <a:pt x="21925" y="242836"/>
                </a:lnTo>
                <a:lnTo>
                  <a:pt x="24141" y="247616"/>
                </a:lnTo>
                <a:lnTo>
                  <a:pt x="26413" y="251596"/>
                </a:lnTo>
                <a:lnTo>
                  <a:pt x="28721" y="255043"/>
                </a:lnTo>
                <a:lnTo>
                  <a:pt x="31054" y="258135"/>
                </a:lnTo>
                <a:lnTo>
                  <a:pt x="32609" y="261784"/>
                </a:lnTo>
                <a:lnTo>
                  <a:pt x="33646" y="265804"/>
                </a:lnTo>
                <a:lnTo>
                  <a:pt x="34337" y="270072"/>
                </a:lnTo>
                <a:lnTo>
                  <a:pt x="35591" y="272917"/>
                </a:lnTo>
                <a:lnTo>
                  <a:pt x="37221" y="274813"/>
                </a:lnTo>
                <a:lnTo>
                  <a:pt x="39102" y="276078"/>
                </a:lnTo>
                <a:lnTo>
                  <a:pt x="40355" y="277714"/>
                </a:lnTo>
                <a:lnTo>
                  <a:pt x="41191" y="279599"/>
                </a:lnTo>
                <a:lnTo>
                  <a:pt x="42863" y="2857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40"/>
          <p:cNvSpPr/>
          <p:nvPr/>
        </p:nvSpPr>
        <p:spPr>
          <a:xfrm>
            <a:off x="3386137" y="1450181"/>
            <a:ext cx="191670" cy="435740"/>
          </a:xfrm>
          <a:custGeom>
            <a:avLst/>
            <a:gdLst/>
            <a:ahLst/>
            <a:cxnLst/>
            <a:rect l="0" t="0" r="0" b="0"/>
            <a:pathLst>
              <a:path w="191670" h="435740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7771" y="8819"/>
                </a:lnTo>
                <a:lnTo>
                  <a:pt x="12185" y="12651"/>
                </a:lnTo>
                <a:lnTo>
                  <a:pt x="16792" y="16999"/>
                </a:lnTo>
                <a:lnTo>
                  <a:pt x="19926" y="19270"/>
                </a:lnTo>
                <a:lnTo>
                  <a:pt x="23603" y="21578"/>
                </a:lnTo>
                <a:lnTo>
                  <a:pt x="27641" y="23910"/>
                </a:lnTo>
                <a:lnTo>
                  <a:pt x="31128" y="26259"/>
                </a:lnTo>
                <a:lnTo>
                  <a:pt x="34246" y="28618"/>
                </a:lnTo>
                <a:lnTo>
                  <a:pt x="37118" y="30985"/>
                </a:lnTo>
                <a:lnTo>
                  <a:pt x="40620" y="34150"/>
                </a:lnTo>
                <a:lnTo>
                  <a:pt x="48745" y="41901"/>
                </a:lnTo>
                <a:lnTo>
                  <a:pt x="82449" y="75331"/>
                </a:lnTo>
                <a:lnTo>
                  <a:pt x="88304" y="80383"/>
                </a:lnTo>
                <a:lnTo>
                  <a:pt x="94588" y="85339"/>
                </a:lnTo>
                <a:lnTo>
                  <a:pt x="101159" y="90230"/>
                </a:lnTo>
                <a:lnTo>
                  <a:pt x="107127" y="95872"/>
                </a:lnTo>
                <a:lnTo>
                  <a:pt x="112693" y="102015"/>
                </a:lnTo>
                <a:lnTo>
                  <a:pt x="117991" y="108491"/>
                </a:lnTo>
                <a:lnTo>
                  <a:pt x="123111" y="114396"/>
                </a:lnTo>
                <a:lnTo>
                  <a:pt x="128112" y="119920"/>
                </a:lnTo>
                <a:lnTo>
                  <a:pt x="133033" y="125190"/>
                </a:lnTo>
                <a:lnTo>
                  <a:pt x="137107" y="131085"/>
                </a:lnTo>
                <a:lnTo>
                  <a:pt x="140617" y="137396"/>
                </a:lnTo>
                <a:lnTo>
                  <a:pt x="143751" y="143985"/>
                </a:lnTo>
                <a:lnTo>
                  <a:pt x="147428" y="150759"/>
                </a:lnTo>
                <a:lnTo>
                  <a:pt x="151467" y="157656"/>
                </a:lnTo>
                <a:lnTo>
                  <a:pt x="155746" y="164635"/>
                </a:lnTo>
                <a:lnTo>
                  <a:pt x="159393" y="171669"/>
                </a:lnTo>
                <a:lnTo>
                  <a:pt x="162619" y="178740"/>
                </a:lnTo>
                <a:lnTo>
                  <a:pt x="165562" y="185835"/>
                </a:lnTo>
                <a:lnTo>
                  <a:pt x="169112" y="192946"/>
                </a:lnTo>
                <a:lnTo>
                  <a:pt x="173067" y="200068"/>
                </a:lnTo>
                <a:lnTo>
                  <a:pt x="177290" y="207198"/>
                </a:lnTo>
                <a:lnTo>
                  <a:pt x="180106" y="214332"/>
                </a:lnTo>
                <a:lnTo>
                  <a:pt x="181983" y="221469"/>
                </a:lnTo>
                <a:lnTo>
                  <a:pt x="183235" y="228608"/>
                </a:lnTo>
                <a:lnTo>
                  <a:pt x="184863" y="235749"/>
                </a:lnTo>
                <a:lnTo>
                  <a:pt x="186742" y="242891"/>
                </a:lnTo>
                <a:lnTo>
                  <a:pt x="188788" y="250034"/>
                </a:lnTo>
                <a:lnTo>
                  <a:pt x="190153" y="257176"/>
                </a:lnTo>
                <a:lnTo>
                  <a:pt x="191062" y="264320"/>
                </a:lnTo>
                <a:lnTo>
                  <a:pt x="191669" y="271463"/>
                </a:lnTo>
                <a:lnTo>
                  <a:pt x="191279" y="278607"/>
                </a:lnTo>
                <a:lnTo>
                  <a:pt x="190226" y="285750"/>
                </a:lnTo>
                <a:lnTo>
                  <a:pt x="188730" y="292894"/>
                </a:lnTo>
                <a:lnTo>
                  <a:pt x="186939" y="300037"/>
                </a:lnTo>
                <a:lnTo>
                  <a:pt x="184951" y="307181"/>
                </a:lnTo>
                <a:lnTo>
                  <a:pt x="180625" y="321469"/>
                </a:lnTo>
                <a:lnTo>
                  <a:pt x="176057" y="335756"/>
                </a:lnTo>
                <a:lnTo>
                  <a:pt x="171381" y="347927"/>
                </a:lnTo>
                <a:lnTo>
                  <a:pt x="166657" y="359422"/>
                </a:lnTo>
                <a:lnTo>
                  <a:pt x="161911" y="372468"/>
                </a:lnTo>
                <a:lnTo>
                  <a:pt x="157156" y="381970"/>
                </a:lnTo>
                <a:lnTo>
                  <a:pt x="152397" y="389633"/>
                </a:lnTo>
                <a:lnTo>
                  <a:pt x="147636" y="398330"/>
                </a:lnTo>
                <a:lnTo>
                  <a:pt x="144462" y="402872"/>
                </a:lnTo>
                <a:lnTo>
                  <a:pt x="140758" y="407488"/>
                </a:lnTo>
                <a:lnTo>
                  <a:pt x="136701" y="412152"/>
                </a:lnTo>
                <a:lnTo>
                  <a:pt x="130077" y="419451"/>
                </a:lnTo>
                <a:lnTo>
                  <a:pt x="127199" y="422509"/>
                </a:lnTo>
                <a:lnTo>
                  <a:pt x="124487" y="424548"/>
                </a:lnTo>
                <a:lnTo>
                  <a:pt x="119357" y="426813"/>
                </a:lnTo>
                <a:lnTo>
                  <a:pt x="117671" y="428210"/>
                </a:lnTo>
                <a:lnTo>
                  <a:pt x="116548" y="429936"/>
                </a:lnTo>
                <a:lnTo>
                  <a:pt x="114312" y="435739"/>
                </a:lnTo>
                <a:lnTo>
                  <a:pt x="114300" y="4286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41"/>
          <p:cNvSpPr/>
          <p:nvPr/>
        </p:nvSpPr>
        <p:spPr>
          <a:xfrm>
            <a:off x="3658592" y="1393059"/>
            <a:ext cx="206177" cy="142524"/>
          </a:xfrm>
          <a:custGeom>
            <a:avLst/>
            <a:gdLst/>
            <a:ahLst/>
            <a:cxnLst/>
            <a:rect l="0" t="0" r="0" b="0"/>
            <a:pathLst>
              <a:path w="206177" h="142524">
                <a:moveTo>
                  <a:pt x="6151" y="21403"/>
                </a:moveTo>
                <a:lnTo>
                  <a:pt x="2359" y="21403"/>
                </a:lnTo>
                <a:lnTo>
                  <a:pt x="1241" y="20609"/>
                </a:lnTo>
                <a:lnTo>
                  <a:pt x="497" y="19286"/>
                </a:lnTo>
                <a:lnTo>
                  <a:pt x="0" y="17611"/>
                </a:lnTo>
                <a:lnTo>
                  <a:pt x="463" y="16494"/>
                </a:lnTo>
                <a:lnTo>
                  <a:pt x="1565" y="15749"/>
                </a:lnTo>
                <a:lnTo>
                  <a:pt x="5245" y="14553"/>
                </a:lnTo>
                <a:lnTo>
                  <a:pt x="9675" y="10554"/>
                </a:lnTo>
                <a:lnTo>
                  <a:pt x="11676" y="9408"/>
                </a:lnTo>
                <a:lnTo>
                  <a:pt x="16015" y="8134"/>
                </a:lnTo>
                <a:lnTo>
                  <a:pt x="20589" y="5452"/>
                </a:lnTo>
                <a:lnTo>
                  <a:pt x="22921" y="3625"/>
                </a:lnTo>
                <a:lnTo>
                  <a:pt x="27627" y="1595"/>
                </a:lnTo>
                <a:lnTo>
                  <a:pt x="32365" y="693"/>
                </a:lnTo>
                <a:lnTo>
                  <a:pt x="37116" y="292"/>
                </a:lnTo>
                <a:lnTo>
                  <a:pt x="40289" y="186"/>
                </a:lnTo>
                <a:lnTo>
                  <a:pt x="53754" y="0"/>
                </a:lnTo>
                <a:lnTo>
                  <a:pt x="59322" y="2101"/>
                </a:lnTo>
                <a:lnTo>
                  <a:pt x="68248" y="6125"/>
                </a:lnTo>
                <a:lnTo>
                  <a:pt x="73587" y="6822"/>
                </a:lnTo>
                <a:lnTo>
                  <a:pt x="75714" y="7714"/>
                </a:lnTo>
                <a:lnTo>
                  <a:pt x="80195" y="10821"/>
                </a:lnTo>
                <a:lnTo>
                  <a:pt x="81708" y="12761"/>
                </a:lnTo>
                <a:lnTo>
                  <a:pt x="82716" y="14848"/>
                </a:lnTo>
                <a:lnTo>
                  <a:pt x="83836" y="19283"/>
                </a:lnTo>
                <a:lnTo>
                  <a:pt x="84135" y="21577"/>
                </a:lnTo>
                <a:lnTo>
                  <a:pt x="84334" y="23901"/>
                </a:lnTo>
                <a:lnTo>
                  <a:pt x="84467" y="26243"/>
                </a:lnTo>
                <a:lnTo>
                  <a:pt x="84614" y="30962"/>
                </a:lnTo>
                <a:lnTo>
                  <a:pt x="84698" y="41874"/>
                </a:lnTo>
                <a:lnTo>
                  <a:pt x="83915" y="45369"/>
                </a:lnTo>
                <a:lnTo>
                  <a:pt x="82600" y="48493"/>
                </a:lnTo>
                <a:lnTo>
                  <a:pt x="80930" y="51369"/>
                </a:lnTo>
                <a:lnTo>
                  <a:pt x="76957" y="58798"/>
                </a:lnTo>
                <a:lnTo>
                  <a:pt x="74787" y="63002"/>
                </a:lnTo>
                <a:lnTo>
                  <a:pt x="72545" y="66598"/>
                </a:lnTo>
                <a:lnTo>
                  <a:pt x="70258" y="69789"/>
                </a:lnTo>
                <a:lnTo>
                  <a:pt x="67939" y="72711"/>
                </a:lnTo>
                <a:lnTo>
                  <a:pt x="65600" y="76246"/>
                </a:lnTo>
                <a:lnTo>
                  <a:pt x="63246" y="80190"/>
                </a:lnTo>
                <a:lnTo>
                  <a:pt x="60883" y="84407"/>
                </a:lnTo>
                <a:lnTo>
                  <a:pt x="59308" y="88012"/>
                </a:lnTo>
                <a:lnTo>
                  <a:pt x="58258" y="91209"/>
                </a:lnTo>
                <a:lnTo>
                  <a:pt x="57557" y="94134"/>
                </a:lnTo>
                <a:lnTo>
                  <a:pt x="56297" y="96878"/>
                </a:lnTo>
                <a:lnTo>
                  <a:pt x="54663" y="99501"/>
                </a:lnTo>
                <a:lnTo>
                  <a:pt x="52780" y="102043"/>
                </a:lnTo>
                <a:lnTo>
                  <a:pt x="51524" y="104532"/>
                </a:lnTo>
                <a:lnTo>
                  <a:pt x="50688" y="106985"/>
                </a:lnTo>
                <a:lnTo>
                  <a:pt x="50130" y="109414"/>
                </a:lnTo>
                <a:lnTo>
                  <a:pt x="48964" y="111827"/>
                </a:lnTo>
                <a:lnTo>
                  <a:pt x="47393" y="114229"/>
                </a:lnTo>
                <a:lnTo>
                  <a:pt x="45552" y="116625"/>
                </a:lnTo>
                <a:lnTo>
                  <a:pt x="44325" y="119015"/>
                </a:lnTo>
                <a:lnTo>
                  <a:pt x="43506" y="121403"/>
                </a:lnTo>
                <a:lnTo>
                  <a:pt x="42193" y="127146"/>
                </a:lnTo>
                <a:lnTo>
                  <a:pt x="42014" y="130048"/>
                </a:lnTo>
                <a:lnTo>
                  <a:pt x="41898" y="134586"/>
                </a:lnTo>
                <a:lnTo>
                  <a:pt x="43999" y="137323"/>
                </a:lnTo>
                <a:lnTo>
                  <a:pt x="48024" y="141756"/>
                </a:lnTo>
                <a:lnTo>
                  <a:pt x="49147" y="142119"/>
                </a:lnTo>
                <a:lnTo>
                  <a:pt x="52513" y="142523"/>
                </a:lnTo>
                <a:lnTo>
                  <a:pt x="56109" y="141838"/>
                </a:lnTo>
                <a:lnTo>
                  <a:pt x="60888" y="140586"/>
                </a:lnTo>
                <a:lnTo>
                  <a:pt x="66455" y="138959"/>
                </a:lnTo>
                <a:lnTo>
                  <a:pt x="71753" y="137873"/>
                </a:lnTo>
                <a:lnTo>
                  <a:pt x="76874" y="137150"/>
                </a:lnTo>
                <a:lnTo>
                  <a:pt x="81875" y="136668"/>
                </a:lnTo>
                <a:lnTo>
                  <a:pt x="87590" y="136346"/>
                </a:lnTo>
                <a:lnTo>
                  <a:pt x="100290" y="135989"/>
                </a:lnTo>
                <a:lnTo>
                  <a:pt x="106216" y="135100"/>
                </a:lnTo>
                <a:lnTo>
                  <a:pt x="111755" y="133713"/>
                </a:lnTo>
                <a:lnTo>
                  <a:pt x="117035" y="131995"/>
                </a:lnTo>
                <a:lnTo>
                  <a:pt x="122936" y="130850"/>
                </a:lnTo>
                <a:lnTo>
                  <a:pt x="129252" y="130086"/>
                </a:lnTo>
                <a:lnTo>
                  <a:pt x="135843" y="129577"/>
                </a:lnTo>
                <a:lnTo>
                  <a:pt x="141826" y="128444"/>
                </a:lnTo>
                <a:lnTo>
                  <a:pt x="147401" y="126895"/>
                </a:lnTo>
                <a:lnTo>
                  <a:pt x="152705" y="125069"/>
                </a:lnTo>
                <a:lnTo>
                  <a:pt x="157829" y="123851"/>
                </a:lnTo>
                <a:lnTo>
                  <a:pt x="162832" y="123039"/>
                </a:lnTo>
                <a:lnTo>
                  <a:pt x="167755" y="122498"/>
                </a:lnTo>
                <a:lnTo>
                  <a:pt x="172624" y="122137"/>
                </a:lnTo>
                <a:lnTo>
                  <a:pt x="177459" y="121897"/>
                </a:lnTo>
                <a:lnTo>
                  <a:pt x="189730" y="121558"/>
                </a:lnTo>
                <a:lnTo>
                  <a:pt x="198984" y="121416"/>
                </a:lnTo>
                <a:lnTo>
                  <a:pt x="206176" y="12855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42"/>
          <p:cNvSpPr/>
          <p:nvPr/>
        </p:nvSpPr>
        <p:spPr>
          <a:xfrm>
            <a:off x="3986221" y="1378751"/>
            <a:ext cx="235736" cy="492583"/>
          </a:xfrm>
          <a:custGeom>
            <a:avLst/>
            <a:gdLst/>
            <a:ahLst/>
            <a:cxnLst/>
            <a:rect l="0" t="0" r="0" b="0"/>
            <a:pathLst>
              <a:path w="235736" h="492583">
                <a:moveTo>
                  <a:pt x="235735" y="7136"/>
                </a:moveTo>
                <a:lnTo>
                  <a:pt x="228678" y="79"/>
                </a:lnTo>
                <a:lnTo>
                  <a:pt x="222905" y="9"/>
                </a:lnTo>
                <a:lnTo>
                  <a:pt x="218656" y="0"/>
                </a:lnTo>
                <a:lnTo>
                  <a:pt x="216411" y="791"/>
                </a:lnTo>
                <a:lnTo>
                  <a:pt x="209460" y="4903"/>
                </a:lnTo>
                <a:lnTo>
                  <a:pt x="204742" y="6144"/>
                </a:lnTo>
                <a:lnTo>
                  <a:pt x="197884" y="10928"/>
                </a:lnTo>
                <a:lnTo>
                  <a:pt x="193832" y="14427"/>
                </a:lnTo>
                <a:lnTo>
                  <a:pt x="187214" y="20430"/>
                </a:lnTo>
                <a:lnTo>
                  <a:pt x="184337" y="23143"/>
                </a:lnTo>
                <a:lnTo>
                  <a:pt x="180039" y="25745"/>
                </a:lnTo>
                <a:lnTo>
                  <a:pt x="174791" y="28273"/>
                </a:lnTo>
                <a:lnTo>
                  <a:pt x="168912" y="30752"/>
                </a:lnTo>
                <a:lnTo>
                  <a:pt x="163405" y="33993"/>
                </a:lnTo>
                <a:lnTo>
                  <a:pt x="158146" y="37741"/>
                </a:lnTo>
                <a:lnTo>
                  <a:pt x="153053" y="41827"/>
                </a:lnTo>
                <a:lnTo>
                  <a:pt x="148070" y="46138"/>
                </a:lnTo>
                <a:lnTo>
                  <a:pt x="143160" y="50600"/>
                </a:lnTo>
                <a:lnTo>
                  <a:pt x="138300" y="55162"/>
                </a:lnTo>
                <a:lnTo>
                  <a:pt x="132678" y="59791"/>
                </a:lnTo>
                <a:lnTo>
                  <a:pt x="126549" y="64464"/>
                </a:lnTo>
                <a:lnTo>
                  <a:pt x="120082" y="69167"/>
                </a:lnTo>
                <a:lnTo>
                  <a:pt x="114183" y="73890"/>
                </a:lnTo>
                <a:lnTo>
                  <a:pt x="108663" y="78626"/>
                </a:lnTo>
                <a:lnTo>
                  <a:pt x="103395" y="83371"/>
                </a:lnTo>
                <a:lnTo>
                  <a:pt x="93309" y="92877"/>
                </a:lnTo>
                <a:lnTo>
                  <a:pt x="64324" y="121437"/>
                </a:lnTo>
                <a:lnTo>
                  <a:pt x="59549" y="126199"/>
                </a:lnTo>
                <a:lnTo>
                  <a:pt x="55571" y="130962"/>
                </a:lnTo>
                <a:lnTo>
                  <a:pt x="49035" y="140486"/>
                </a:lnTo>
                <a:lnTo>
                  <a:pt x="43484" y="152128"/>
                </a:lnTo>
                <a:lnTo>
                  <a:pt x="37578" y="164446"/>
                </a:lnTo>
                <a:lnTo>
                  <a:pt x="33780" y="169953"/>
                </a:lnTo>
                <a:lnTo>
                  <a:pt x="29661" y="175212"/>
                </a:lnTo>
                <a:lnTo>
                  <a:pt x="22967" y="187405"/>
                </a:lnTo>
                <a:lnTo>
                  <a:pt x="17347" y="199968"/>
                </a:lnTo>
                <a:lnTo>
                  <a:pt x="12203" y="210843"/>
                </a:lnTo>
                <a:lnTo>
                  <a:pt x="9387" y="220968"/>
                </a:lnTo>
                <a:lnTo>
                  <a:pt x="7342" y="231554"/>
                </a:lnTo>
                <a:lnTo>
                  <a:pt x="3787" y="244196"/>
                </a:lnTo>
                <a:lnTo>
                  <a:pt x="1678" y="255636"/>
                </a:lnTo>
                <a:lnTo>
                  <a:pt x="741" y="266805"/>
                </a:lnTo>
                <a:lnTo>
                  <a:pt x="325" y="279707"/>
                </a:lnTo>
                <a:lnTo>
                  <a:pt x="57" y="302483"/>
                </a:lnTo>
                <a:lnTo>
                  <a:pt x="0" y="332279"/>
                </a:lnTo>
                <a:lnTo>
                  <a:pt x="2112" y="342409"/>
                </a:lnTo>
                <a:lnTo>
                  <a:pt x="7763" y="357037"/>
                </a:lnTo>
                <a:lnTo>
                  <a:pt x="12176" y="367435"/>
                </a:lnTo>
                <a:lnTo>
                  <a:pt x="16784" y="379994"/>
                </a:lnTo>
                <a:lnTo>
                  <a:pt x="23594" y="391396"/>
                </a:lnTo>
                <a:lnTo>
                  <a:pt x="27633" y="396660"/>
                </a:lnTo>
                <a:lnTo>
                  <a:pt x="34237" y="404624"/>
                </a:lnTo>
                <a:lnTo>
                  <a:pt x="40611" y="411604"/>
                </a:lnTo>
                <a:lnTo>
                  <a:pt x="53125" y="424458"/>
                </a:lnTo>
                <a:lnTo>
                  <a:pt x="62235" y="433648"/>
                </a:lnTo>
                <a:lnTo>
                  <a:pt x="66887" y="437527"/>
                </a:lnTo>
                <a:lnTo>
                  <a:pt x="71576" y="440907"/>
                </a:lnTo>
                <a:lnTo>
                  <a:pt x="76290" y="443954"/>
                </a:lnTo>
                <a:lnTo>
                  <a:pt x="83643" y="451573"/>
                </a:lnTo>
                <a:lnTo>
                  <a:pt x="86715" y="455828"/>
                </a:lnTo>
                <a:lnTo>
                  <a:pt x="90351" y="459458"/>
                </a:lnTo>
                <a:lnTo>
                  <a:pt x="94362" y="462671"/>
                </a:lnTo>
                <a:lnTo>
                  <a:pt x="98624" y="465607"/>
                </a:lnTo>
                <a:lnTo>
                  <a:pt x="103053" y="467565"/>
                </a:lnTo>
                <a:lnTo>
                  <a:pt x="107593" y="468870"/>
                </a:lnTo>
                <a:lnTo>
                  <a:pt x="112207" y="469740"/>
                </a:lnTo>
                <a:lnTo>
                  <a:pt x="119450" y="472823"/>
                </a:lnTo>
                <a:lnTo>
                  <a:pt x="126109" y="476839"/>
                </a:lnTo>
                <a:lnTo>
                  <a:pt x="134360" y="481270"/>
                </a:lnTo>
                <a:lnTo>
                  <a:pt x="138783" y="482769"/>
                </a:lnTo>
                <a:lnTo>
                  <a:pt x="143319" y="483769"/>
                </a:lnTo>
                <a:lnTo>
                  <a:pt x="147930" y="484435"/>
                </a:lnTo>
                <a:lnTo>
                  <a:pt x="155171" y="487292"/>
                </a:lnTo>
                <a:lnTo>
                  <a:pt x="161035" y="490413"/>
                </a:lnTo>
                <a:lnTo>
                  <a:pt x="166287" y="491801"/>
                </a:lnTo>
                <a:lnTo>
                  <a:pt x="173384" y="492418"/>
                </a:lnTo>
                <a:lnTo>
                  <a:pt x="177499" y="492582"/>
                </a:lnTo>
                <a:lnTo>
                  <a:pt x="181036" y="491898"/>
                </a:lnTo>
                <a:lnTo>
                  <a:pt x="187082" y="489021"/>
                </a:lnTo>
                <a:lnTo>
                  <a:pt x="192872" y="48576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43"/>
          <p:cNvSpPr/>
          <p:nvPr/>
        </p:nvSpPr>
        <p:spPr>
          <a:xfrm>
            <a:off x="4236243" y="1593056"/>
            <a:ext cx="264320" cy="228601"/>
          </a:xfrm>
          <a:custGeom>
            <a:avLst/>
            <a:gdLst/>
            <a:ahLst/>
            <a:cxnLst/>
            <a:rect l="0" t="0" r="0" b="0"/>
            <a:pathLst>
              <a:path w="264320" h="228601">
                <a:moveTo>
                  <a:pt x="0" y="0"/>
                </a:moveTo>
                <a:lnTo>
                  <a:pt x="3793" y="0"/>
                </a:lnTo>
                <a:lnTo>
                  <a:pt x="4910" y="794"/>
                </a:lnTo>
                <a:lnTo>
                  <a:pt x="5655" y="2116"/>
                </a:lnTo>
                <a:lnTo>
                  <a:pt x="6482" y="5703"/>
                </a:lnTo>
                <a:lnTo>
                  <a:pt x="6850" y="9943"/>
                </a:lnTo>
                <a:lnTo>
                  <a:pt x="7742" y="12185"/>
                </a:lnTo>
                <a:lnTo>
                  <a:pt x="12789" y="19926"/>
                </a:lnTo>
                <a:lnTo>
                  <a:pt x="14876" y="23603"/>
                </a:lnTo>
                <a:lnTo>
                  <a:pt x="17061" y="27641"/>
                </a:lnTo>
                <a:lnTo>
                  <a:pt x="21606" y="34245"/>
                </a:lnTo>
                <a:lnTo>
                  <a:pt x="23929" y="37118"/>
                </a:lnTo>
                <a:lnTo>
                  <a:pt x="26272" y="41414"/>
                </a:lnTo>
                <a:lnTo>
                  <a:pt x="28627" y="46659"/>
                </a:lnTo>
                <a:lnTo>
                  <a:pt x="30991" y="52537"/>
                </a:lnTo>
                <a:lnTo>
                  <a:pt x="33361" y="58043"/>
                </a:lnTo>
                <a:lnTo>
                  <a:pt x="38111" y="68395"/>
                </a:lnTo>
                <a:lnTo>
                  <a:pt x="41282" y="73378"/>
                </a:lnTo>
                <a:lnTo>
                  <a:pt x="44984" y="78287"/>
                </a:lnTo>
                <a:lnTo>
                  <a:pt x="49040" y="83148"/>
                </a:lnTo>
                <a:lnTo>
                  <a:pt x="54124" y="87975"/>
                </a:lnTo>
                <a:lnTo>
                  <a:pt x="59895" y="92781"/>
                </a:lnTo>
                <a:lnTo>
                  <a:pt x="66124" y="97573"/>
                </a:lnTo>
                <a:lnTo>
                  <a:pt x="71070" y="102355"/>
                </a:lnTo>
                <a:lnTo>
                  <a:pt x="75162" y="107130"/>
                </a:lnTo>
                <a:lnTo>
                  <a:pt x="78683" y="111901"/>
                </a:lnTo>
                <a:lnTo>
                  <a:pt x="83412" y="116670"/>
                </a:lnTo>
                <a:lnTo>
                  <a:pt x="88945" y="121436"/>
                </a:lnTo>
                <a:lnTo>
                  <a:pt x="95015" y="126201"/>
                </a:lnTo>
                <a:lnTo>
                  <a:pt x="100650" y="130965"/>
                </a:lnTo>
                <a:lnTo>
                  <a:pt x="105994" y="135729"/>
                </a:lnTo>
                <a:lnTo>
                  <a:pt x="111144" y="140492"/>
                </a:lnTo>
                <a:lnTo>
                  <a:pt x="116164" y="144461"/>
                </a:lnTo>
                <a:lnTo>
                  <a:pt x="121099" y="147901"/>
                </a:lnTo>
                <a:lnTo>
                  <a:pt x="131610" y="154634"/>
                </a:lnTo>
                <a:lnTo>
                  <a:pt x="144218" y="162918"/>
                </a:lnTo>
                <a:lnTo>
                  <a:pt x="150121" y="166555"/>
                </a:lnTo>
                <a:lnTo>
                  <a:pt x="155643" y="169774"/>
                </a:lnTo>
                <a:lnTo>
                  <a:pt x="166012" y="175468"/>
                </a:lnTo>
                <a:lnTo>
                  <a:pt x="175912" y="180644"/>
                </a:lnTo>
                <a:lnTo>
                  <a:pt x="180775" y="183929"/>
                </a:lnTo>
                <a:lnTo>
                  <a:pt x="185604" y="187707"/>
                </a:lnTo>
                <a:lnTo>
                  <a:pt x="190411" y="191813"/>
                </a:lnTo>
                <a:lnTo>
                  <a:pt x="195204" y="195344"/>
                </a:lnTo>
                <a:lnTo>
                  <a:pt x="199986" y="198492"/>
                </a:lnTo>
                <a:lnTo>
                  <a:pt x="204761" y="201384"/>
                </a:lnTo>
                <a:lnTo>
                  <a:pt x="209533" y="204106"/>
                </a:lnTo>
                <a:lnTo>
                  <a:pt x="219067" y="209247"/>
                </a:lnTo>
                <a:lnTo>
                  <a:pt x="226480" y="214178"/>
                </a:lnTo>
                <a:lnTo>
                  <a:pt x="229568" y="216604"/>
                </a:lnTo>
                <a:lnTo>
                  <a:pt x="235116" y="219300"/>
                </a:lnTo>
                <a:lnTo>
                  <a:pt x="237707" y="220018"/>
                </a:lnTo>
                <a:lnTo>
                  <a:pt x="242702" y="222934"/>
                </a:lnTo>
                <a:lnTo>
                  <a:pt x="245145" y="224822"/>
                </a:lnTo>
                <a:lnTo>
                  <a:pt x="249976" y="226921"/>
                </a:lnTo>
                <a:lnTo>
                  <a:pt x="257159" y="228102"/>
                </a:lnTo>
                <a:lnTo>
                  <a:pt x="264319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4"/>
          <p:cNvSpPr/>
          <p:nvPr/>
        </p:nvSpPr>
        <p:spPr>
          <a:xfrm>
            <a:off x="4243387" y="1607343"/>
            <a:ext cx="200026" cy="200026"/>
          </a:xfrm>
          <a:custGeom>
            <a:avLst/>
            <a:gdLst/>
            <a:ahLst/>
            <a:cxnLst/>
            <a:rect l="0" t="0" r="0" b="0"/>
            <a:pathLst>
              <a:path w="200026" h="200026">
                <a:moveTo>
                  <a:pt x="200025" y="0"/>
                </a:moveTo>
                <a:lnTo>
                  <a:pt x="183025" y="17000"/>
                </a:lnTo>
                <a:lnTo>
                  <a:pt x="179961" y="19271"/>
                </a:lnTo>
                <a:lnTo>
                  <a:pt x="176330" y="21579"/>
                </a:lnTo>
                <a:lnTo>
                  <a:pt x="172322" y="23911"/>
                </a:lnTo>
                <a:lnTo>
                  <a:pt x="168856" y="27053"/>
                </a:lnTo>
                <a:lnTo>
                  <a:pt x="165752" y="30736"/>
                </a:lnTo>
                <a:lnTo>
                  <a:pt x="162889" y="34778"/>
                </a:lnTo>
                <a:lnTo>
                  <a:pt x="158599" y="39060"/>
                </a:lnTo>
                <a:lnTo>
                  <a:pt x="153358" y="43503"/>
                </a:lnTo>
                <a:lnTo>
                  <a:pt x="147482" y="48052"/>
                </a:lnTo>
                <a:lnTo>
                  <a:pt x="141978" y="53466"/>
                </a:lnTo>
                <a:lnTo>
                  <a:pt x="136721" y="59457"/>
                </a:lnTo>
                <a:lnTo>
                  <a:pt x="131628" y="65832"/>
                </a:lnTo>
                <a:lnTo>
                  <a:pt x="126646" y="71669"/>
                </a:lnTo>
                <a:lnTo>
                  <a:pt x="121737" y="77148"/>
                </a:lnTo>
                <a:lnTo>
                  <a:pt x="116877" y="82388"/>
                </a:lnTo>
                <a:lnTo>
                  <a:pt x="98659" y="101141"/>
                </a:lnTo>
                <a:lnTo>
                  <a:pt x="81973" y="117986"/>
                </a:lnTo>
                <a:lnTo>
                  <a:pt x="76873" y="123901"/>
                </a:lnTo>
                <a:lnTo>
                  <a:pt x="71887" y="130226"/>
                </a:lnTo>
                <a:lnTo>
                  <a:pt x="66974" y="136823"/>
                </a:lnTo>
                <a:lnTo>
                  <a:pt x="62112" y="142810"/>
                </a:lnTo>
                <a:lnTo>
                  <a:pt x="57283" y="148388"/>
                </a:lnTo>
                <a:lnTo>
                  <a:pt x="52476" y="153694"/>
                </a:lnTo>
                <a:lnTo>
                  <a:pt x="42902" y="163823"/>
                </a:lnTo>
                <a:lnTo>
                  <a:pt x="19471" y="187673"/>
                </a:lnTo>
                <a:lnTo>
                  <a:pt x="16949" y="189409"/>
                </a:lnTo>
                <a:lnTo>
                  <a:pt x="12031" y="191338"/>
                </a:lnTo>
                <a:lnTo>
                  <a:pt x="7199" y="194312"/>
                </a:lnTo>
                <a:lnTo>
                  <a:pt x="0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45"/>
          <p:cNvSpPr/>
          <p:nvPr/>
        </p:nvSpPr>
        <p:spPr>
          <a:xfrm>
            <a:off x="4579143" y="1685925"/>
            <a:ext cx="228601" cy="21432"/>
          </a:xfrm>
          <a:custGeom>
            <a:avLst/>
            <a:gdLst/>
            <a:ahLst/>
            <a:cxnLst/>
            <a:rect l="0" t="0" r="0" b="0"/>
            <a:pathLst>
              <a:path w="228601" h="21432">
                <a:moveTo>
                  <a:pt x="0" y="0"/>
                </a:moveTo>
                <a:lnTo>
                  <a:pt x="38345" y="0"/>
                </a:lnTo>
                <a:lnTo>
                  <a:pt x="43820" y="793"/>
                </a:lnTo>
                <a:lnTo>
                  <a:pt x="49057" y="2116"/>
                </a:lnTo>
                <a:lnTo>
                  <a:pt x="54136" y="3792"/>
                </a:lnTo>
                <a:lnTo>
                  <a:pt x="59903" y="4909"/>
                </a:lnTo>
                <a:lnTo>
                  <a:pt x="66129" y="5654"/>
                </a:lnTo>
                <a:lnTo>
                  <a:pt x="72661" y="6150"/>
                </a:lnTo>
                <a:lnTo>
                  <a:pt x="78603" y="7275"/>
                </a:lnTo>
                <a:lnTo>
                  <a:pt x="84152" y="8819"/>
                </a:lnTo>
                <a:lnTo>
                  <a:pt x="89439" y="10641"/>
                </a:lnTo>
                <a:lnTo>
                  <a:pt x="95345" y="11857"/>
                </a:lnTo>
                <a:lnTo>
                  <a:pt x="101663" y="12667"/>
                </a:lnTo>
                <a:lnTo>
                  <a:pt x="108257" y="13207"/>
                </a:lnTo>
                <a:lnTo>
                  <a:pt x="114240" y="13567"/>
                </a:lnTo>
                <a:lnTo>
                  <a:pt x="125121" y="13967"/>
                </a:lnTo>
                <a:lnTo>
                  <a:pt x="130246" y="14867"/>
                </a:lnTo>
                <a:lnTo>
                  <a:pt x="135249" y="16261"/>
                </a:lnTo>
                <a:lnTo>
                  <a:pt x="140173" y="17985"/>
                </a:lnTo>
                <a:lnTo>
                  <a:pt x="145836" y="19133"/>
                </a:lnTo>
                <a:lnTo>
                  <a:pt x="151993" y="19899"/>
                </a:lnTo>
                <a:lnTo>
                  <a:pt x="163596" y="20750"/>
                </a:lnTo>
                <a:lnTo>
                  <a:pt x="171399" y="21128"/>
                </a:lnTo>
                <a:lnTo>
                  <a:pt x="179630" y="21296"/>
                </a:lnTo>
                <a:lnTo>
                  <a:pt x="228600" y="214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46"/>
          <p:cNvSpPr/>
          <p:nvPr/>
        </p:nvSpPr>
        <p:spPr>
          <a:xfrm>
            <a:off x="4665170" y="1600200"/>
            <a:ext cx="56849" cy="250032"/>
          </a:xfrm>
          <a:custGeom>
            <a:avLst/>
            <a:gdLst/>
            <a:ahLst/>
            <a:cxnLst/>
            <a:rect l="0" t="0" r="0" b="0"/>
            <a:pathLst>
              <a:path w="56849" h="250032">
                <a:moveTo>
                  <a:pt x="13986" y="0"/>
                </a:moveTo>
                <a:lnTo>
                  <a:pt x="7835" y="6150"/>
                </a:lnTo>
                <a:lnTo>
                  <a:pt x="7283" y="8819"/>
                </a:lnTo>
                <a:lnTo>
                  <a:pt x="7136" y="10641"/>
                </a:lnTo>
                <a:lnTo>
                  <a:pt x="6245" y="13444"/>
                </a:lnTo>
                <a:lnTo>
                  <a:pt x="4856" y="16900"/>
                </a:lnTo>
                <a:lnTo>
                  <a:pt x="3137" y="20792"/>
                </a:lnTo>
                <a:lnTo>
                  <a:pt x="1991" y="24180"/>
                </a:lnTo>
                <a:lnTo>
                  <a:pt x="717" y="30061"/>
                </a:lnTo>
                <a:lnTo>
                  <a:pt x="151" y="37437"/>
                </a:lnTo>
                <a:lnTo>
                  <a:pt x="0" y="41627"/>
                </a:lnTo>
                <a:lnTo>
                  <a:pt x="693" y="46007"/>
                </a:lnTo>
                <a:lnTo>
                  <a:pt x="1949" y="50515"/>
                </a:lnTo>
                <a:lnTo>
                  <a:pt x="3580" y="55108"/>
                </a:lnTo>
                <a:lnTo>
                  <a:pt x="4667" y="60551"/>
                </a:lnTo>
                <a:lnTo>
                  <a:pt x="5392" y="66561"/>
                </a:lnTo>
                <a:lnTo>
                  <a:pt x="5875" y="72949"/>
                </a:lnTo>
                <a:lnTo>
                  <a:pt x="6197" y="78795"/>
                </a:lnTo>
                <a:lnTo>
                  <a:pt x="6556" y="89524"/>
                </a:lnTo>
                <a:lnTo>
                  <a:pt x="7445" y="95401"/>
                </a:lnTo>
                <a:lnTo>
                  <a:pt x="8831" y="101701"/>
                </a:lnTo>
                <a:lnTo>
                  <a:pt x="10550" y="108282"/>
                </a:lnTo>
                <a:lnTo>
                  <a:pt x="12489" y="114256"/>
                </a:lnTo>
                <a:lnTo>
                  <a:pt x="14575" y="119827"/>
                </a:lnTo>
                <a:lnTo>
                  <a:pt x="16760" y="125128"/>
                </a:lnTo>
                <a:lnTo>
                  <a:pt x="18216" y="131044"/>
                </a:lnTo>
                <a:lnTo>
                  <a:pt x="19187" y="137369"/>
                </a:lnTo>
                <a:lnTo>
                  <a:pt x="19835" y="143966"/>
                </a:lnTo>
                <a:lnTo>
                  <a:pt x="21060" y="150746"/>
                </a:lnTo>
                <a:lnTo>
                  <a:pt x="22671" y="157647"/>
                </a:lnTo>
                <a:lnTo>
                  <a:pt x="24538" y="164629"/>
                </a:lnTo>
                <a:lnTo>
                  <a:pt x="26577" y="170871"/>
                </a:lnTo>
                <a:lnTo>
                  <a:pt x="28730" y="176620"/>
                </a:lnTo>
                <a:lnTo>
                  <a:pt x="30959" y="182040"/>
                </a:lnTo>
                <a:lnTo>
                  <a:pt x="32445" y="187241"/>
                </a:lnTo>
                <a:lnTo>
                  <a:pt x="33436" y="192296"/>
                </a:lnTo>
                <a:lnTo>
                  <a:pt x="34096" y="197254"/>
                </a:lnTo>
                <a:lnTo>
                  <a:pt x="35330" y="202146"/>
                </a:lnTo>
                <a:lnTo>
                  <a:pt x="36946" y="206995"/>
                </a:lnTo>
                <a:lnTo>
                  <a:pt x="38818" y="211815"/>
                </a:lnTo>
                <a:lnTo>
                  <a:pt x="40859" y="216616"/>
                </a:lnTo>
                <a:lnTo>
                  <a:pt x="45244" y="226184"/>
                </a:lnTo>
                <a:lnTo>
                  <a:pt x="46731" y="230164"/>
                </a:lnTo>
                <a:lnTo>
                  <a:pt x="48383" y="236703"/>
                </a:lnTo>
                <a:lnTo>
                  <a:pt x="49117" y="242255"/>
                </a:lnTo>
                <a:lnTo>
                  <a:pt x="49670" y="249576"/>
                </a:lnTo>
                <a:lnTo>
                  <a:pt x="50475" y="249727"/>
                </a:lnTo>
                <a:lnTo>
                  <a:pt x="51806" y="249829"/>
                </a:lnTo>
                <a:lnTo>
                  <a:pt x="56848" y="2500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47"/>
          <p:cNvSpPr/>
          <p:nvPr/>
        </p:nvSpPr>
        <p:spPr>
          <a:xfrm>
            <a:off x="4864893" y="1543084"/>
            <a:ext cx="221458" cy="249989"/>
          </a:xfrm>
          <a:custGeom>
            <a:avLst/>
            <a:gdLst/>
            <a:ahLst/>
            <a:cxnLst/>
            <a:rect l="0" t="0" r="0" b="0"/>
            <a:pathLst>
              <a:path w="221458" h="249989">
                <a:moveTo>
                  <a:pt x="0" y="28541"/>
                </a:moveTo>
                <a:lnTo>
                  <a:pt x="0" y="24748"/>
                </a:lnTo>
                <a:lnTo>
                  <a:pt x="794" y="22837"/>
                </a:lnTo>
                <a:lnTo>
                  <a:pt x="3793" y="18598"/>
                </a:lnTo>
                <a:lnTo>
                  <a:pt x="5703" y="17149"/>
                </a:lnTo>
                <a:lnTo>
                  <a:pt x="7771" y="16184"/>
                </a:lnTo>
                <a:lnTo>
                  <a:pt x="9943" y="15540"/>
                </a:lnTo>
                <a:lnTo>
                  <a:pt x="14473" y="12709"/>
                </a:lnTo>
                <a:lnTo>
                  <a:pt x="19927" y="8804"/>
                </a:lnTo>
                <a:lnTo>
                  <a:pt x="23603" y="6652"/>
                </a:lnTo>
                <a:lnTo>
                  <a:pt x="27642" y="4423"/>
                </a:lnTo>
                <a:lnTo>
                  <a:pt x="34246" y="1947"/>
                </a:lnTo>
                <a:lnTo>
                  <a:pt x="40621" y="846"/>
                </a:lnTo>
                <a:lnTo>
                  <a:pt x="44543" y="552"/>
                </a:lnTo>
                <a:lnTo>
                  <a:pt x="52341" y="226"/>
                </a:lnTo>
                <a:lnTo>
                  <a:pt x="58452" y="81"/>
                </a:lnTo>
                <a:lnTo>
                  <a:pt x="70148" y="0"/>
                </a:lnTo>
                <a:lnTo>
                  <a:pt x="74546" y="782"/>
                </a:lnTo>
                <a:lnTo>
                  <a:pt x="79067" y="2097"/>
                </a:lnTo>
                <a:lnTo>
                  <a:pt x="83668" y="3768"/>
                </a:lnTo>
                <a:lnTo>
                  <a:pt x="87529" y="5676"/>
                </a:lnTo>
                <a:lnTo>
                  <a:pt x="93935" y="9912"/>
                </a:lnTo>
                <a:lnTo>
                  <a:pt x="99428" y="14440"/>
                </a:lnTo>
                <a:lnTo>
                  <a:pt x="104516" y="19099"/>
                </a:lnTo>
                <a:lnTo>
                  <a:pt x="109423" y="23815"/>
                </a:lnTo>
                <a:lnTo>
                  <a:pt x="114249" y="30674"/>
                </a:lnTo>
                <a:lnTo>
                  <a:pt x="118246" y="38220"/>
                </a:lnTo>
                <a:lnTo>
                  <a:pt x="120023" y="44220"/>
                </a:lnTo>
                <a:lnTo>
                  <a:pt x="120813" y="51649"/>
                </a:lnTo>
                <a:lnTo>
                  <a:pt x="121023" y="55852"/>
                </a:lnTo>
                <a:lnTo>
                  <a:pt x="120370" y="60242"/>
                </a:lnTo>
                <a:lnTo>
                  <a:pt x="119140" y="64756"/>
                </a:lnTo>
                <a:lnTo>
                  <a:pt x="117527" y="69353"/>
                </a:lnTo>
                <a:lnTo>
                  <a:pt x="115658" y="74005"/>
                </a:lnTo>
                <a:lnTo>
                  <a:pt x="113618" y="78694"/>
                </a:lnTo>
                <a:lnTo>
                  <a:pt x="109235" y="88137"/>
                </a:lnTo>
                <a:lnTo>
                  <a:pt x="104640" y="97626"/>
                </a:lnTo>
                <a:lnTo>
                  <a:pt x="99953" y="105018"/>
                </a:lnTo>
                <a:lnTo>
                  <a:pt x="94430" y="111743"/>
                </a:lnTo>
                <a:lnTo>
                  <a:pt x="90735" y="115759"/>
                </a:lnTo>
                <a:lnTo>
                  <a:pt x="86684" y="120024"/>
                </a:lnTo>
                <a:lnTo>
                  <a:pt x="83189" y="124454"/>
                </a:lnTo>
                <a:lnTo>
                  <a:pt x="80066" y="128995"/>
                </a:lnTo>
                <a:lnTo>
                  <a:pt x="77190" y="133610"/>
                </a:lnTo>
                <a:lnTo>
                  <a:pt x="73685" y="138275"/>
                </a:lnTo>
                <a:lnTo>
                  <a:pt x="69761" y="142972"/>
                </a:lnTo>
                <a:lnTo>
                  <a:pt x="65557" y="147690"/>
                </a:lnTo>
                <a:lnTo>
                  <a:pt x="61961" y="152424"/>
                </a:lnTo>
                <a:lnTo>
                  <a:pt x="58770" y="157167"/>
                </a:lnTo>
                <a:lnTo>
                  <a:pt x="55849" y="161916"/>
                </a:lnTo>
                <a:lnTo>
                  <a:pt x="50487" y="169310"/>
                </a:lnTo>
                <a:lnTo>
                  <a:pt x="45458" y="176036"/>
                </a:lnTo>
                <a:lnTo>
                  <a:pt x="43005" y="180052"/>
                </a:lnTo>
                <a:lnTo>
                  <a:pt x="40576" y="184317"/>
                </a:lnTo>
                <a:lnTo>
                  <a:pt x="35761" y="191172"/>
                </a:lnTo>
                <a:lnTo>
                  <a:pt x="33366" y="194112"/>
                </a:lnTo>
                <a:lnTo>
                  <a:pt x="30704" y="199494"/>
                </a:lnTo>
                <a:lnTo>
                  <a:pt x="29522" y="205326"/>
                </a:lnTo>
                <a:lnTo>
                  <a:pt x="29206" y="209104"/>
                </a:lnTo>
                <a:lnTo>
                  <a:pt x="28855" y="216741"/>
                </a:lnTo>
                <a:lnTo>
                  <a:pt x="28700" y="222781"/>
                </a:lnTo>
                <a:lnTo>
                  <a:pt x="28612" y="230644"/>
                </a:lnTo>
                <a:lnTo>
                  <a:pt x="29394" y="233126"/>
                </a:lnTo>
                <a:lnTo>
                  <a:pt x="32379" y="238001"/>
                </a:lnTo>
                <a:lnTo>
                  <a:pt x="34286" y="239618"/>
                </a:lnTo>
                <a:lnTo>
                  <a:pt x="36351" y="240697"/>
                </a:lnTo>
                <a:lnTo>
                  <a:pt x="41557" y="242688"/>
                </a:lnTo>
                <a:lnTo>
                  <a:pt x="45166" y="244331"/>
                </a:lnTo>
                <a:lnTo>
                  <a:pt x="49162" y="246219"/>
                </a:lnTo>
                <a:lnTo>
                  <a:pt x="55716" y="248318"/>
                </a:lnTo>
                <a:lnTo>
                  <a:pt x="62069" y="249251"/>
                </a:lnTo>
                <a:lnTo>
                  <a:pt x="65986" y="249499"/>
                </a:lnTo>
                <a:lnTo>
                  <a:pt x="70184" y="249665"/>
                </a:lnTo>
                <a:lnTo>
                  <a:pt x="79083" y="249849"/>
                </a:lnTo>
                <a:lnTo>
                  <a:pt x="111948" y="249988"/>
                </a:lnTo>
                <a:lnTo>
                  <a:pt x="116701" y="249197"/>
                </a:lnTo>
                <a:lnTo>
                  <a:pt x="121457" y="247876"/>
                </a:lnTo>
                <a:lnTo>
                  <a:pt x="126215" y="246202"/>
                </a:lnTo>
                <a:lnTo>
                  <a:pt x="131769" y="245086"/>
                </a:lnTo>
                <a:lnTo>
                  <a:pt x="137852" y="244341"/>
                </a:lnTo>
                <a:lnTo>
                  <a:pt x="144289" y="243845"/>
                </a:lnTo>
                <a:lnTo>
                  <a:pt x="150168" y="243515"/>
                </a:lnTo>
                <a:lnTo>
                  <a:pt x="160933" y="243147"/>
                </a:lnTo>
                <a:lnTo>
                  <a:pt x="166026" y="242255"/>
                </a:lnTo>
                <a:lnTo>
                  <a:pt x="171010" y="240867"/>
                </a:lnTo>
                <a:lnTo>
                  <a:pt x="175919" y="239148"/>
                </a:lnTo>
                <a:lnTo>
                  <a:pt x="179985" y="238002"/>
                </a:lnTo>
                <a:lnTo>
                  <a:pt x="186621" y="236728"/>
                </a:lnTo>
                <a:lnTo>
                  <a:pt x="190296" y="235595"/>
                </a:lnTo>
                <a:lnTo>
                  <a:pt x="194333" y="234045"/>
                </a:lnTo>
                <a:lnTo>
                  <a:pt x="198611" y="232219"/>
                </a:lnTo>
                <a:lnTo>
                  <a:pt x="205482" y="230189"/>
                </a:lnTo>
                <a:lnTo>
                  <a:pt x="211182" y="229287"/>
                </a:lnTo>
                <a:lnTo>
                  <a:pt x="213813" y="229047"/>
                </a:lnTo>
                <a:lnTo>
                  <a:pt x="221457" y="22856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48"/>
          <p:cNvSpPr/>
          <p:nvPr/>
        </p:nvSpPr>
        <p:spPr>
          <a:xfrm>
            <a:off x="5114925" y="1414462"/>
            <a:ext cx="185309" cy="471489"/>
          </a:xfrm>
          <a:custGeom>
            <a:avLst/>
            <a:gdLst/>
            <a:ahLst/>
            <a:cxnLst/>
            <a:rect l="0" t="0" r="0" b="0"/>
            <a:pathLst>
              <a:path w="185309" h="471489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7770" y="8819"/>
                </a:lnTo>
                <a:lnTo>
                  <a:pt x="12978" y="12651"/>
                </a:lnTo>
                <a:lnTo>
                  <a:pt x="16590" y="14784"/>
                </a:lnTo>
                <a:lnTo>
                  <a:pt x="20584" y="17000"/>
                </a:lnTo>
                <a:lnTo>
                  <a:pt x="29257" y="21578"/>
                </a:lnTo>
                <a:lnTo>
                  <a:pt x="33792" y="23911"/>
                </a:lnTo>
                <a:lnTo>
                  <a:pt x="38403" y="27053"/>
                </a:lnTo>
                <a:lnTo>
                  <a:pt x="43064" y="30735"/>
                </a:lnTo>
                <a:lnTo>
                  <a:pt x="47759" y="34778"/>
                </a:lnTo>
                <a:lnTo>
                  <a:pt x="52477" y="39060"/>
                </a:lnTo>
                <a:lnTo>
                  <a:pt x="61952" y="48052"/>
                </a:lnTo>
                <a:lnTo>
                  <a:pt x="67495" y="52672"/>
                </a:lnTo>
                <a:lnTo>
                  <a:pt x="73572" y="57340"/>
                </a:lnTo>
                <a:lnTo>
                  <a:pt x="80004" y="62039"/>
                </a:lnTo>
                <a:lnTo>
                  <a:pt x="85879" y="66759"/>
                </a:lnTo>
                <a:lnTo>
                  <a:pt x="91384" y="71494"/>
                </a:lnTo>
                <a:lnTo>
                  <a:pt x="96641" y="76237"/>
                </a:lnTo>
                <a:lnTo>
                  <a:pt x="106716" y="85742"/>
                </a:lnTo>
                <a:lnTo>
                  <a:pt x="111625" y="90499"/>
                </a:lnTo>
                <a:lnTo>
                  <a:pt x="116485" y="96051"/>
                </a:lnTo>
                <a:lnTo>
                  <a:pt x="121313" y="102134"/>
                </a:lnTo>
                <a:lnTo>
                  <a:pt x="126119" y="108571"/>
                </a:lnTo>
                <a:lnTo>
                  <a:pt x="130911" y="114449"/>
                </a:lnTo>
                <a:lnTo>
                  <a:pt x="135692" y="119956"/>
                </a:lnTo>
                <a:lnTo>
                  <a:pt x="140468" y="125214"/>
                </a:lnTo>
                <a:lnTo>
                  <a:pt x="145239" y="131101"/>
                </a:lnTo>
                <a:lnTo>
                  <a:pt x="150007" y="137407"/>
                </a:lnTo>
                <a:lnTo>
                  <a:pt x="154773" y="143992"/>
                </a:lnTo>
                <a:lnTo>
                  <a:pt x="158745" y="150764"/>
                </a:lnTo>
                <a:lnTo>
                  <a:pt x="162186" y="157659"/>
                </a:lnTo>
                <a:lnTo>
                  <a:pt x="165274" y="164637"/>
                </a:lnTo>
                <a:lnTo>
                  <a:pt x="170822" y="178741"/>
                </a:lnTo>
                <a:lnTo>
                  <a:pt x="175933" y="192947"/>
                </a:lnTo>
                <a:lnTo>
                  <a:pt x="180850" y="207198"/>
                </a:lnTo>
                <a:lnTo>
                  <a:pt x="182479" y="215126"/>
                </a:lnTo>
                <a:lnTo>
                  <a:pt x="183565" y="223586"/>
                </a:lnTo>
                <a:lnTo>
                  <a:pt x="184289" y="232401"/>
                </a:lnTo>
                <a:lnTo>
                  <a:pt x="184772" y="240659"/>
                </a:lnTo>
                <a:lnTo>
                  <a:pt x="185308" y="256185"/>
                </a:lnTo>
                <a:lnTo>
                  <a:pt x="183863" y="263658"/>
                </a:lnTo>
                <a:lnTo>
                  <a:pt x="181313" y="271022"/>
                </a:lnTo>
                <a:lnTo>
                  <a:pt x="178025" y="278313"/>
                </a:lnTo>
                <a:lnTo>
                  <a:pt x="172256" y="292763"/>
                </a:lnTo>
                <a:lnTo>
                  <a:pt x="169605" y="299950"/>
                </a:lnTo>
                <a:lnTo>
                  <a:pt x="166252" y="307917"/>
                </a:lnTo>
                <a:lnTo>
                  <a:pt x="162428" y="316403"/>
                </a:lnTo>
                <a:lnTo>
                  <a:pt x="158291" y="325235"/>
                </a:lnTo>
                <a:lnTo>
                  <a:pt x="153946" y="333505"/>
                </a:lnTo>
                <a:lnTo>
                  <a:pt x="149462" y="341399"/>
                </a:lnTo>
                <a:lnTo>
                  <a:pt x="144885" y="349043"/>
                </a:lnTo>
                <a:lnTo>
                  <a:pt x="135566" y="363887"/>
                </a:lnTo>
                <a:lnTo>
                  <a:pt x="130859" y="371179"/>
                </a:lnTo>
                <a:lnTo>
                  <a:pt x="125339" y="378421"/>
                </a:lnTo>
                <a:lnTo>
                  <a:pt x="119278" y="385631"/>
                </a:lnTo>
                <a:lnTo>
                  <a:pt x="112856" y="392818"/>
                </a:lnTo>
                <a:lnTo>
                  <a:pt x="106193" y="399198"/>
                </a:lnTo>
                <a:lnTo>
                  <a:pt x="99371" y="405038"/>
                </a:lnTo>
                <a:lnTo>
                  <a:pt x="92440" y="410519"/>
                </a:lnTo>
                <a:lnTo>
                  <a:pt x="86233" y="415761"/>
                </a:lnTo>
                <a:lnTo>
                  <a:pt x="80507" y="420843"/>
                </a:lnTo>
                <a:lnTo>
                  <a:pt x="69912" y="430723"/>
                </a:lnTo>
                <a:lnTo>
                  <a:pt x="59911" y="440405"/>
                </a:lnTo>
                <a:lnTo>
                  <a:pt x="55022" y="444416"/>
                </a:lnTo>
                <a:lnTo>
                  <a:pt x="50175" y="447884"/>
                </a:lnTo>
                <a:lnTo>
                  <a:pt x="45356" y="450989"/>
                </a:lnTo>
                <a:lnTo>
                  <a:pt x="41350" y="453853"/>
                </a:lnTo>
                <a:lnTo>
                  <a:pt x="37885" y="456556"/>
                </a:lnTo>
                <a:lnTo>
                  <a:pt x="34782" y="459152"/>
                </a:lnTo>
                <a:lnTo>
                  <a:pt x="29217" y="464153"/>
                </a:lnTo>
                <a:lnTo>
                  <a:pt x="26622" y="466598"/>
                </a:lnTo>
                <a:lnTo>
                  <a:pt x="24097" y="468228"/>
                </a:lnTo>
                <a:lnTo>
                  <a:pt x="19177" y="470039"/>
                </a:lnTo>
                <a:lnTo>
                  <a:pt x="14343" y="470844"/>
                </a:lnTo>
                <a:lnTo>
                  <a:pt x="8566" y="471360"/>
                </a:lnTo>
                <a:lnTo>
                  <a:pt x="3773" y="471450"/>
                </a:lnTo>
                <a:lnTo>
                  <a:pt x="0" y="4714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49"/>
          <p:cNvSpPr/>
          <p:nvPr/>
        </p:nvSpPr>
        <p:spPr>
          <a:xfrm>
            <a:off x="2993231" y="1935956"/>
            <a:ext cx="42863" cy="214313"/>
          </a:xfrm>
          <a:custGeom>
            <a:avLst/>
            <a:gdLst/>
            <a:ahLst/>
            <a:cxnLst/>
            <a:rect l="0" t="0" r="0" b="0"/>
            <a:pathLst>
              <a:path w="42863" h="214313">
                <a:moveTo>
                  <a:pt x="0" y="0"/>
                </a:moveTo>
                <a:lnTo>
                  <a:pt x="0" y="10849"/>
                </a:lnTo>
                <a:lnTo>
                  <a:pt x="794" y="12789"/>
                </a:lnTo>
                <a:lnTo>
                  <a:pt x="2116" y="14876"/>
                </a:lnTo>
                <a:lnTo>
                  <a:pt x="6151" y="20136"/>
                </a:lnTo>
                <a:lnTo>
                  <a:pt x="6702" y="22972"/>
                </a:lnTo>
                <a:lnTo>
                  <a:pt x="7013" y="29032"/>
                </a:lnTo>
                <a:lnTo>
                  <a:pt x="7105" y="37970"/>
                </a:lnTo>
                <a:lnTo>
                  <a:pt x="7136" y="51421"/>
                </a:lnTo>
                <a:lnTo>
                  <a:pt x="7932" y="54918"/>
                </a:lnTo>
                <a:lnTo>
                  <a:pt x="9257" y="58837"/>
                </a:lnTo>
                <a:lnTo>
                  <a:pt x="10934" y="63037"/>
                </a:lnTo>
                <a:lnTo>
                  <a:pt x="12052" y="67425"/>
                </a:lnTo>
                <a:lnTo>
                  <a:pt x="12797" y="71937"/>
                </a:lnTo>
                <a:lnTo>
                  <a:pt x="13294" y="76533"/>
                </a:lnTo>
                <a:lnTo>
                  <a:pt x="14419" y="80391"/>
                </a:lnTo>
                <a:lnTo>
                  <a:pt x="15962" y="83756"/>
                </a:lnTo>
                <a:lnTo>
                  <a:pt x="17785" y="86794"/>
                </a:lnTo>
                <a:lnTo>
                  <a:pt x="19000" y="90406"/>
                </a:lnTo>
                <a:lnTo>
                  <a:pt x="19811" y="94402"/>
                </a:lnTo>
                <a:lnTo>
                  <a:pt x="20351" y="98653"/>
                </a:lnTo>
                <a:lnTo>
                  <a:pt x="20711" y="103075"/>
                </a:lnTo>
                <a:lnTo>
                  <a:pt x="20951" y="107610"/>
                </a:lnTo>
                <a:lnTo>
                  <a:pt x="21218" y="116883"/>
                </a:lnTo>
                <a:lnTo>
                  <a:pt x="21336" y="126296"/>
                </a:lnTo>
                <a:lnTo>
                  <a:pt x="22162" y="131028"/>
                </a:lnTo>
                <a:lnTo>
                  <a:pt x="23506" y="135771"/>
                </a:lnTo>
                <a:lnTo>
                  <a:pt x="25195" y="140520"/>
                </a:lnTo>
                <a:lnTo>
                  <a:pt x="26322" y="144480"/>
                </a:lnTo>
                <a:lnTo>
                  <a:pt x="27573" y="150997"/>
                </a:lnTo>
                <a:lnTo>
                  <a:pt x="28701" y="154639"/>
                </a:lnTo>
                <a:lnTo>
                  <a:pt x="30246" y="158655"/>
                </a:lnTo>
                <a:lnTo>
                  <a:pt x="32070" y="162920"/>
                </a:lnTo>
                <a:lnTo>
                  <a:pt x="33286" y="166557"/>
                </a:lnTo>
                <a:lnTo>
                  <a:pt x="34097" y="169775"/>
                </a:lnTo>
                <a:lnTo>
                  <a:pt x="34998" y="175468"/>
                </a:lnTo>
                <a:lnTo>
                  <a:pt x="35398" y="180644"/>
                </a:lnTo>
                <a:lnTo>
                  <a:pt x="35576" y="185590"/>
                </a:lnTo>
                <a:lnTo>
                  <a:pt x="35624" y="188021"/>
                </a:lnTo>
                <a:lnTo>
                  <a:pt x="36449" y="190434"/>
                </a:lnTo>
                <a:lnTo>
                  <a:pt x="37793" y="192838"/>
                </a:lnTo>
                <a:lnTo>
                  <a:pt x="41861" y="198605"/>
                </a:lnTo>
                <a:lnTo>
                  <a:pt x="42417" y="201511"/>
                </a:lnTo>
                <a:lnTo>
                  <a:pt x="42857" y="207897"/>
                </a:lnTo>
                <a:lnTo>
                  <a:pt x="42862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50"/>
          <p:cNvSpPr/>
          <p:nvPr/>
        </p:nvSpPr>
        <p:spPr>
          <a:xfrm>
            <a:off x="4336256" y="2057400"/>
            <a:ext cx="135732" cy="14288"/>
          </a:xfrm>
          <a:custGeom>
            <a:avLst/>
            <a:gdLst/>
            <a:ahLst/>
            <a:cxnLst/>
            <a:rect l="0" t="0" r="0" b="0"/>
            <a:pathLst>
              <a:path w="135732" h="14288">
                <a:moveTo>
                  <a:pt x="0" y="0"/>
                </a:moveTo>
                <a:lnTo>
                  <a:pt x="23929" y="0"/>
                </a:lnTo>
                <a:lnTo>
                  <a:pt x="27065" y="793"/>
                </a:lnTo>
                <a:lnTo>
                  <a:pt x="30743" y="2116"/>
                </a:lnTo>
                <a:lnTo>
                  <a:pt x="34783" y="3792"/>
                </a:lnTo>
                <a:lnTo>
                  <a:pt x="39064" y="4909"/>
                </a:lnTo>
                <a:lnTo>
                  <a:pt x="43505" y="5654"/>
                </a:lnTo>
                <a:lnTo>
                  <a:pt x="48053" y="6150"/>
                </a:lnTo>
                <a:lnTo>
                  <a:pt x="51879" y="6481"/>
                </a:lnTo>
                <a:lnTo>
                  <a:pt x="55224" y="6702"/>
                </a:lnTo>
                <a:lnTo>
                  <a:pt x="58247" y="6849"/>
                </a:lnTo>
                <a:lnTo>
                  <a:pt x="65840" y="7012"/>
                </a:lnTo>
                <a:lnTo>
                  <a:pt x="102002" y="7141"/>
                </a:lnTo>
                <a:lnTo>
                  <a:pt x="105308" y="7935"/>
                </a:lnTo>
                <a:lnTo>
                  <a:pt x="109099" y="9259"/>
                </a:lnTo>
                <a:lnTo>
                  <a:pt x="119005" y="13294"/>
                </a:lnTo>
                <a:lnTo>
                  <a:pt x="120612" y="13625"/>
                </a:lnTo>
                <a:lnTo>
                  <a:pt x="124513" y="13993"/>
                </a:lnTo>
                <a:lnTo>
                  <a:pt x="126665" y="14091"/>
                </a:lnTo>
                <a:lnTo>
                  <a:pt x="135731" y="1428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51"/>
          <p:cNvSpPr/>
          <p:nvPr/>
        </p:nvSpPr>
        <p:spPr>
          <a:xfrm>
            <a:off x="4564856" y="1964534"/>
            <a:ext cx="235745" cy="192879"/>
          </a:xfrm>
          <a:custGeom>
            <a:avLst/>
            <a:gdLst/>
            <a:ahLst/>
            <a:cxnLst/>
            <a:rect l="0" t="0" r="0" b="0"/>
            <a:pathLst>
              <a:path w="235745" h="192879">
                <a:moveTo>
                  <a:pt x="0" y="21428"/>
                </a:moveTo>
                <a:lnTo>
                  <a:pt x="3792" y="13843"/>
                </a:lnTo>
                <a:lnTo>
                  <a:pt x="5654" y="8003"/>
                </a:lnTo>
                <a:lnTo>
                  <a:pt x="6151" y="5334"/>
                </a:lnTo>
                <a:lnTo>
                  <a:pt x="7275" y="3555"/>
                </a:lnTo>
                <a:lnTo>
                  <a:pt x="8819" y="2369"/>
                </a:lnTo>
                <a:lnTo>
                  <a:pt x="10642" y="1578"/>
                </a:lnTo>
                <a:lnTo>
                  <a:pt x="14784" y="700"/>
                </a:lnTo>
                <a:lnTo>
                  <a:pt x="20064" y="309"/>
                </a:lnTo>
                <a:lnTo>
                  <a:pt x="27703" y="136"/>
                </a:lnTo>
                <a:lnTo>
                  <a:pt x="62246" y="0"/>
                </a:lnTo>
                <a:lnTo>
                  <a:pt x="66103" y="793"/>
                </a:lnTo>
                <a:lnTo>
                  <a:pt x="75325" y="4907"/>
                </a:lnTo>
                <a:lnTo>
                  <a:pt x="80574" y="6148"/>
                </a:lnTo>
                <a:lnTo>
                  <a:pt x="87668" y="8816"/>
                </a:lnTo>
                <a:lnTo>
                  <a:pt x="91783" y="10639"/>
                </a:lnTo>
                <a:lnTo>
                  <a:pt x="98471" y="14781"/>
                </a:lnTo>
                <a:lnTo>
                  <a:pt x="101366" y="16996"/>
                </a:lnTo>
                <a:lnTo>
                  <a:pt x="106699" y="19459"/>
                </a:lnTo>
                <a:lnTo>
                  <a:pt x="109233" y="20115"/>
                </a:lnTo>
                <a:lnTo>
                  <a:pt x="111715" y="22140"/>
                </a:lnTo>
                <a:lnTo>
                  <a:pt x="114164" y="25078"/>
                </a:lnTo>
                <a:lnTo>
                  <a:pt x="116591" y="28624"/>
                </a:lnTo>
                <a:lnTo>
                  <a:pt x="119002" y="31781"/>
                </a:lnTo>
                <a:lnTo>
                  <a:pt x="123798" y="37407"/>
                </a:lnTo>
                <a:lnTo>
                  <a:pt x="125395" y="40018"/>
                </a:lnTo>
                <a:lnTo>
                  <a:pt x="127168" y="45036"/>
                </a:lnTo>
                <a:lnTo>
                  <a:pt x="127957" y="49912"/>
                </a:lnTo>
                <a:lnTo>
                  <a:pt x="128167" y="52324"/>
                </a:lnTo>
                <a:lnTo>
                  <a:pt x="127513" y="54725"/>
                </a:lnTo>
                <a:lnTo>
                  <a:pt x="124670" y="59510"/>
                </a:lnTo>
                <a:lnTo>
                  <a:pt x="122801" y="62691"/>
                </a:lnTo>
                <a:lnTo>
                  <a:pt x="120761" y="66399"/>
                </a:lnTo>
                <a:lnTo>
                  <a:pt x="118607" y="70459"/>
                </a:lnTo>
                <a:lnTo>
                  <a:pt x="116378" y="73959"/>
                </a:lnTo>
                <a:lnTo>
                  <a:pt x="111784" y="79965"/>
                </a:lnTo>
                <a:lnTo>
                  <a:pt x="109447" y="83471"/>
                </a:lnTo>
                <a:lnTo>
                  <a:pt x="107096" y="87396"/>
                </a:lnTo>
                <a:lnTo>
                  <a:pt x="104735" y="91601"/>
                </a:lnTo>
                <a:lnTo>
                  <a:pt x="102367" y="95197"/>
                </a:lnTo>
                <a:lnTo>
                  <a:pt x="99994" y="98389"/>
                </a:lnTo>
                <a:lnTo>
                  <a:pt x="97619" y="101310"/>
                </a:lnTo>
                <a:lnTo>
                  <a:pt x="90747" y="106673"/>
                </a:lnTo>
                <a:lnTo>
                  <a:pt x="86691" y="109214"/>
                </a:lnTo>
                <a:lnTo>
                  <a:pt x="83988" y="111702"/>
                </a:lnTo>
                <a:lnTo>
                  <a:pt x="82185" y="114155"/>
                </a:lnTo>
                <a:lnTo>
                  <a:pt x="80984" y="116583"/>
                </a:lnTo>
                <a:lnTo>
                  <a:pt x="75416" y="121398"/>
                </a:lnTo>
                <a:lnTo>
                  <a:pt x="71709" y="123794"/>
                </a:lnTo>
                <a:lnTo>
                  <a:pt x="68443" y="126978"/>
                </a:lnTo>
                <a:lnTo>
                  <a:pt x="65472" y="130688"/>
                </a:lnTo>
                <a:lnTo>
                  <a:pt x="62698" y="134750"/>
                </a:lnTo>
                <a:lnTo>
                  <a:pt x="59261" y="137457"/>
                </a:lnTo>
                <a:lnTo>
                  <a:pt x="55382" y="139262"/>
                </a:lnTo>
                <a:lnTo>
                  <a:pt x="51209" y="140465"/>
                </a:lnTo>
                <a:lnTo>
                  <a:pt x="44456" y="143919"/>
                </a:lnTo>
                <a:lnTo>
                  <a:pt x="38808" y="148100"/>
                </a:lnTo>
                <a:lnTo>
                  <a:pt x="33652" y="152604"/>
                </a:lnTo>
                <a:lnTo>
                  <a:pt x="31166" y="154122"/>
                </a:lnTo>
                <a:lnTo>
                  <a:pt x="26287" y="155810"/>
                </a:lnTo>
                <a:lnTo>
                  <a:pt x="24668" y="157053"/>
                </a:lnTo>
                <a:lnTo>
                  <a:pt x="23589" y="158676"/>
                </a:lnTo>
                <a:lnTo>
                  <a:pt x="22870" y="160552"/>
                </a:lnTo>
                <a:lnTo>
                  <a:pt x="21596" y="161802"/>
                </a:lnTo>
                <a:lnTo>
                  <a:pt x="19954" y="162636"/>
                </a:lnTo>
                <a:lnTo>
                  <a:pt x="18065" y="163192"/>
                </a:lnTo>
                <a:lnTo>
                  <a:pt x="16806" y="164356"/>
                </a:lnTo>
                <a:lnTo>
                  <a:pt x="15966" y="165926"/>
                </a:lnTo>
                <a:lnTo>
                  <a:pt x="14386" y="171124"/>
                </a:lnTo>
                <a:lnTo>
                  <a:pt x="14300" y="177059"/>
                </a:lnTo>
                <a:lnTo>
                  <a:pt x="14288" y="178501"/>
                </a:lnTo>
                <a:lnTo>
                  <a:pt x="18080" y="182356"/>
                </a:lnTo>
                <a:lnTo>
                  <a:pt x="20785" y="183482"/>
                </a:lnTo>
                <a:lnTo>
                  <a:pt x="28023" y="184733"/>
                </a:lnTo>
                <a:lnTo>
                  <a:pt x="34415" y="185290"/>
                </a:lnTo>
                <a:lnTo>
                  <a:pt x="40696" y="185537"/>
                </a:lnTo>
                <a:lnTo>
                  <a:pt x="59779" y="185695"/>
                </a:lnTo>
                <a:lnTo>
                  <a:pt x="66046" y="185708"/>
                </a:lnTo>
                <a:lnTo>
                  <a:pt x="72606" y="186511"/>
                </a:lnTo>
                <a:lnTo>
                  <a:pt x="79360" y="187839"/>
                </a:lnTo>
                <a:lnTo>
                  <a:pt x="86244" y="189519"/>
                </a:lnTo>
                <a:lnTo>
                  <a:pt x="93215" y="190639"/>
                </a:lnTo>
                <a:lnTo>
                  <a:pt x="100243" y="191385"/>
                </a:lnTo>
                <a:lnTo>
                  <a:pt x="107310" y="191883"/>
                </a:lnTo>
                <a:lnTo>
                  <a:pt x="114403" y="192215"/>
                </a:lnTo>
                <a:lnTo>
                  <a:pt x="128633" y="192583"/>
                </a:lnTo>
                <a:lnTo>
                  <a:pt x="171321" y="192861"/>
                </a:lnTo>
                <a:lnTo>
                  <a:pt x="211833" y="192877"/>
                </a:lnTo>
                <a:lnTo>
                  <a:pt x="215834" y="192084"/>
                </a:lnTo>
                <a:lnTo>
                  <a:pt x="222397" y="189086"/>
                </a:lnTo>
                <a:lnTo>
                  <a:pt x="226762" y="186727"/>
                </a:lnTo>
                <a:lnTo>
                  <a:pt x="228168" y="187190"/>
                </a:lnTo>
                <a:lnTo>
                  <a:pt x="235231" y="192476"/>
                </a:lnTo>
                <a:lnTo>
                  <a:pt x="235744" y="1928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52"/>
          <p:cNvSpPr/>
          <p:nvPr/>
        </p:nvSpPr>
        <p:spPr>
          <a:xfrm>
            <a:off x="1243012" y="3350418"/>
            <a:ext cx="3793332" cy="142876"/>
          </a:xfrm>
          <a:custGeom>
            <a:avLst/>
            <a:gdLst/>
            <a:ahLst/>
            <a:cxnLst/>
            <a:rect l="0" t="0" r="0" b="0"/>
            <a:pathLst>
              <a:path w="3793332" h="142876">
                <a:moveTo>
                  <a:pt x="0" y="85725"/>
                </a:moveTo>
                <a:lnTo>
                  <a:pt x="3792" y="85725"/>
                </a:lnTo>
                <a:lnTo>
                  <a:pt x="5703" y="84932"/>
                </a:lnTo>
                <a:lnTo>
                  <a:pt x="9943" y="81933"/>
                </a:lnTo>
                <a:lnTo>
                  <a:pt x="12979" y="80816"/>
                </a:lnTo>
                <a:lnTo>
                  <a:pt x="27141" y="79023"/>
                </a:lnTo>
                <a:lnTo>
                  <a:pt x="30000" y="78876"/>
                </a:lnTo>
                <a:lnTo>
                  <a:pt x="41609" y="74876"/>
                </a:lnTo>
                <a:lnTo>
                  <a:pt x="58895" y="72457"/>
                </a:lnTo>
                <a:lnTo>
                  <a:pt x="144409" y="69325"/>
                </a:lnTo>
                <a:lnTo>
                  <a:pt x="158638" y="66530"/>
                </a:lnTo>
                <a:lnTo>
                  <a:pt x="271613" y="64306"/>
                </a:lnTo>
                <a:lnTo>
                  <a:pt x="328626" y="62179"/>
                </a:lnTo>
                <a:lnTo>
                  <a:pt x="381149" y="57812"/>
                </a:lnTo>
                <a:lnTo>
                  <a:pt x="434505" y="53445"/>
                </a:lnTo>
                <a:lnTo>
                  <a:pt x="481233" y="49892"/>
                </a:lnTo>
                <a:lnTo>
                  <a:pt x="504923" y="46516"/>
                </a:lnTo>
                <a:lnTo>
                  <a:pt x="558173" y="42791"/>
                </a:lnTo>
                <a:lnTo>
                  <a:pt x="586214" y="39391"/>
                </a:lnTo>
                <a:lnTo>
                  <a:pt x="643022" y="35650"/>
                </a:lnTo>
                <a:lnTo>
                  <a:pt x="671550" y="32249"/>
                </a:lnTo>
                <a:lnTo>
                  <a:pt x="733579" y="28507"/>
                </a:lnTo>
                <a:lnTo>
                  <a:pt x="763391" y="25105"/>
                </a:lnTo>
                <a:lnTo>
                  <a:pt x="827039" y="21363"/>
                </a:lnTo>
                <a:lnTo>
                  <a:pt x="859962" y="17962"/>
                </a:lnTo>
                <a:lnTo>
                  <a:pt x="926372" y="14220"/>
                </a:lnTo>
                <a:lnTo>
                  <a:pt x="959673" y="10818"/>
                </a:lnTo>
                <a:lnTo>
                  <a:pt x="1095111" y="5171"/>
                </a:lnTo>
                <a:lnTo>
                  <a:pt x="1169612" y="1022"/>
                </a:lnTo>
                <a:lnTo>
                  <a:pt x="1279738" y="90"/>
                </a:lnTo>
                <a:lnTo>
                  <a:pt x="1650299" y="0"/>
                </a:lnTo>
                <a:lnTo>
                  <a:pt x="1714528" y="3793"/>
                </a:lnTo>
                <a:lnTo>
                  <a:pt x="1821660" y="6703"/>
                </a:lnTo>
                <a:lnTo>
                  <a:pt x="1911174" y="10849"/>
                </a:lnTo>
                <a:lnTo>
                  <a:pt x="2021240" y="13835"/>
                </a:lnTo>
                <a:lnTo>
                  <a:pt x="2129573" y="15022"/>
                </a:lnTo>
                <a:lnTo>
                  <a:pt x="2175467" y="18054"/>
                </a:lnTo>
                <a:lnTo>
                  <a:pt x="2242137" y="24223"/>
                </a:lnTo>
                <a:lnTo>
                  <a:pt x="2398008" y="33230"/>
                </a:lnTo>
                <a:lnTo>
                  <a:pt x="2485572" y="37344"/>
                </a:lnTo>
                <a:lnTo>
                  <a:pt x="2575453" y="41773"/>
                </a:lnTo>
                <a:lnTo>
                  <a:pt x="2620227" y="44495"/>
                </a:lnTo>
                <a:lnTo>
                  <a:pt x="2707179" y="48918"/>
                </a:lnTo>
                <a:lnTo>
                  <a:pt x="2752326" y="51639"/>
                </a:lnTo>
                <a:lnTo>
                  <a:pt x="2798056" y="55495"/>
                </a:lnTo>
                <a:lnTo>
                  <a:pt x="2842193" y="59854"/>
                </a:lnTo>
                <a:lnTo>
                  <a:pt x="2950235" y="65826"/>
                </a:lnTo>
                <a:lnTo>
                  <a:pt x="3014623" y="69775"/>
                </a:lnTo>
                <a:lnTo>
                  <a:pt x="3078945" y="73062"/>
                </a:lnTo>
                <a:lnTo>
                  <a:pt x="3121020" y="76922"/>
                </a:lnTo>
                <a:lnTo>
                  <a:pt x="3160887" y="81284"/>
                </a:lnTo>
                <a:lnTo>
                  <a:pt x="3265135" y="87257"/>
                </a:lnTo>
                <a:lnTo>
                  <a:pt x="3327002" y="91206"/>
                </a:lnTo>
                <a:lnTo>
                  <a:pt x="3383432" y="94493"/>
                </a:lnTo>
                <a:lnTo>
                  <a:pt x="3456071" y="98923"/>
                </a:lnTo>
                <a:lnTo>
                  <a:pt x="3491567" y="101645"/>
                </a:lnTo>
                <a:lnTo>
                  <a:pt x="3555835" y="106068"/>
                </a:lnTo>
                <a:lnTo>
                  <a:pt x="3585384" y="108789"/>
                </a:lnTo>
                <a:lnTo>
                  <a:pt x="3613598" y="112645"/>
                </a:lnTo>
                <a:lnTo>
                  <a:pt x="3639367" y="117004"/>
                </a:lnTo>
                <a:lnTo>
                  <a:pt x="3687453" y="121361"/>
                </a:lnTo>
                <a:lnTo>
                  <a:pt x="3708439" y="124847"/>
                </a:lnTo>
                <a:lnTo>
                  <a:pt x="3742079" y="128642"/>
                </a:lnTo>
                <a:lnTo>
                  <a:pt x="3757059" y="132052"/>
                </a:lnTo>
                <a:lnTo>
                  <a:pt x="3767420" y="136212"/>
                </a:lnTo>
                <a:lnTo>
                  <a:pt x="3774672" y="139914"/>
                </a:lnTo>
                <a:lnTo>
                  <a:pt x="3780540" y="141559"/>
                </a:lnTo>
                <a:lnTo>
                  <a:pt x="3793331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53"/>
          <p:cNvSpPr/>
          <p:nvPr/>
        </p:nvSpPr>
        <p:spPr>
          <a:xfrm>
            <a:off x="2786062" y="2393156"/>
            <a:ext cx="128589" cy="2486026"/>
          </a:xfrm>
          <a:custGeom>
            <a:avLst/>
            <a:gdLst/>
            <a:ahLst/>
            <a:cxnLst/>
            <a:rect l="0" t="0" r="0" b="0"/>
            <a:pathLst>
              <a:path w="128589" h="2486026">
                <a:moveTo>
                  <a:pt x="128588" y="0"/>
                </a:moveTo>
                <a:lnTo>
                  <a:pt x="121531" y="0"/>
                </a:lnTo>
                <a:lnTo>
                  <a:pt x="121451" y="9943"/>
                </a:lnTo>
                <a:lnTo>
                  <a:pt x="120655" y="12185"/>
                </a:lnTo>
                <a:lnTo>
                  <a:pt x="117654" y="16792"/>
                </a:lnTo>
                <a:lnTo>
                  <a:pt x="115791" y="23603"/>
                </a:lnTo>
                <a:lnTo>
                  <a:pt x="112195" y="80714"/>
                </a:lnTo>
                <a:lnTo>
                  <a:pt x="108649" y="100644"/>
                </a:lnTo>
                <a:lnTo>
                  <a:pt x="107195" y="173142"/>
                </a:lnTo>
                <a:lnTo>
                  <a:pt x="105051" y="202643"/>
                </a:lnTo>
                <a:lnTo>
                  <a:pt x="101505" y="234402"/>
                </a:lnTo>
                <a:lnTo>
                  <a:pt x="98027" y="300547"/>
                </a:lnTo>
                <a:lnTo>
                  <a:pt x="94397" y="338024"/>
                </a:lnTo>
                <a:lnTo>
                  <a:pt x="91205" y="379290"/>
                </a:lnTo>
                <a:lnTo>
                  <a:pt x="89378" y="393354"/>
                </a:lnTo>
                <a:lnTo>
                  <a:pt x="84192" y="407492"/>
                </a:lnTo>
                <a:lnTo>
                  <a:pt x="76765" y="421680"/>
                </a:lnTo>
                <a:lnTo>
                  <a:pt x="67845" y="435901"/>
                </a:lnTo>
                <a:lnTo>
                  <a:pt x="61105" y="450938"/>
                </a:lnTo>
                <a:lnTo>
                  <a:pt x="55818" y="466519"/>
                </a:lnTo>
                <a:lnTo>
                  <a:pt x="51500" y="482463"/>
                </a:lnTo>
                <a:lnTo>
                  <a:pt x="47827" y="498648"/>
                </a:lnTo>
                <a:lnTo>
                  <a:pt x="44584" y="514994"/>
                </a:lnTo>
                <a:lnTo>
                  <a:pt x="41629" y="531448"/>
                </a:lnTo>
                <a:lnTo>
                  <a:pt x="38346" y="564547"/>
                </a:lnTo>
                <a:lnTo>
                  <a:pt x="35271" y="648519"/>
                </a:lnTo>
                <a:lnTo>
                  <a:pt x="32080" y="684841"/>
                </a:lnTo>
                <a:lnTo>
                  <a:pt x="28474" y="759899"/>
                </a:lnTo>
                <a:lnTo>
                  <a:pt x="25090" y="797843"/>
                </a:lnTo>
                <a:lnTo>
                  <a:pt x="18723" y="858698"/>
                </a:lnTo>
                <a:lnTo>
                  <a:pt x="12755" y="964597"/>
                </a:lnTo>
                <a:lnTo>
                  <a:pt x="6690" y="1028756"/>
                </a:lnTo>
                <a:lnTo>
                  <a:pt x="2973" y="1072381"/>
                </a:lnTo>
                <a:lnTo>
                  <a:pt x="881" y="1140773"/>
                </a:lnTo>
                <a:lnTo>
                  <a:pt x="0" y="1653678"/>
                </a:lnTo>
                <a:lnTo>
                  <a:pt x="3792" y="1720556"/>
                </a:lnTo>
                <a:lnTo>
                  <a:pt x="7276" y="1806360"/>
                </a:lnTo>
                <a:lnTo>
                  <a:pt x="10642" y="1846343"/>
                </a:lnTo>
                <a:lnTo>
                  <a:pt x="19271" y="1928662"/>
                </a:lnTo>
                <a:lnTo>
                  <a:pt x="23911" y="1968168"/>
                </a:lnTo>
                <a:lnTo>
                  <a:pt x="27193" y="2026110"/>
                </a:lnTo>
                <a:lnTo>
                  <a:pt x="30078" y="2064395"/>
                </a:lnTo>
                <a:lnTo>
                  <a:pt x="34005" y="2101784"/>
                </a:lnTo>
                <a:lnTo>
                  <a:pt x="38397" y="2136922"/>
                </a:lnTo>
                <a:lnTo>
                  <a:pt x="44391" y="2221516"/>
                </a:lnTo>
                <a:lnTo>
                  <a:pt x="48343" y="2267423"/>
                </a:lnTo>
                <a:lnTo>
                  <a:pt x="51630" y="2308277"/>
                </a:lnTo>
                <a:lnTo>
                  <a:pt x="55514" y="2346311"/>
                </a:lnTo>
                <a:lnTo>
                  <a:pt x="57054" y="2419094"/>
                </a:lnTo>
                <a:lnTo>
                  <a:pt x="57148" y="2465371"/>
                </a:lnTo>
                <a:lnTo>
                  <a:pt x="56355" y="2468287"/>
                </a:lnTo>
                <a:lnTo>
                  <a:pt x="53357" y="2473643"/>
                </a:lnTo>
                <a:lnTo>
                  <a:pt x="51496" y="2478670"/>
                </a:lnTo>
                <a:lnTo>
                  <a:pt x="50300" y="2484572"/>
                </a:lnTo>
                <a:lnTo>
                  <a:pt x="49409" y="2485056"/>
                </a:lnTo>
                <a:lnTo>
                  <a:pt x="46301" y="2485595"/>
                </a:lnTo>
                <a:lnTo>
                  <a:pt x="42863" y="2486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54"/>
          <p:cNvSpPr/>
          <p:nvPr/>
        </p:nvSpPr>
        <p:spPr>
          <a:xfrm>
            <a:off x="3514823" y="3321851"/>
            <a:ext cx="71295" cy="85326"/>
          </a:xfrm>
          <a:custGeom>
            <a:avLst/>
            <a:gdLst/>
            <a:ahLst/>
            <a:cxnLst/>
            <a:rect l="0" t="0" r="0" b="0"/>
            <a:pathLst>
              <a:path w="71295" h="85326">
                <a:moveTo>
                  <a:pt x="14189" y="14280"/>
                </a:moveTo>
                <a:lnTo>
                  <a:pt x="24831" y="3638"/>
                </a:lnTo>
                <a:lnTo>
                  <a:pt x="26840" y="2423"/>
                </a:lnTo>
                <a:lnTo>
                  <a:pt x="28973" y="1612"/>
                </a:lnTo>
                <a:lnTo>
                  <a:pt x="31189" y="1072"/>
                </a:lnTo>
                <a:lnTo>
                  <a:pt x="33460" y="712"/>
                </a:lnTo>
                <a:lnTo>
                  <a:pt x="35768" y="472"/>
                </a:lnTo>
                <a:lnTo>
                  <a:pt x="38100" y="312"/>
                </a:lnTo>
                <a:lnTo>
                  <a:pt x="40448" y="206"/>
                </a:lnTo>
                <a:lnTo>
                  <a:pt x="45175" y="87"/>
                </a:lnTo>
                <a:lnTo>
                  <a:pt x="59435" y="0"/>
                </a:lnTo>
                <a:lnTo>
                  <a:pt x="61816" y="791"/>
                </a:lnTo>
                <a:lnTo>
                  <a:pt x="64196" y="2113"/>
                </a:lnTo>
                <a:lnTo>
                  <a:pt x="66577" y="3787"/>
                </a:lnTo>
                <a:lnTo>
                  <a:pt x="68164" y="5697"/>
                </a:lnTo>
                <a:lnTo>
                  <a:pt x="69223" y="7764"/>
                </a:lnTo>
                <a:lnTo>
                  <a:pt x="69928" y="9936"/>
                </a:lnTo>
                <a:lnTo>
                  <a:pt x="70398" y="12178"/>
                </a:lnTo>
                <a:lnTo>
                  <a:pt x="70712" y="14466"/>
                </a:lnTo>
                <a:lnTo>
                  <a:pt x="70921" y="16785"/>
                </a:lnTo>
                <a:lnTo>
                  <a:pt x="71060" y="19125"/>
                </a:lnTo>
                <a:lnTo>
                  <a:pt x="71215" y="23842"/>
                </a:lnTo>
                <a:lnTo>
                  <a:pt x="70463" y="26210"/>
                </a:lnTo>
                <a:lnTo>
                  <a:pt x="69167" y="28584"/>
                </a:lnTo>
                <a:lnTo>
                  <a:pt x="67510" y="30959"/>
                </a:lnTo>
                <a:lnTo>
                  <a:pt x="65611" y="33337"/>
                </a:lnTo>
                <a:lnTo>
                  <a:pt x="63552" y="35716"/>
                </a:lnTo>
                <a:lnTo>
                  <a:pt x="61385" y="38096"/>
                </a:lnTo>
                <a:lnTo>
                  <a:pt x="56861" y="42856"/>
                </a:lnTo>
                <a:lnTo>
                  <a:pt x="54543" y="45237"/>
                </a:lnTo>
                <a:lnTo>
                  <a:pt x="52204" y="46824"/>
                </a:lnTo>
                <a:lnTo>
                  <a:pt x="49851" y="47882"/>
                </a:lnTo>
                <a:lnTo>
                  <a:pt x="47489" y="48588"/>
                </a:lnTo>
                <a:lnTo>
                  <a:pt x="45120" y="49852"/>
                </a:lnTo>
                <a:lnTo>
                  <a:pt x="42747" y="51488"/>
                </a:lnTo>
                <a:lnTo>
                  <a:pt x="40372" y="53373"/>
                </a:lnTo>
                <a:lnTo>
                  <a:pt x="37994" y="54630"/>
                </a:lnTo>
                <a:lnTo>
                  <a:pt x="35616" y="55467"/>
                </a:lnTo>
                <a:lnTo>
                  <a:pt x="33236" y="56026"/>
                </a:lnTo>
                <a:lnTo>
                  <a:pt x="30856" y="56398"/>
                </a:lnTo>
                <a:lnTo>
                  <a:pt x="28475" y="56646"/>
                </a:lnTo>
                <a:lnTo>
                  <a:pt x="26094" y="56811"/>
                </a:lnTo>
                <a:lnTo>
                  <a:pt x="23713" y="56922"/>
                </a:lnTo>
                <a:lnTo>
                  <a:pt x="18951" y="57044"/>
                </a:lnTo>
                <a:lnTo>
                  <a:pt x="16570" y="56283"/>
                </a:lnTo>
                <a:lnTo>
                  <a:pt x="14189" y="54982"/>
                </a:lnTo>
                <a:lnTo>
                  <a:pt x="11808" y="53321"/>
                </a:lnTo>
                <a:lnTo>
                  <a:pt x="10220" y="51420"/>
                </a:lnTo>
                <a:lnTo>
                  <a:pt x="9162" y="49358"/>
                </a:lnTo>
                <a:lnTo>
                  <a:pt x="8456" y="47191"/>
                </a:lnTo>
                <a:lnTo>
                  <a:pt x="7192" y="44952"/>
                </a:lnTo>
                <a:lnTo>
                  <a:pt x="5556" y="42665"/>
                </a:lnTo>
                <a:lnTo>
                  <a:pt x="3671" y="40347"/>
                </a:lnTo>
                <a:lnTo>
                  <a:pt x="2415" y="38008"/>
                </a:lnTo>
                <a:lnTo>
                  <a:pt x="1577" y="35655"/>
                </a:lnTo>
                <a:lnTo>
                  <a:pt x="1018" y="33293"/>
                </a:lnTo>
                <a:lnTo>
                  <a:pt x="646" y="30924"/>
                </a:lnTo>
                <a:lnTo>
                  <a:pt x="398" y="28551"/>
                </a:lnTo>
                <a:lnTo>
                  <a:pt x="0" y="22832"/>
                </a:lnTo>
                <a:lnTo>
                  <a:pt x="761" y="21568"/>
                </a:lnTo>
                <a:lnTo>
                  <a:pt x="2062" y="19933"/>
                </a:lnTo>
                <a:lnTo>
                  <a:pt x="3723" y="18048"/>
                </a:lnTo>
                <a:lnTo>
                  <a:pt x="4831" y="15998"/>
                </a:lnTo>
                <a:lnTo>
                  <a:pt x="5569" y="13838"/>
                </a:lnTo>
                <a:lnTo>
                  <a:pt x="6061" y="11604"/>
                </a:lnTo>
                <a:lnTo>
                  <a:pt x="7977" y="10115"/>
                </a:lnTo>
                <a:lnTo>
                  <a:pt x="10841" y="9122"/>
                </a:lnTo>
                <a:lnTo>
                  <a:pt x="19260" y="7528"/>
                </a:lnTo>
                <a:lnTo>
                  <a:pt x="21539" y="8191"/>
                </a:lnTo>
                <a:lnTo>
                  <a:pt x="24645" y="9427"/>
                </a:lnTo>
                <a:lnTo>
                  <a:pt x="28303" y="11044"/>
                </a:lnTo>
                <a:lnTo>
                  <a:pt x="31536" y="12123"/>
                </a:lnTo>
                <a:lnTo>
                  <a:pt x="34485" y="12842"/>
                </a:lnTo>
                <a:lnTo>
                  <a:pt x="37245" y="13321"/>
                </a:lnTo>
                <a:lnTo>
                  <a:pt x="39878" y="14434"/>
                </a:lnTo>
                <a:lnTo>
                  <a:pt x="42428" y="15970"/>
                </a:lnTo>
                <a:lnTo>
                  <a:pt x="44921" y="17788"/>
                </a:lnTo>
                <a:lnTo>
                  <a:pt x="47377" y="19794"/>
                </a:lnTo>
                <a:lnTo>
                  <a:pt x="49808" y="21925"/>
                </a:lnTo>
                <a:lnTo>
                  <a:pt x="52223" y="24139"/>
                </a:lnTo>
                <a:lnTo>
                  <a:pt x="53832" y="26409"/>
                </a:lnTo>
                <a:lnTo>
                  <a:pt x="54906" y="28716"/>
                </a:lnTo>
                <a:lnTo>
                  <a:pt x="55621" y="31048"/>
                </a:lnTo>
                <a:lnTo>
                  <a:pt x="56098" y="34189"/>
                </a:lnTo>
                <a:lnTo>
                  <a:pt x="56416" y="37872"/>
                </a:lnTo>
                <a:lnTo>
                  <a:pt x="56769" y="45403"/>
                </a:lnTo>
                <a:lnTo>
                  <a:pt x="56926" y="51395"/>
                </a:lnTo>
                <a:lnTo>
                  <a:pt x="57048" y="69993"/>
                </a:lnTo>
                <a:lnTo>
                  <a:pt x="56255" y="71266"/>
                </a:lnTo>
                <a:lnTo>
                  <a:pt x="54933" y="72908"/>
                </a:lnTo>
                <a:lnTo>
                  <a:pt x="53258" y="74797"/>
                </a:lnTo>
                <a:lnTo>
                  <a:pt x="49280" y="79011"/>
                </a:lnTo>
                <a:lnTo>
                  <a:pt x="47108" y="81247"/>
                </a:lnTo>
                <a:lnTo>
                  <a:pt x="44867" y="82737"/>
                </a:lnTo>
                <a:lnTo>
                  <a:pt x="42578" y="83730"/>
                </a:lnTo>
                <a:lnTo>
                  <a:pt x="40259" y="84393"/>
                </a:lnTo>
                <a:lnTo>
                  <a:pt x="37919" y="84834"/>
                </a:lnTo>
                <a:lnTo>
                  <a:pt x="35565" y="85129"/>
                </a:lnTo>
                <a:lnTo>
                  <a:pt x="33202" y="85325"/>
                </a:lnTo>
                <a:lnTo>
                  <a:pt x="30833" y="84662"/>
                </a:lnTo>
                <a:lnTo>
                  <a:pt x="28460" y="83426"/>
                </a:lnTo>
                <a:lnTo>
                  <a:pt x="26084" y="81809"/>
                </a:lnTo>
                <a:lnTo>
                  <a:pt x="23707" y="79937"/>
                </a:lnTo>
                <a:lnTo>
                  <a:pt x="21328" y="77895"/>
                </a:lnTo>
                <a:lnTo>
                  <a:pt x="18948" y="75740"/>
                </a:lnTo>
                <a:lnTo>
                  <a:pt x="14188" y="71229"/>
                </a:lnTo>
                <a:lnTo>
                  <a:pt x="11807" y="68914"/>
                </a:lnTo>
                <a:lnTo>
                  <a:pt x="10220" y="66578"/>
                </a:lnTo>
                <a:lnTo>
                  <a:pt x="9162" y="64226"/>
                </a:lnTo>
                <a:lnTo>
                  <a:pt x="8456" y="61865"/>
                </a:lnTo>
                <a:lnTo>
                  <a:pt x="7192" y="58703"/>
                </a:lnTo>
                <a:lnTo>
                  <a:pt x="5556" y="55008"/>
                </a:lnTo>
                <a:lnTo>
                  <a:pt x="3671" y="50957"/>
                </a:lnTo>
                <a:lnTo>
                  <a:pt x="2415" y="47462"/>
                </a:lnTo>
                <a:lnTo>
                  <a:pt x="1577" y="44339"/>
                </a:lnTo>
                <a:lnTo>
                  <a:pt x="1018" y="41463"/>
                </a:lnTo>
                <a:lnTo>
                  <a:pt x="646" y="37958"/>
                </a:lnTo>
                <a:lnTo>
                  <a:pt x="398" y="34034"/>
                </a:lnTo>
                <a:lnTo>
                  <a:pt x="232" y="29831"/>
                </a:lnTo>
                <a:lnTo>
                  <a:pt x="916" y="26234"/>
                </a:lnTo>
                <a:lnTo>
                  <a:pt x="2165" y="23044"/>
                </a:lnTo>
                <a:lnTo>
                  <a:pt x="3792" y="20122"/>
                </a:lnTo>
                <a:lnTo>
                  <a:pt x="4876" y="17381"/>
                </a:lnTo>
                <a:lnTo>
                  <a:pt x="5600" y="14760"/>
                </a:lnTo>
                <a:lnTo>
                  <a:pt x="6081" y="12219"/>
                </a:lnTo>
                <a:lnTo>
                  <a:pt x="7990" y="9731"/>
                </a:lnTo>
                <a:lnTo>
                  <a:pt x="10850" y="7278"/>
                </a:lnTo>
                <a:lnTo>
                  <a:pt x="19262" y="1432"/>
                </a:lnTo>
                <a:lnTo>
                  <a:pt x="20746" y="952"/>
                </a:lnTo>
                <a:lnTo>
                  <a:pt x="22529" y="632"/>
                </a:lnTo>
                <a:lnTo>
                  <a:pt x="24512" y="419"/>
                </a:lnTo>
                <a:lnTo>
                  <a:pt x="27421" y="277"/>
                </a:lnTo>
                <a:lnTo>
                  <a:pt x="34887" y="119"/>
                </a:lnTo>
                <a:lnTo>
                  <a:pt x="38306" y="870"/>
                </a:lnTo>
                <a:lnTo>
                  <a:pt x="41380" y="2165"/>
                </a:lnTo>
                <a:lnTo>
                  <a:pt x="44222" y="3822"/>
                </a:lnTo>
                <a:lnTo>
                  <a:pt x="47705" y="5721"/>
                </a:lnTo>
                <a:lnTo>
                  <a:pt x="55808" y="9946"/>
                </a:lnTo>
                <a:lnTo>
                  <a:pt x="59397" y="12185"/>
                </a:lnTo>
                <a:lnTo>
                  <a:pt x="62584" y="14470"/>
                </a:lnTo>
                <a:lnTo>
                  <a:pt x="65503" y="16788"/>
                </a:lnTo>
                <a:lnTo>
                  <a:pt x="67448" y="19127"/>
                </a:lnTo>
                <a:lnTo>
                  <a:pt x="68745" y="21480"/>
                </a:lnTo>
                <a:lnTo>
                  <a:pt x="69610" y="23843"/>
                </a:lnTo>
                <a:lnTo>
                  <a:pt x="70186" y="26211"/>
                </a:lnTo>
                <a:lnTo>
                  <a:pt x="70570" y="28584"/>
                </a:lnTo>
                <a:lnTo>
                  <a:pt x="70827" y="30960"/>
                </a:lnTo>
                <a:lnTo>
                  <a:pt x="70998" y="33337"/>
                </a:lnTo>
                <a:lnTo>
                  <a:pt x="71111" y="35716"/>
                </a:lnTo>
                <a:lnTo>
                  <a:pt x="71238" y="40476"/>
                </a:lnTo>
                <a:lnTo>
                  <a:pt x="71294" y="45237"/>
                </a:lnTo>
                <a:lnTo>
                  <a:pt x="69722" y="47618"/>
                </a:lnTo>
                <a:lnTo>
                  <a:pt x="67086" y="49999"/>
                </a:lnTo>
                <a:lnTo>
                  <a:pt x="63741" y="52380"/>
                </a:lnTo>
                <a:lnTo>
                  <a:pt x="61511" y="54761"/>
                </a:lnTo>
                <a:lnTo>
                  <a:pt x="60025" y="57143"/>
                </a:lnTo>
                <a:lnTo>
                  <a:pt x="59034" y="59524"/>
                </a:lnTo>
                <a:lnTo>
                  <a:pt x="57579" y="61111"/>
                </a:lnTo>
                <a:lnTo>
                  <a:pt x="55816" y="62169"/>
                </a:lnTo>
                <a:lnTo>
                  <a:pt x="53847" y="62875"/>
                </a:lnTo>
                <a:lnTo>
                  <a:pt x="51740" y="64139"/>
                </a:lnTo>
                <a:lnTo>
                  <a:pt x="49542" y="65776"/>
                </a:lnTo>
                <a:lnTo>
                  <a:pt x="47282" y="67660"/>
                </a:lnTo>
                <a:lnTo>
                  <a:pt x="44982" y="68123"/>
                </a:lnTo>
                <a:lnTo>
                  <a:pt x="42655" y="67638"/>
                </a:lnTo>
                <a:lnTo>
                  <a:pt x="40311" y="66521"/>
                </a:lnTo>
                <a:lnTo>
                  <a:pt x="37953" y="65776"/>
                </a:lnTo>
                <a:lnTo>
                  <a:pt x="35588" y="65279"/>
                </a:lnTo>
                <a:lnTo>
                  <a:pt x="33218" y="64948"/>
                </a:lnTo>
                <a:lnTo>
                  <a:pt x="30843" y="63934"/>
                </a:lnTo>
                <a:lnTo>
                  <a:pt x="28467" y="62464"/>
                </a:lnTo>
                <a:lnTo>
                  <a:pt x="22742" y="58193"/>
                </a:lnTo>
                <a:lnTo>
                  <a:pt x="22272" y="57049"/>
                </a:lnTo>
                <a:lnTo>
                  <a:pt x="21959" y="55493"/>
                </a:lnTo>
                <a:lnTo>
                  <a:pt x="21750" y="53661"/>
                </a:lnTo>
                <a:lnTo>
                  <a:pt x="20817" y="51646"/>
                </a:lnTo>
                <a:lnTo>
                  <a:pt x="19401" y="49510"/>
                </a:lnTo>
                <a:lnTo>
                  <a:pt x="17664" y="47291"/>
                </a:lnTo>
                <a:lnTo>
                  <a:pt x="16506" y="45019"/>
                </a:lnTo>
                <a:lnTo>
                  <a:pt x="15733" y="42710"/>
                </a:lnTo>
                <a:lnTo>
                  <a:pt x="15219" y="40377"/>
                </a:lnTo>
                <a:lnTo>
                  <a:pt x="14875" y="38028"/>
                </a:lnTo>
                <a:lnTo>
                  <a:pt x="14647" y="35668"/>
                </a:lnTo>
                <a:lnTo>
                  <a:pt x="14494" y="33301"/>
                </a:lnTo>
                <a:lnTo>
                  <a:pt x="15186" y="31723"/>
                </a:lnTo>
                <a:lnTo>
                  <a:pt x="16441" y="30671"/>
                </a:lnTo>
                <a:lnTo>
                  <a:pt x="18072" y="29970"/>
                </a:lnTo>
                <a:lnTo>
                  <a:pt x="19953" y="28709"/>
                </a:lnTo>
                <a:lnTo>
                  <a:pt x="22000" y="27074"/>
                </a:lnTo>
                <a:lnTo>
                  <a:pt x="24159" y="25190"/>
                </a:lnTo>
                <a:lnTo>
                  <a:pt x="26392" y="23935"/>
                </a:lnTo>
                <a:lnTo>
                  <a:pt x="28674" y="23098"/>
                </a:lnTo>
                <a:lnTo>
                  <a:pt x="30990" y="22540"/>
                </a:lnTo>
                <a:lnTo>
                  <a:pt x="33327" y="21374"/>
                </a:lnTo>
                <a:lnTo>
                  <a:pt x="35679" y="19803"/>
                </a:lnTo>
                <a:lnTo>
                  <a:pt x="38041" y="17962"/>
                </a:lnTo>
                <a:lnTo>
                  <a:pt x="41202" y="16735"/>
                </a:lnTo>
                <a:lnTo>
                  <a:pt x="44898" y="15916"/>
                </a:lnTo>
                <a:lnTo>
                  <a:pt x="54651" y="14603"/>
                </a:lnTo>
                <a:lnTo>
                  <a:pt x="56245" y="15289"/>
                </a:lnTo>
                <a:lnTo>
                  <a:pt x="58101" y="16540"/>
                </a:lnTo>
                <a:lnTo>
                  <a:pt x="60133" y="18168"/>
                </a:lnTo>
                <a:lnTo>
                  <a:pt x="62281" y="20047"/>
                </a:lnTo>
                <a:lnTo>
                  <a:pt x="64506" y="22093"/>
                </a:lnTo>
                <a:lnTo>
                  <a:pt x="69989" y="27289"/>
                </a:lnTo>
                <a:lnTo>
                  <a:pt x="70439" y="28509"/>
                </a:lnTo>
                <a:lnTo>
                  <a:pt x="70739" y="30116"/>
                </a:lnTo>
                <a:lnTo>
                  <a:pt x="71221" y="34606"/>
                </a:lnTo>
                <a:lnTo>
                  <a:pt x="70466" y="35768"/>
                </a:lnTo>
                <a:lnTo>
                  <a:pt x="69170" y="37336"/>
                </a:lnTo>
                <a:lnTo>
                  <a:pt x="67512" y="39176"/>
                </a:lnTo>
                <a:lnTo>
                  <a:pt x="65612" y="40402"/>
                </a:lnTo>
                <a:lnTo>
                  <a:pt x="63553" y="41220"/>
                </a:lnTo>
                <a:lnTo>
                  <a:pt x="57432" y="42759"/>
                </a:lnTo>
                <a:lnTo>
                  <a:pt x="56512" y="42791"/>
                </a:lnTo>
                <a:lnTo>
                  <a:pt x="49908" y="428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55"/>
          <p:cNvSpPr/>
          <p:nvPr/>
        </p:nvSpPr>
        <p:spPr>
          <a:xfrm>
            <a:off x="3479006" y="3564758"/>
            <a:ext cx="142876" cy="228574"/>
          </a:xfrm>
          <a:custGeom>
            <a:avLst/>
            <a:gdLst/>
            <a:ahLst/>
            <a:cxnLst/>
            <a:rect l="0" t="0" r="0" b="0"/>
            <a:pathLst>
              <a:path w="142876" h="228574">
                <a:moveTo>
                  <a:pt x="0" y="99985"/>
                </a:moveTo>
                <a:lnTo>
                  <a:pt x="0" y="93136"/>
                </a:lnTo>
                <a:lnTo>
                  <a:pt x="3792" y="89136"/>
                </a:lnTo>
                <a:lnTo>
                  <a:pt x="38109" y="54733"/>
                </a:lnTo>
                <a:lnTo>
                  <a:pt x="40487" y="51561"/>
                </a:lnTo>
                <a:lnTo>
                  <a:pt x="42866" y="47859"/>
                </a:lnTo>
                <a:lnTo>
                  <a:pt x="45246" y="43803"/>
                </a:lnTo>
                <a:lnTo>
                  <a:pt x="47626" y="40306"/>
                </a:lnTo>
                <a:lnTo>
                  <a:pt x="50007" y="37180"/>
                </a:lnTo>
                <a:lnTo>
                  <a:pt x="52388" y="34302"/>
                </a:lnTo>
                <a:lnTo>
                  <a:pt x="54769" y="31591"/>
                </a:lnTo>
                <a:lnTo>
                  <a:pt x="57150" y="28989"/>
                </a:lnTo>
                <a:lnTo>
                  <a:pt x="59531" y="26461"/>
                </a:lnTo>
                <a:lnTo>
                  <a:pt x="61912" y="23188"/>
                </a:lnTo>
                <a:lnTo>
                  <a:pt x="64294" y="19418"/>
                </a:lnTo>
                <a:lnTo>
                  <a:pt x="66675" y="15318"/>
                </a:lnTo>
                <a:lnTo>
                  <a:pt x="69056" y="12584"/>
                </a:lnTo>
                <a:lnTo>
                  <a:pt x="71437" y="10761"/>
                </a:lnTo>
                <a:lnTo>
                  <a:pt x="77170" y="7837"/>
                </a:lnTo>
                <a:lnTo>
                  <a:pt x="80071" y="5320"/>
                </a:lnTo>
                <a:lnTo>
                  <a:pt x="85696" y="0"/>
                </a:lnTo>
                <a:lnTo>
                  <a:pt x="85724" y="16973"/>
                </a:lnTo>
                <a:lnTo>
                  <a:pt x="86519" y="19244"/>
                </a:lnTo>
                <a:lnTo>
                  <a:pt x="89517" y="23883"/>
                </a:lnTo>
                <a:lnTo>
                  <a:pt x="91379" y="30708"/>
                </a:lnTo>
                <a:lnTo>
                  <a:pt x="91876" y="34750"/>
                </a:lnTo>
                <a:lnTo>
                  <a:pt x="92427" y="41359"/>
                </a:lnTo>
                <a:lnTo>
                  <a:pt x="92574" y="44232"/>
                </a:lnTo>
                <a:lnTo>
                  <a:pt x="93466" y="46942"/>
                </a:lnTo>
                <a:lnTo>
                  <a:pt x="96574" y="52069"/>
                </a:lnTo>
                <a:lnTo>
                  <a:pt x="98484" y="59110"/>
                </a:lnTo>
                <a:lnTo>
                  <a:pt x="98993" y="63210"/>
                </a:lnTo>
                <a:lnTo>
                  <a:pt x="100127" y="67531"/>
                </a:lnTo>
                <a:lnTo>
                  <a:pt x="101676" y="71999"/>
                </a:lnTo>
                <a:lnTo>
                  <a:pt x="103503" y="76565"/>
                </a:lnTo>
                <a:lnTo>
                  <a:pt x="104720" y="81197"/>
                </a:lnTo>
                <a:lnTo>
                  <a:pt x="105532" y="85872"/>
                </a:lnTo>
                <a:lnTo>
                  <a:pt x="106074" y="90577"/>
                </a:lnTo>
                <a:lnTo>
                  <a:pt x="107228" y="95300"/>
                </a:lnTo>
                <a:lnTo>
                  <a:pt x="108792" y="100037"/>
                </a:lnTo>
                <a:lnTo>
                  <a:pt x="110627" y="104782"/>
                </a:lnTo>
                <a:lnTo>
                  <a:pt x="111852" y="109533"/>
                </a:lnTo>
                <a:lnTo>
                  <a:pt x="112668" y="114288"/>
                </a:lnTo>
                <a:lnTo>
                  <a:pt x="113212" y="119045"/>
                </a:lnTo>
                <a:lnTo>
                  <a:pt x="114368" y="123805"/>
                </a:lnTo>
                <a:lnTo>
                  <a:pt x="115933" y="128565"/>
                </a:lnTo>
                <a:lnTo>
                  <a:pt x="117770" y="133326"/>
                </a:lnTo>
                <a:lnTo>
                  <a:pt x="118994" y="138087"/>
                </a:lnTo>
                <a:lnTo>
                  <a:pt x="119811" y="142849"/>
                </a:lnTo>
                <a:lnTo>
                  <a:pt x="120355" y="147611"/>
                </a:lnTo>
                <a:lnTo>
                  <a:pt x="121512" y="152374"/>
                </a:lnTo>
                <a:lnTo>
                  <a:pt x="123076" y="157136"/>
                </a:lnTo>
                <a:lnTo>
                  <a:pt x="124913" y="161898"/>
                </a:lnTo>
                <a:lnTo>
                  <a:pt x="126138" y="166661"/>
                </a:lnTo>
                <a:lnTo>
                  <a:pt x="126954" y="171423"/>
                </a:lnTo>
                <a:lnTo>
                  <a:pt x="127499" y="176185"/>
                </a:lnTo>
                <a:lnTo>
                  <a:pt x="127861" y="180154"/>
                </a:lnTo>
                <a:lnTo>
                  <a:pt x="128265" y="186680"/>
                </a:lnTo>
                <a:lnTo>
                  <a:pt x="128444" y="194343"/>
                </a:lnTo>
                <a:lnTo>
                  <a:pt x="128559" y="208406"/>
                </a:lnTo>
                <a:lnTo>
                  <a:pt x="129362" y="210365"/>
                </a:lnTo>
                <a:lnTo>
                  <a:pt x="130691" y="211672"/>
                </a:lnTo>
                <a:lnTo>
                  <a:pt x="132371" y="212543"/>
                </a:lnTo>
                <a:lnTo>
                  <a:pt x="133491" y="213918"/>
                </a:lnTo>
                <a:lnTo>
                  <a:pt x="134238" y="215628"/>
                </a:lnTo>
                <a:lnTo>
                  <a:pt x="135067" y="219644"/>
                </a:lnTo>
                <a:lnTo>
                  <a:pt x="135436" y="224075"/>
                </a:lnTo>
                <a:lnTo>
                  <a:pt x="136328" y="225574"/>
                </a:lnTo>
                <a:lnTo>
                  <a:pt x="137717" y="226574"/>
                </a:lnTo>
                <a:lnTo>
                  <a:pt x="142835" y="228558"/>
                </a:lnTo>
                <a:lnTo>
                  <a:pt x="142875" y="22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56"/>
          <p:cNvSpPr/>
          <p:nvPr/>
        </p:nvSpPr>
        <p:spPr>
          <a:xfrm>
            <a:off x="3521868" y="3786187"/>
            <a:ext cx="257176" cy="14289"/>
          </a:xfrm>
          <a:custGeom>
            <a:avLst/>
            <a:gdLst/>
            <a:ahLst/>
            <a:cxnLst/>
            <a:rect l="0" t="0" r="0" b="0"/>
            <a:pathLst>
              <a:path w="257176" h="14289">
                <a:moveTo>
                  <a:pt x="0" y="7144"/>
                </a:moveTo>
                <a:lnTo>
                  <a:pt x="44977" y="7144"/>
                </a:lnTo>
                <a:lnTo>
                  <a:pt x="48241" y="6350"/>
                </a:lnTo>
                <a:lnTo>
                  <a:pt x="52004" y="5027"/>
                </a:lnTo>
                <a:lnTo>
                  <a:pt x="56101" y="3352"/>
                </a:lnTo>
                <a:lnTo>
                  <a:pt x="60419" y="2234"/>
                </a:lnTo>
                <a:lnTo>
                  <a:pt x="64886" y="1489"/>
                </a:lnTo>
                <a:lnTo>
                  <a:pt x="69451" y="993"/>
                </a:lnTo>
                <a:lnTo>
                  <a:pt x="74082" y="662"/>
                </a:lnTo>
                <a:lnTo>
                  <a:pt x="78757" y="441"/>
                </a:lnTo>
                <a:lnTo>
                  <a:pt x="88185" y="196"/>
                </a:lnTo>
                <a:lnTo>
                  <a:pt x="204780" y="0"/>
                </a:lnTo>
                <a:lnTo>
                  <a:pt x="209545" y="794"/>
                </a:lnTo>
                <a:lnTo>
                  <a:pt x="214309" y="2117"/>
                </a:lnTo>
                <a:lnTo>
                  <a:pt x="219073" y="3792"/>
                </a:lnTo>
                <a:lnTo>
                  <a:pt x="223042" y="4910"/>
                </a:lnTo>
                <a:lnTo>
                  <a:pt x="226483" y="5654"/>
                </a:lnTo>
                <a:lnTo>
                  <a:pt x="229570" y="6151"/>
                </a:lnTo>
                <a:lnTo>
                  <a:pt x="232422" y="6482"/>
                </a:lnTo>
                <a:lnTo>
                  <a:pt x="237707" y="6850"/>
                </a:lnTo>
                <a:lnTo>
                  <a:pt x="245145" y="7057"/>
                </a:lnTo>
                <a:lnTo>
                  <a:pt x="252376" y="7118"/>
                </a:lnTo>
                <a:lnTo>
                  <a:pt x="253976" y="7920"/>
                </a:lnTo>
                <a:lnTo>
                  <a:pt x="255042" y="9249"/>
                </a:lnTo>
                <a:lnTo>
                  <a:pt x="257175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57"/>
          <p:cNvSpPr/>
          <p:nvPr/>
        </p:nvSpPr>
        <p:spPr>
          <a:xfrm>
            <a:off x="1164431" y="3322291"/>
            <a:ext cx="118119" cy="113433"/>
          </a:xfrm>
          <a:custGeom>
            <a:avLst/>
            <a:gdLst/>
            <a:ahLst/>
            <a:cxnLst/>
            <a:rect l="0" t="0" r="0" b="0"/>
            <a:pathLst>
              <a:path w="118119" h="113433">
                <a:moveTo>
                  <a:pt x="0" y="63846"/>
                </a:moveTo>
                <a:lnTo>
                  <a:pt x="0" y="60054"/>
                </a:lnTo>
                <a:lnTo>
                  <a:pt x="794" y="58143"/>
                </a:lnTo>
                <a:lnTo>
                  <a:pt x="2116" y="56075"/>
                </a:lnTo>
                <a:lnTo>
                  <a:pt x="6150" y="50846"/>
                </a:lnTo>
                <a:lnTo>
                  <a:pt x="6702" y="48014"/>
                </a:lnTo>
                <a:lnTo>
                  <a:pt x="6849" y="46147"/>
                </a:lnTo>
                <a:lnTo>
                  <a:pt x="7741" y="44110"/>
                </a:lnTo>
                <a:lnTo>
                  <a:pt x="9129" y="41957"/>
                </a:lnTo>
                <a:lnTo>
                  <a:pt x="10849" y="39728"/>
                </a:lnTo>
                <a:lnTo>
                  <a:pt x="12789" y="37449"/>
                </a:lnTo>
                <a:lnTo>
                  <a:pt x="14876" y="35135"/>
                </a:lnTo>
                <a:lnTo>
                  <a:pt x="17061" y="32799"/>
                </a:lnTo>
                <a:lnTo>
                  <a:pt x="20105" y="30448"/>
                </a:lnTo>
                <a:lnTo>
                  <a:pt x="23722" y="28087"/>
                </a:lnTo>
                <a:lnTo>
                  <a:pt x="27721" y="25719"/>
                </a:lnTo>
                <a:lnTo>
                  <a:pt x="31181" y="23347"/>
                </a:lnTo>
                <a:lnTo>
                  <a:pt x="34281" y="20971"/>
                </a:lnTo>
                <a:lnTo>
                  <a:pt x="37141" y="18594"/>
                </a:lnTo>
                <a:lnTo>
                  <a:pt x="40636" y="17009"/>
                </a:lnTo>
                <a:lnTo>
                  <a:pt x="44553" y="15953"/>
                </a:lnTo>
                <a:lnTo>
                  <a:pt x="48752" y="15249"/>
                </a:lnTo>
                <a:lnTo>
                  <a:pt x="52345" y="14779"/>
                </a:lnTo>
                <a:lnTo>
                  <a:pt x="55534" y="14466"/>
                </a:lnTo>
                <a:lnTo>
                  <a:pt x="58454" y="14257"/>
                </a:lnTo>
                <a:lnTo>
                  <a:pt x="61194" y="14118"/>
                </a:lnTo>
                <a:lnTo>
                  <a:pt x="66356" y="13964"/>
                </a:lnTo>
                <a:lnTo>
                  <a:pt x="73724" y="13876"/>
                </a:lnTo>
                <a:lnTo>
                  <a:pt x="76137" y="14658"/>
                </a:lnTo>
                <a:lnTo>
                  <a:pt x="78539" y="15973"/>
                </a:lnTo>
                <a:lnTo>
                  <a:pt x="80934" y="17643"/>
                </a:lnTo>
                <a:lnTo>
                  <a:pt x="83325" y="19550"/>
                </a:lnTo>
                <a:lnTo>
                  <a:pt x="85712" y="21616"/>
                </a:lnTo>
                <a:lnTo>
                  <a:pt x="88098" y="23786"/>
                </a:lnTo>
                <a:lnTo>
                  <a:pt x="92865" y="28314"/>
                </a:lnTo>
                <a:lnTo>
                  <a:pt x="95247" y="30633"/>
                </a:lnTo>
                <a:lnTo>
                  <a:pt x="96836" y="32973"/>
                </a:lnTo>
                <a:lnTo>
                  <a:pt x="97895" y="35326"/>
                </a:lnTo>
                <a:lnTo>
                  <a:pt x="98600" y="37689"/>
                </a:lnTo>
                <a:lnTo>
                  <a:pt x="99071" y="40058"/>
                </a:lnTo>
                <a:lnTo>
                  <a:pt x="99385" y="42431"/>
                </a:lnTo>
                <a:lnTo>
                  <a:pt x="99594" y="44807"/>
                </a:lnTo>
                <a:lnTo>
                  <a:pt x="99733" y="47978"/>
                </a:lnTo>
                <a:lnTo>
                  <a:pt x="99888" y="55735"/>
                </a:lnTo>
                <a:lnTo>
                  <a:pt x="99136" y="59233"/>
                </a:lnTo>
                <a:lnTo>
                  <a:pt x="97841" y="62358"/>
                </a:lnTo>
                <a:lnTo>
                  <a:pt x="96183" y="65235"/>
                </a:lnTo>
                <a:lnTo>
                  <a:pt x="94285" y="67947"/>
                </a:lnTo>
                <a:lnTo>
                  <a:pt x="92225" y="70549"/>
                </a:lnTo>
                <a:lnTo>
                  <a:pt x="90058" y="73077"/>
                </a:lnTo>
                <a:lnTo>
                  <a:pt x="87820" y="75557"/>
                </a:lnTo>
                <a:lnTo>
                  <a:pt x="83216" y="80428"/>
                </a:lnTo>
                <a:lnTo>
                  <a:pt x="66667" y="97178"/>
                </a:lnTo>
                <a:lnTo>
                  <a:pt x="61909" y="101944"/>
                </a:lnTo>
                <a:lnTo>
                  <a:pt x="59529" y="103532"/>
                </a:lnTo>
                <a:lnTo>
                  <a:pt x="57148" y="104591"/>
                </a:lnTo>
                <a:lnTo>
                  <a:pt x="54768" y="105297"/>
                </a:lnTo>
                <a:lnTo>
                  <a:pt x="52387" y="105767"/>
                </a:lnTo>
                <a:lnTo>
                  <a:pt x="50006" y="106081"/>
                </a:lnTo>
                <a:lnTo>
                  <a:pt x="47624" y="106290"/>
                </a:lnTo>
                <a:lnTo>
                  <a:pt x="45243" y="106430"/>
                </a:lnTo>
                <a:lnTo>
                  <a:pt x="40481" y="106584"/>
                </a:lnTo>
                <a:lnTo>
                  <a:pt x="38100" y="105832"/>
                </a:lnTo>
                <a:lnTo>
                  <a:pt x="35719" y="104537"/>
                </a:lnTo>
                <a:lnTo>
                  <a:pt x="33337" y="102880"/>
                </a:lnTo>
                <a:lnTo>
                  <a:pt x="30956" y="101775"/>
                </a:lnTo>
                <a:lnTo>
                  <a:pt x="28575" y="101038"/>
                </a:lnTo>
                <a:lnTo>
                  <a:pt x="26194" y="100547"/>
                </a:lnTo>
                <a:lnTo>
                  <a:pt x="23812" y="99426"/>
                </a:lnTo>
                <a:lnTo>
                  <a:pt x="21431" y="97885"/>
                </a:lnTo>
                <a:lnTo>
                  <a:pt x="15698" y="93500"/>
                </a:lnTo>
                <a:lnTo>
                  <a:pt x="15228" y="91553"/>
                </a:lnTo>
                <a:lnTo>
                  <a:pt x="14914" y="88667"/>
                </a:lnTo>
                <a:lnTo>
                  <a:pt x="14705" y="85156"/>
                </a:lnTo>
                <a:lnTo>
                  <a:pt x="14473" y="79138"/>
                </a:lnTo>
                <a:lnTo>
                  <a:pt x="14342" y="71287"/>
                </a:lnTo>
                <a:lnTo>
                  <a:pt x="14324" y="68807"/>
                </a:lnTo>
                <a:lnTo>
                  <a:pt x="15105" y="66360"/>
                </a:lnTo>
                <a:lnTo>
                  <a:pt x="16420" y="63934"/>
                </a:lnTo>
                <a:lnTo>
                  <a:pt x="18091" y="61524"/>
                </a:lnTo>
                <a:lnTo>
                  <a:pt x="19998" y="59123"/>
                </a:lnTo>
                <a:lnTo>
                  <a:pt x="22063" y="56729"/>
                </a:lnTo>
                <a:lnTo>
                  <a:pt x="24234" y="54338"/>
                </a:lnTo>
                <a:lnTo>
                  <a:pt x="27268" y="51952"/>
                </a:lnTo>
                <a:lnTo>
                  <a:pt x="30879" y="49566"/>
                </a:lnTo>
                <a:lnTo>
                  <a:pt x="34873" y="47182"/>
                </a:lnTo>
                <a:lnTo>
                  <a:pt x="38330" y="44799"/>
                </a:lnTo>
                <a:lnTo>
                  <a:pt x="41428" y="42417"/>
                </a:lnTo>
                <a:lnTo>
                  <a:pt x="44287" y="40035"/>
                </a:lnTo>
                <a:lnTo>
                  <a:pt x="47781" y="37653"/>
                </a:lnTo>
                <a:lnTo>
                  <a:pt x="51698" y="35272"/>
                </a:lnTo>
                <a:lnTo>
                  <a:pt x="55896" y="32891"/>
                </a:lnTo>
                <a:lnTo>
                  <a:pt x="60283" y="31303"/>
                </a:lnTo>
                <a:lnTo>
                  <a:pt x="64795" y="30244"/>
                </a:lnTo>
                <a:lnTo>
                  <a:pt x="69390" y="29539"/>
                </a:lnTo>
                <a:lnTo>
                  <a:pt x="73248" y="29068"/>
                </a:lnTo>
                <a:lnTo>
                  <a:pt x="76613" y="28754"/>
                </a:lnTo>
                <a:lnTo>
                  <a:pt x="79650" y="28545"/>
                </a:lnTo>
                <a:lnTo>
                  <a:pt x="83262" y="28406"/>
                </a:lnTo>
                <a:lnTo>
                  <a:pt x="91510" y="28251"/>
                </a:lnTo>
                <a:lnTo>
                  <a:pt x="95138" y="29004"/>
                </a:lnTo>
                <a:lnTo>
                  <a:pt x="98350" y="30299"/>
                </a:lnTo>
                <a:lnTo>
                  <a:pt x="101285" y="31956"/>
                </a:lnTo>
                <a:lnTo>
                  <a:pt x="104036" y="33855"/>
                </a:lnTo>
                <a:lnTo>
                  <a:pt x="106663" y="35914"/>
                </a:lnTo>
                <a:lnTo>
                  <a:pt x="109209" y="38081"/>
                </a:lnTo>
                <a:lnTo>
                  <a:pt x="110906" y="40320"/>
                </a:lnTo>
                <a:lnTo>
                  <a:pt x="112037" y="42605"/>
                </a:lnTo>
                <a:lnTo>
                  <a:pt x="112791" y="44923"/>
                </a:lnTo>
                <a:lnTo>
                  <a:pt x="114088" y="48056"/>
                </a:lnTo>
                <a:lnTo>
                  <a:pt x="115746" y="51732"/>
                </a:lnTo>
                <a:lnTo>
                  <a:pt x="117645" y="55770"/>
                </a:lnTo>
                <a:lnTo>
                  <a:pt x="118118" y="59256"/>
                </a:lnTo>
                <a:lnTo>
                  <a:pt x="117639" y="62373"/>
                </a:lnTo>
                <a:lnTo>
                  <a:pt x="116526" y="65246"/>
                </a:lnTo>
                <a:lnTo>
                  <a:pt x="115784" y="68748"/>
                </a:lnTo>
                <a:lnTo>
                  <a:pt x="115289" y="72670"/>
                </a:lnTo>
                <a:lnTo>
                  <a:pt x="114959" y="76872"/>
                </a:lnTo>
                <a:lnTo>
                  <a:pt x="113152" y="80468"/>
                </a:lnTo>
                <a:lnTo>
                  <a:pt x="110360" y="83658"/>
                </a:lnTo>
                <a:lnTo>
                  <a:pt x="106910" y="86579"/>
                </a:lnTo>
                <a:lnTo>
                  <a:pt x="103817" y="89320"/>
                </a:lnTo>
                <a:lnTo>
                  <a:pt x="98264" y="94483"/>
                </a:lnTo>
                <a:lnTo>
                  <a:pt x="90675" y="101851"/>
                </a:lnTo>
                <a:lnTo>
                  <a:pt x="87437" y="104264"/>
                </a:lnTo>
                <a:lnTo>
                  <a:pt x="83691" y="106666"/>
                </a:lnTo>
                <a:lnTo>
                  <a:pt x="73858" y="112433"/>
                </a:lnTo>
                <a:lnTo>
                  <a:pt x="71464" y="112906"/>
                </a:lnTo>
                <a:lnTo>
                  <a:pt x="68280" y="113221"/>
                </a:lnTo>
                <a:lnTo>
                  <a:pt x="64570" y="113432"/>
                </a:lnTo>
                <a:lnTo>
                  <a:pt x="61303" y="112778"/>
                </a:lnTo>
                <a:lnTo>
                  <a:pt x="58331" y="111549"/>
                </a:lnTo>
                <a:lnTo>
                  <a:pt x="55556" y="109935"/>
                </a:lnTo>
                <a:lnTo>
                  <a:pt x="52912" y="108860"/>
                </a:lnTo>
                <a:lnTo>
                  <a:pt x="50356" y="108143"/>
                </a:lnTo>
                <a:lnTo>
                  <a:pt x="47858" y="107665"/>
                </a:lnTo>
                <a:lnTo>
                  <a:pt x="44605" y="106552"/>
                </a:lnTo>
                <a:lnTo>
                  <a:pt x="40849" y="105017"/>
                </a:lnTo>
                <a:lnTo>
                  <a:pt x="36758" y="103199"/>
                </a:lnTo>
                <a:lnTo>
                  <a:pt x="34030" y="101194"/>
                </a:lnTo>
                <a:lnTo>
                  <a:pt x="32212" y="99064"/>
                </a:lnTo>
                <a:lnTo>
                  <a:pt x="30999" y="96849"/>
                </a:lnTo>
                <a:lnTo>
                  <a:pt x="25501" y="86149"/>
                </a:lnTo>
                <a:lnTo>
                  <a:pt x="24144" y="81889"/>
                </a:lnTo>
                <a:lnTo>
                  <a:pt x="23240" y="77463"/>
                </a:lnTo>
                <a:lnTo>
                  <a:pt x="22637" y="72924"/>
                </a:lnTo>
                <a:lnTo>
                  <a:pt x="22235" y="68310"/>
                </a:lnTo>
                <a:lnTo>
                  <a:pt x="21967" y="63647"/>
                </a:lnTo>
                <a:lnTo>
                  <a:pt x="21788" y="58951"/>
                </a:lnTo>
                <a:lnTo>
                  <a:pt x="22463" y="54233"/>
                </a:lnTo>
                <a:lnTo>
                  <a:pt x="23706" y="49500"/>
                </a:lnTo>
                <a:lnTo>
                  <a:pt x="25329" y="44757"/>
                </a:lnTo>
                <a:lnTo>
                  <a:pt x="27205" y="40801"/>
                </a:lnTo>
                <a:lnTo>
                  <a:pt x="29249" y="37370"/>
                </a:lnTo>
                <a:lnTo>
                  <a:pt x="31405" y="34289"/>
                </a:lnTo>
                <a:lnTo>
                  <a:pt x="33637" y="30648"/>
                </a:lnTo>
                <a:lnTo>
                  <a:pt x="35918" y="26633"/>
                </a:lnTo>
                <a:lnTo>
                  <a:pt x="38233" y="22368"/>
                </a:lnTo>
                <a:lnTo>
                  <a:pt x="40570" y="18732"/>
                </a:lnTo>
                <a:lnTo>
                  <a:pt x="42921" y="15514"/>
                </a:lnTo>
                <a:lnTo>
                  <a:pt x="45283" y="12574"/>
                </a:lnTo>
                <a:lnTo>
                  <a:pt x="48445" y="9821"/>
                </a:lnTo>
                <a:lnTo>
                  <a:pt x="52140" y="7192"/>
                </a:lnTo>
                <a:lnTo>
                  <a:pt x="56191" y="4645"/>
                </a:lnTo>
                <a:lnTo>
                  <a:pt x="59686" y="2948"/>
                </a:lnTo>
                <a:lnTo>
                  <a:pt x="62809" y="1816"/>
                </a:lnTo>
                <a:lnTo>
                  <a:pt x="65685" y="1061"/>
                </a:lnTo>
                <a:lnTo>
                  <a:pt x="68396" y="558"/>
                </a:lnTo>
                <a:lnTo>
                  <a:pt x="70998" y="223"/>
                </a:lnTo>
                <a:lnTo>
                  <a:pt x="73525" y="0"/>
                </a:lnTo>
                <a:lnTo>
                  <a:pt x="76004" y="644"/>
                </a:lnTo>
                <a:lnTo>
                  <a:pt x="78451" y="1868"/>
                </a:lnTo>
                <a:lnTo>
                  <a:pt x="80875" y="3477"/>
                </a:lnTo>
                <a:lnTo>
                  <a:pt x="83286" y="4550"/>
                </a:lnTo>
                <a:lnTo>
                  <a:pt x="85686" y="5265"/>
                </a:lnTo>
                <a:lnTo>
                  <a:pt x="88080" y="5743"/>
                </a:lnTo>
                <a:lnTo>
                  <a:pt x="90470" y="7648"/>
                </a:lnTo>
                <a:lnTo>
                  <a:pt x="92857" y="10505"/>
                </a:lnTo>
                <a:lnTo>
                  <a:pt x="95242" y="13998"/>
                </a:lnTo>
                <a:lnTo>
                  <a:pt x="96832" y="17120"/>
                </a:lnTo>
                <a:lnTo>
                  <a:pt x="97892" y="19996"/>
                </a:lnTo>
                <a:lnTo>
                  <a:pt x="98599" y="22706"/>
                </a:lnTo>
                <a:lnTo>
                  <a:pt x="99070" y="26101"/>
                </a:lnTo>
                <a:lnTo>
                  <a:pt x="99384" y="29951"/>
                </a:lnTo>
                <a:lnTo>
                  <a:pt x="99733" y="37669"/>
                </a:lnTo>
                <a:lnTo>
                  <a:pt x="99888" y="43745"/>
                </a:lnTo>
                <a:lnTo>
                  <a:pt x="99136" y="46477"/>
                </a:lnTo>
                <a:lnTo>
                  <a:pt x="97840" y="49091"/>
                </a:lnTo>
                <a:lnTo>
                  <a:pt x="96183" y="51629"/>
                </a:lnTo>
                <a:lnTo>
                  <a:pt x="94285" y="54907"/>
                </a:lnTo>
                <a:lnTo>
                  <a:pt x="90058" y="62784"/>
                </a:lnTo>
                <a:lnTo>
                  <a:pt x="87820" y="66313"/>
                </a:lnTo>
                <a:lnTo>
                  <a:pt x="85534" y="69459"/>
                </a:lnTo>
                <a:lnTo>
                  <a:pt x="78581" y="7813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58"/>
          <p:cNvSpPr/>
          <p:nvPr/>
        </p:nvSpPr>
        <p:spPr>
          <a:xfrm>
            <a:off x="858250" y="3614737"/>
            <a:ext cx="206169" cy="35720"/>
          </a:xfrm>
          <a:custGeom>
            <a:avLst/>
            <a:gdLst/>
            <a:ahLst/>
            <a:cxnLst/>
            <a:rect l="0" t="0" r="0" b="0"/>
            <a:pathLst>
              <a:path w="206169" h="35720">
                <a:moveTo>
                  <a:pt x="13287" y="35719"/>
                </a:moveTo>
                <a:lnTo>
                  <a:pt x="0" y="35719"/>
                </a:lnTo>
                <a:lnTo>
                  <a:pt x="9667" y="35719"/>
                </a:lnTo>
                <a:lnTo>
                  <a:pt x="10874" y="34925"/>
                </a:lnTo>
                <a:lnTo>
                  <a:pt x="11678" y="33602"/>
                </a:lnTo>
                <a:lnTo>
                  <a:pt x="12214" y="31926"/>
                </a:lnTo>
                <a:lnTo>
                  <a:pt x="14160" y="30809"/>
                </a:lnTo>
                <a:lnTo>
                  <a:pt x="17044" y="30065"/>
                </a:lnTo>
                <a:lnTo>
                  <a:pt x="20554" y="29568"/>
                </a:lnTo>
                <a:lnTo>
                  <a:pt x="26571" y="29016"/>
                </a:lnTo>
                <a:lnTo>
                  <a:pt x="31891" y="28771"/>
                </a:lnTo>
                <a:lnTo>
                  <a:pt x="36901" y="28663"/>
                </a:lnTo>
                <a:lnTo>
                  <a:pt x="57520" y="28583"/>
                </a:lnTo>
                <a:lnTo>
                  <a:pt x="60238" y="27786"/>
                </a:lnTo>
                <a:lnTo>
                  <a:pt x="62844" y="26462"/>
                </a:lnTo>
                <a:lnTo>
                  <a:pt x="65375" y="24785"/>
                </a:lnTo>
                <a:lnTo>
                  <a:pt x="69444" y="23667"/>
                </a:lnTo>
                <a:lnTo>
                  <a:pt x="74537" y="22922"/>
                </a:lnTo>
                <a:lnTo>
                  <a:pt x="80314" y="22425"/>
                </a:lnTo>
                <a:lnTo>
                  <a:pt x="84959" y="22094"/>
                </a:lnTo>
                <a:lnTo>
                  <a:pt x="92237" y="21726"/>
                </a:lnTo>
                <a:lnTo>
                  <a:pt x="98118" y="21562"/>
                </a:lnTo>
                <a:lnTo>
                  <a:pt x="100797" y="21519"/>
                </a:lnTo>
                <a:lnTo>
                  <a:pt x="104171" y="20696"/>
                </a:lnTo>
                <a:lnTo>
                  <a:pt x="108007" y="19353"/>
                </a:lnTo>
                <a:lnTo>
                  <a:pt x="112153" y="17665"/>
                </a:lnTo>
                <a:lnTo>
                  <a:pt x="116504" y="16539"/>
                </a:lnTo>
                <a:lnTo>
                  <a:pt x="120992" y="15789"/>
                </a:lnTo>
                <a:lnTo>
                  <a:pt x="125572" y="15288"/>
                </a:lnTo>
                <a:lnTo>
                  <a:pt x="129418" y="14955"/>
                </a:lnTo>
                <a:lnTo>
                  <a:pt x="135809" y="14584"/>
                </a:lnTo>
                <a:lnTo>
                  <a:pt x="139419" y="13691"/>
                </a:lnTo>
                <a:lnTo>
                  <a:pt x="143412" y="12303"/>
                </a:lnTo>
                <a:lnTo>
                  <a:pt x="147662" y="10583"/>
                </a:lnTo>
                <a:lnTo>
                  <a:pt x="152083" y="9437"/>
                </a:lnTo>
                <a:lnTo>
                  <a:pt x="156618" y="8672"/>
                </a:lnTo>
                <a:lnTo>
                  <a:pt x="161228" y="8163"/>
                </a:lnTo>
                <a:lnTo>
                  <a:pt x="165096" y="7823"/>
                </a:lnTo>
                <a:lnTo>
                  <a:pt x="171510" y="7446"/>
                </a:lnTo>
                <a:lnTo>
                  <a:pt x="175125" y="6552"/>
                </a:lnTo>
                <a:lnTo>
                  <a:pt x="179123" y="5161"/>
                </a:lnTo>
                <a:lnTo>
                  <a:pt x="183375" y="3441"/>
                </a:lnTo>
                <a:lnTo>
                  <a:pt x="187004" y="2294"/>
                </a:lnTo>
                <a:lnTo>
                  <a:pt x="190217" y="1529"/>
                </a:lnTo>
                <a:lnTo>
                  <a:pt x="195904" y="680"/>
                </a:lnTo>
                <a:lnTo>
                  <a:pt x="198532" y="453"/>
                </a:lnTo>
                <a:lnTo>
                  <a:pt x="20616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59"/>
          <p:cNvSpPr/>
          <p:nvPr/>
        </p:nvSpPr>
        <p:spPr>
          <a:xfrm>
            <a:off x="1100137" y="3543300"/>
            <a:ext cx="207170" cy="154134"/>
          </a:xfrm>
          <a:custGeom>
            <a:avLst/>
            <a:gdLst/>
            <a:ahLst/>
            <a:cxnLst/>
            <a:rect l="0" t="0" r="0" b="0"/>
            <a:pathLst>
              <a:path w="207170" h="154134">
                <a:moveTo>
                  <a:pt x="0" y="14287"/>
                </a:moveTo>
                <a:lnTo>
                  <a:pt x="0" y="10495"/>
                </a:lnTo>
                <a:lnTo>
                  <a:pt x="794" y="9378"/>
                </a:lnTo>
                <a:lnTo>
                  <a:pt x="2117" y="8633"/>
                </a:lnTo>
                <a:lnTo>
                  <a:pt x="8069" y="6546"/>
                </a:lnTo>
                <a:lnTo>
                  <a:pt x="14434" y="3438"/>
                </a:lnTo>
                <a:lnTo>
                  <a:pt x="20438" y="1528"/>
                </a:lnTo>
                <a:lnTo>
                  <a:pt x="25752" y="679"/>
                </a:lnTo>
                <a:lnTo>
                  <a:pt x="30760" y="301"/>
                </a:lnTo>
                <a:lnTo>
                  <a:pt x="35632" y="134"/>
                </a:lnTo>
                <a:lnTo>
                  <a:pt x="44953" y="39"/>
                </a:lnTo>
                <a:lnTo>
                  <a:pt x="79882" y="0"/>
                </a:lnTo>
                <a:lnTo>
                  <a:pt x="82623" y="794"/>
                </a:lnTo>
                <a:lnTo>
                  <a:pt x="87786" y="3792"/>
                </a:lnTo>
                <a:lnTo>
                  <a:pt x="92727" y="7770"/>
                </a:lnTo>
                <a:lnTo>
                  <a:pt x="97568" y="12184"/>
                </a:lnTo>
                <a:lnTo>
                  <a:pt x="102366" y="16792"/>
                </a:lnTo>
                <a:lnTo>
                  <a:pt x="103963" y="19132"/>
                </a:lnTo>
                <a:lnTo>
                  <a:pt x="105737" y="23849"/>
                </a:lnTo>
                <a:lnTo>
                  <a:pt x="107004" y="25424"/>
                </a:lnTo>
                <a:lnTo>
                  <a:pt x="108642" y="26474"/>
                </a:lnTo>
                <a:lnTo>
                  <a:pt x="110528" y="27175"/>
                </a:lnTo>
                <a:lnTo>
                  <a:pt x="111785" y="29229"/>
                </a:lnTo>
                <a:lnTo>
                  <a:pt x="112624" y="32186"/>
                </a:lnTo>
                <a:lnTo>
                  <a:pt x="113182" y="35745"/>
                </a:lnTo>
                <a:lnTo>
                  <a:pt x="113555" y="38911"/>
                </a:lnTo>
                <a:lnTo>
                  <a:pt x="113803" y="41815"/>
                </a:lnTo>
                <a:lnTo>
                  <a:pt x="113969" y="44546"/>
                </a:lnTo>
                <a:lnTo>
                  <a:pt x="114153" y="49696"/>
                </a:lnTo>
                <a:lnTo>
                  <a:pt x="114271" y="59470"/>
                </a:lnTo>
                <a:lnTo>
                  <a:pt x="114291" y="70449"/>
                </a:lnTo>
                <a:lnTo>
                  <a:pt x="113501" y="73953"/>
                </a:lnTo>
                <a:lnTo>
                  <a:pt x="112179" y="77083"/>
                </a:lnTo>
                <a:lnTo>
                  <a:pt x="110505" y="79964"/>
                </a:lnTo>
                <a:lnTo>
                  <a:pt x="106528" y="87398"/>
                </a:lnTo>
                <a:lnTo>
                  <a:pt x="104356" y="91602"/>
                </a:lnTo>
                <a:lnTo>
                  <a:pt x="102115" y="95200"/>
                </a:lnTo>
                <a:lnTo>
                  <a:pt x="99826" y="98391"/>
                </a:lnTo>
                <a:lnTo>
                  <a:pt x="97507" y="101313"/>
                </a:lnTo>
                <a:lnTo>
                  <a:pt x="94374" y="104848"/>
                </a:lnTo>
                <a:lnTo>
                  <a:pt x="86658" y="113009"/>
                </a:lnTo>
                <a:lnTo>
                  <a:pt x="77182" y="122737"/>
                </a:lnTo>
                <a:lnTo>
                  <a:pt x="73680" y="125481"/>
                </a:lnTo>
                <a:lnTo>
                  <a:pt x="69757" y="128103"/>
                </a:lnTo>
                <a:lnTo>
                  <a:pt x="65555" y="130646"/>
                </a:lnTo>
                <a:lnTo>
                  <a:pt x="61959" y="133135"/>
                </a:lnTo>
                <a:lnTo>
                  <a:pt x="58769" y="135588"/>
                </a:lnTo>
                <a:lnTo>
                  <a:pt x="55848" y="138017"/>
                </a:lnTo>
                <a:lnTo>
                  <a:pt x="50486" y="140715"/>
                </a:lnTo>
                <a:lnTo>
                  <a:pt x="45457" y="141915"/>
                </a:lnTo>
                <a:lnTo>
                  <a:pt x="40576" y="142448"/>
                </a:lnTo>
                <a:lnTo>
                  <a:pt x="38957" y="143384"/>
                </a:lnTo>
                <a:lnTo>
                  <a:pt x="37878" y="144802"/>
                </a:lnTo>
                <a:lnTo>
                  <a:pt x="37158" y="146541"/>
                </a:lnTo>
                <a:lnTo>
                  <a:pt x="35884" y="147700"/>
                </a:lnTo>
                <a:lnTo>
                  <a:pt x="34242" y="148473"/>
                </a:lnTo>
                <a:lnTo>
                  <a:pt x="28604" y="150010"/>
                </a:lnTo>
                <a:lnTo>
                  <a:pt x="32376" y="153808"/>
                </a:lnTo>
                <a:lnTo>
                  <a:pt x="33490" y="154133"/>
                </a:lnTo>
                <a:lnTo>
                  <a:pt x="34233" y="153555"/>
                </a:lnTo>
                <a:lnTo>
                  <a:pt x="34728" y="152376"/>
                </a:lnTo>
                <a:lnTo>
                  <a:pt x="35852" y="151590"/>
                </a:lnTo>
                <a:lnTo>
                  <a:pt x="39218" y="150717"/>
                </a:lnTo>
                <a:lnTo>
                  <a:pt x="45575" y="150225"/>
                </a:lnTo>
                <a:lnTo>
                  <a:pt x="52270" y="150110"/>
                </a:lnTo>
                <a:lnTo>
                  <a:pt x="65711" y="150036"/>
                </a:lnTo>
                <a:lnTo>
                  <a:pt x="68414" y="149237"/>
                </a:lnTo>
                <a:lnTo>
                  <a:pt x="73533" y="146231"/>
                </a:lnTo>
                <a:lnTo>
                  <a:pt x="76803" y="145112"/>
                </a:lnTo>
                <a:lnTo>
                  <a:pt x="80571" y="144367"/>
                </a:lnTo>
                <a:lnTo>
                  <a:pt x="84670" y="143869"/>
                </a:lnTo>
                <a:lnTo>
                  <a:pt x="88197" y="143538"/>
                </a:lnTo>
                <a:lnTo>
                  <a:pt x="94232" y="143169"/>
                </a:lnTo>
                <a:lnTo>
                  <a:pt x="97746" y="142277"/>
                </a:lnTo>
                <a:lnTo>
                  <a:pt x="101677" y="140889"/>
                </a:lnTo>
                <a:lnTo>
                  <a:pt x="105885" y="139170"/>
                </a:lnTo>
                <a:lnTo>
                  <a:pt x="111071" y="137229"/>
                </a:lnTo>
                <a:lnTo>
                  <a:pt x="123184" y="132957"/>
                </a:lnTo>
                <a:lnTo>
                  <a:pt x="128954" y="131500"/>
                </a:lnTo>
                <a:lnTo>
                  <a:pt x="134388" y="130530"/>
                </a:lnTo>
                <a:lnTo>
                  <a:pt x="139598" y="129882"/>
                </a:lnTo>
                <a:lnTo>
                  <a:pt x="143865" y="128657"/>
                </a:lnTo>
                <a:lnTo>
                  <a:pt x="147504" y="127046"/>
                </a:lnTo>
                <a:lnTo>
                  <a:pt x="150724" y="125179"/>
                </a:lnTo>
                <a:lnTo>
                  <a:pt x="154457" y="123933"/>
                </a:lnTo>
                <a:lnTo>
                  <a:pt x="158534" y="123103"/>
                </a:lnTo>
                <a:lnTo>
                  <a:pt x="162839" y="122550"/>
                </a:lnTo>
                <a:lnTo>
                  <a:pt x="166503" y="121387"/>
                </a:lnTo>
                <a:lnTo>
                  <a:pt x="172691" y="117979"/>
                </a:lnTo>
                <a:lnTo>
                  <a:pt x="178087" y="115935"/>
                </a:lnTo>
                <a:lnTo>
                  <a:pt x="183925" y="115026"/>
                </a:lnTo>
                <a:lnTo>
                  <a:pt x="187704" y="114784"/>
                </a:lnTo>
                <a:lnTo>
                  <a:pt x="195343" y="114515"/>
                </a:lnTo>
                <a:lnTo>
                  <a:pt x="207169" y="1143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60"/>
          <p:cNvSpPr/>
          <p:nvPr/>
        </p:nvSpPr>
        <p:spPr>
          <a:xfrm>
            <a:off x="500062" y="2300287"/>
            <a:ext cx="4086226" cy="2636045"/>
          </a:xfrm>
          <a:custGeom>
            <a:avLst/>
            <a:gdLst/>
            <a:ahLst/>
            <a:cxnLst/>
            <a:rect l="0" t="0" r="0" b="0"/>
            <a:pathLst>
              <a:path w="4086226" h="2636045">
                <a:moveTo>
                  <a:pt x="4086225" y="0"/>
                </a:moveTo>
                <a:lnTo>
                  <a:pt x="4086225" y="3792"/>
                </a:lnTo>
                <a:lnTo>
                  <a:pt x="4085431" y="4910"/>
                </a:lnTo>
                <a:lnTo>
                  <a:pt x="4084108" y="5654"/>
                </a:lnTo>
                <a:lnTo>
                  <a:pt x="4080074" y="6850"/>
                </a:lnTo>
                <a:lnTo>
                  <a:pt x="4079743" y="7741"/>
                </a:lnTo>
                <a:lnTo>
                  <a:pt x="4079168" y="17061"/>
                </a:lnTo>
                <a:lnTo>
                  <a:pt x="4078346" y="19312"/>
                </a:lnTo>
                <a:lnTo>
                  <a:pt x="4074189" y="26271"/>
                </a:lnTo>
                <a:lnTo>
                  <a:pt x="4072938" y="30991"/>
                </a:lnTo>
                <a:lnTo>
                  <a:pt x="4064058" y="98309"/>
                </a:lnTo>
                <a:lnTo>
                  <a:pt x="4059151" y="112788"/>
                </a:lnTo>
                <a:lnTo>
                  <a:pt x="4058651" y="115673"/>
                </a:lnTo>
                <a:lnTo>
                  <a:pt x="4055978" y="120996"/>
                </a:lnTo>
                <a:lnTo>
                  <a:pt x="4054154" y="123526"/>
                </a:lnTo>
                <a:lnTo>
                  <a:pt x="4052127" y="128455"/>
                </a:lnTo>
                <a:lnTo>
                  <a:pt x="4050987" y="135692"/>
                </a:lnTo>
                <a:lnTo>
                  <a:pt x="4050826" y="138086"/>
                </a:lnTo>
                <a:lnTo>
                  <a:pt x="4044384" y="158548"/>
                </a:lnTo>
                <a:lnTo>
                  <a:pt x="4043665" y="166393"/>
                </a:lnTo>
                <a:lnTo>
                  <a:pt x="4042770" y="168872"/>
                </a:lnTo>
                <a:lnTo>
                  <a:pt x="4039660" y="173744"/>
                </a:lnTo>
                <a:lnTo>
                  <a:pt x="4037748" y="180672"/>
                </a:lnTo>
                <a:lnTo>
                  <a:pt x="4037238" y="184741"/>
                </a:lnTo>
                <a:lnTo>
                  <a:pt x="4034555" y="191380"/>
                </a:lnTo>
                <a:lnTo>
                  <a:pt x="4031511" y="196977"/>
                </a:lnTo>
                <a:lnTo>
                  <a:pt x="4025604" y="213254"/>
                </a:lnTo>
                <a:lnTo>
                  <a:pt x="4010755" y="238071"/>
                </a:lnTo>
                <a:lnTo>
                  <a:pt x="4009027" y="244186"/>
                </a:lnTo>
                <a:lnTo>
                  <a:pt x="4007123" y="259489"/>
                </a:lnTo>
                <a:lnTo>
                  <a:pt x="4002815" y="269150"/>
                </a:lnTo>
                <a:lnTo>
                  <a:pt x="4000392" y="280919"/>
                </a:lnTo>
                <a:lnTo>
                  <a:pt x="3988375" y="302351"/>
                </a:lnTo>
                <a:lnTo>
                  <a:pt x="3940969" y="372768"/>
                </a:lnTo>
                <a:lnTo>
                  <a:pt x="3939381" y="376306"/>
                </a:lnTo>
                <a:lnTo>
                  <a:pt x="3932832" y="397991"/>
                </a:lnTo>
                <a:lnTo>
                  <a:pt x="3926387" y="408259"/>
                </a:lnTo>
                <a:lnTo>
                  <a:pt x="3900917" y="437393"/>
                </a:lnTo>
                <a:lnTo>
                  <a:pt x="3893471" y="448421"/>
                </a:lnTo>
                <a:lnTo>
                  <a:pt x="3886238" y="458832"/>
                </a:lnTo>
                <a:lnTo>
                  <a:pt x="3879067" y="469854"/>
                </a:lnTo>
                <a:lnTo>
                  <a:pt x="3862389" y="488061"/>
                </a:lnTo>
                <a:lnTo>
                  <a:pt x="3860800" y="491267"/>
                </a:lnTo>
                <a:lnTo>
                  <a:pt x="3857772" y="502572"/>
                </a:lnTo>
                <a:lnTo>
                  <a:pt x="3854251" y="508586"/>
                </a:lnTo>
                <a:lnTo>
                  <a:pt x="3847806" y="516435"/>
                </a:lnTo>
                <a:lnTo>
                  <a:pt x="3833607" y="526991"/>
                </a:lnTo>
                <a:lnTo>
                  <a:pt x="3819812" y="544306"/>
                </a:lnTo>
                <a:lnTo>
                  <a:pt x="3810657" y="549624"/>
                </a:lnTo>
                <a:lnTo>
                  <a:pt x="3800238" y="554634"/>
                </a:lnTo>
                <a:lnTo>
                  <a:pt x="3792961" y="559506"/>
                </a:lnTo>
                <a:lnTo>
                  <a:pt x="3790704" y="562710"/>
                </a:lnTo>
                <a:lnTo>
                  <a:pt x="3784963" y="577143"/>
                </a:lnTo>
                <a:lnTo>
                  <a:pt x="3764724" y="606739"/>
                </a:lnTo>
                <a:lnTo>
                  <a:pt x="3762354" y="609280"/>
                </a:lnTo>
                <a:lnTo>
                  <a:pt x="3747936" y="619856"/>
                </a:lnTo>
                <a:lnTo>
                  <a:pt x="3721933" y="652066"/>
                </a:lnTo>
                <a:lnTo>
                  <a:pt x="3714761" y="662840"/>
                </a:lnTo>
                <a:lnTo>
                  <a:pt x="3679031" y="702201"/>
                </a:lnTo>
                <a:lnTo>
                  <a:pt x="3671888" y="712884"/>
                </a:lnTo>
                <a:lnTo>
                  <a:pt x="3646488" y="740552"/>
                </a:lnTo>
                <a:lnTo>
                  <a:pt x="3643459" y="747707"/>
                </a:lnTo>
                <a:lnTo>
                  <a:pt x="3639938" y="752473"/>
                </a:lnTo>
                <a:lnTo>
                  <a:pt x="3637888" y="754061"/>
                </a:lnTo>
                <a:lnTo>
                  <a:pt x="3635728" y="755120"/>
                </a:lnTo>
                <a:lnTo>
                  <a:pt x="3633493" y="755826"/>
                </a:lnTo>
                <a:lnTo>
                  <a:pt x="3628894" y="758727"/>
                </a:lnTo>
                <a:lnTo>
                  <a:pt x="3612348" y="773993"/>
                </a:lnTo>
                <a:lnTo>
                  <a:pt x="3610764" y="776346"/>
                </a:lnTo>
                <a:lnTo>
                  <a:pt x="3609003" y="781076"/>
                </a:lnTo>
                <a:lnTo>
                  <a:pt x="3606945" y="783448"/>
                </a:lnTo>
                <a:lnTo>
                  <a:pt x="3574211" y="811271"/>
                </a:lnTo>
                <a:lnTo>
                  <a:pt x="3567099" y="814258"/>
                </a:lnTo>
                <a:lnTo>
                  <a:pt x="3562344" y="817769"/>
                </a:lnTo>
                <a:lnTo>
                  <a:pt x="3560759" y="819817"/>
                </a:lnTo>
                <a:lnTo>
                  <a:pt x="3559702" y="821976"/>
                </a:lnTo>
                <a:lnTo>
                  <a:pt x="3558997" y="824209"/>
                </a:lnTo>
                <a:lnTo>
                  <a:pt x="3557734" y="825698"/>
                </a:lnTo>
                <a:lnTo>
                  <a:pt x="3556097" y="826690"/>
                </a:lnTo>
                <a:lnTo>
                  <a:pt x="3554213" y="827352"/>
                </a:lnTo>
                <a:lnTo>
                  <a:pt x="3550002" y="830204"/>
                </a:lnTo>
                <a:lnTo>
                  <a:pt x="3538479" y="839989"/>
                </a:lnTo>
                <a:lnTo>
                  <a:pt x="3531377" y="842875"/>
                </a:lnTo>
                <a:lnTo>
                  <a:pt x="3521865" y="850560"/>
                </a:lnTo>
                <a:lnTo>
                  <a:pt x="3512343" y="859721"/>
                </a:lnTo>
                <a:lnTo>
                  <a:pt x="3509962" y="861278"/>
                </a:lnTo>
                <a:lnTo>
                  <a:pt x="3505200" y="863009"/>
                </a:lnTo>
                <a:lnTo>
                  <a:pt x="3503612" y="864264"/>
                </a:lnTo>
                <a:lnTo>
                  <a:pt x="3502554" y="865895"/>
                </a:lnTo>
                <a:lnTo>
                  <a:pt x="3501848" y="867776"/>
                </a:lnTo>
                <a:lnTo>
                  <a:pt x="3499791" y="869823"/>
                </a:lnTo>
                <a:lnTo>
                  <a:pt x="3493270" y="874215"/>
                </a:lnTo>
                <a:lnTo>
                  <a:pt x="3487198" y="876696"/>
                </a:lnTo>
                <a:lnTo>
                  <a:pt x="3484468" y="877358"/>
                </a:lnTo>
                <a:lnTo>
                  <a:pt x="3479317" y="880210"/>
                </a:lnTo>
                <a:lnTo>
                  <a:pt x="3469542" y="888508"/>
                </a:lnTo>
                <a:lnTo>
                  <a:pt x="3467934" y="890789"/>
                </a:lnTo>
                <a:lnTo>
                  <a:pt x="3466148" y="895440"/>
                </a:lnTo>
                <a:lnTo>
                  <a:pt x="3464878" y="896997"/>
                </a:lnTo>
                <a:lnTo>
                  <a:pt x="3463237" y="898036"/>
                </a:lnTo>
                <a:lnTo>
                  <a:pt x="3461350" y="898728"/>
                </a:lnTo>
                <a:lnTo>
                  <a:pt x="3457136" y="901614"/>
                </a:lnTo>
                <a:lnTo>
                  <a:pt x="3445611" y="911423"/>
                </a:lnTo>
                <a:lnTo>
                  <a:pt x="3438508" y="914312"/>
                </a:lnTo>
                <a:lnTo>
                  <a:pt x="3431376" y="919048"/>
                </a:lnTo>
                <a:lnTo>
                  <a:pt x="3426616" y="920435"/>
                </a:lnTo>
                <a:lnTo>
                  <a:pt x="3425030" y="921598"/>
                </a:lnTo>
                <a:lnTo>
                  <a:pt x="3423972" y="923167"/>
                </a:lnTo>
                <a:lnTo>
                  <a:pt x="3423267" y="925007"/>
                </a:lnTo>
                <a:lnTo>
                  <a:pt x="3421209" y="927028"/>
                </a:lnTo>
                <a:lnTo>
                  <a:pt x="3414689" y="931389"/>
                </a:lnTo>
                <a:lnTo>
                  <a:pt x="3408617" y="933857"/>
                </a:lnTo>
                <a:lnTo>
                  <a:pt x="3405886" y="934515"/>
                </a:lnTo>
                <a:lnTo>
                  <a:pt x="3404066" y="935748"/>
                </a:lnTo>
                <a:lnTo>
                  <a:pt x="3402852" y="937363"/>
                </a:lnTo>
                <a:lnTo>
                  <a:pt x="3402043" y="939234"/>
                </a:lnTo>
                <a:lnTo>
                  <a:pt x="3400710" y="940481"/>
                </a:lnTo>
                <a:lnTo>
                  <a:pt x="3399027" y="941312"/>
                </a:lnTo>
                <a:lnTo>
                  <a:pt x="3397112" y="941866"/>
                </a:lnTo>
                <a:lnTo>
                  <a:pt x="3392867" y="944599"/>
                </a:lnTo>
                <a:lnTo>
                  <a:pt x="3390624" y="946439"/>
                </a:lnTo>
                <a:lnTo>
                  <a:pt x="3388335" y="947665"/>
                </a:lnTo>
                <a:lnTo>
                  <a:pt x="3381321" y="950186"/>
                </a:lnTo>
                <a:lnTo>
                  <a:pt x="3374215" y="954813"/>
                </a:lnTo>
                <a:lnTo>
                  <a:pt x="3367082" y="957330"/>
                </a:lnTo>
                <a:lnTo>
                  <a:pt x="3359942" y="961957"/>
                </a:lnTo>
                <a:lnTo>
                  <a:pt x="3355181" y="963318"/>
                </a:lnTo>
                <a:lnTo>
                  <a:pt x="3348037" y="964084"/>
                </a:lnTo>
                <a:lnTo>
                  <a:pt x="3345656" y="964985"/>
                </a:lnTo>
                <a:lnTo>
                  <a:pt x="3337542" y="970529"/>
                </a:lnTo>
                <a:lnTo>
                  <a:pt x="3334642" y="971096"/>
                </a:lnTo>
                <a:lnTo>
                  <a:pt x="3326312" y="971460"/>
                </a:lnTo>
                <a:lnTo>
                  <a:pt x="3324823" y="972284"/>
                </a:lnTo>
                <a:lnTo>
                  <a:pt x="3323830" y="973627"/>
                </a:lnTo>
                <a:lnTo>
                  <a:pt x="3323168" y="975316"/>
                </a:lnTo>
                <a:lnTo>
                  <a:pt x="3321139" y="976442"/>
                </a:lnTo>
                <a:lnTo>
                  <a:pt x="3314652" y="977693"/>
                </a:lnTo>
                <a:lnTo>
                  <a:pt x="3312286" y="978820"/>
                </a:lnTo>
                <a:lnTo>
                  <a:pt x="3310710" y="980366"/>
                </a:lnTo>
                <a:lnTo>
                  <a:pt x="3309658" y="982190"/>
                </a:lnTo>
                <a:lnTo>
                  <a:pt x="3308164" y="983405"/>
                </a:lnTo>
                <a:lnTo>
                  <a:pt x="3306374" y="984216"/>
                </a:lnTo>
                <a:lnTo>
                  <a:pt x="3302268" y="985117"/>
                </a:lnTo>
                <a:lnTo>
                  <a:pt x="3283724" y="985809"/>
                </a:lnTo>
                <a:lnTo>
                  <a:pt x="3282143" y="986613"/>
                </a:lnTo>
                <a:lnTo>
                  <a:pt x="3281089" y="987942"/>
                </a:lnTo>
                <a:lnTo>
                  <a:pt x="3280387" y="989621"/>
                </a:lnTo>
                <a:lnTo>
                  <a:pt x="3279124" y="990741"/>
                </a:lnTo>
                <a:lnTo>
                  <a:pt x="3277489" y="991488"/>
                </a:lnTo>
                <a:lnTo>
                  <a:pt x="3273555" y="992318"/>
                </a:lnTo>
                <a:lnTo>
                  <a:pt x="3269162" y="992686"/>
                </a:lnTo>
                <a:lnTo>
                  <a:pt x="3266879" y="993579"/>
                </a:lnTo>
                <a:lnTo>
                  <a:pt x="3259873" y="997833"/>
                </a:lnTo>
                <a:lnTo>
                  <a:pt x="3255143" y="999106"/>
                </a:lnTo>
                <a:lnTo>
                  <a:pt x="3240879" y="1000035"/>
                </a:lnTo>
                <a:lnTo>
                  <a:pt x="3238498" y="1000859"/>
                </a:lnTo>
                <a:lnTo>
                  <a:pt x="3230386" y="1006268"/>
                </a:lnTo>
                <a:lnTo>
                  <a:pt x="3227486" y="1006824"/>
                </a:lnTo>
                <a:lnTo>
                  <a:pt x="3219156" y="1007181"/>
                </a:lnTo>
                <a:lnTo>
                  <a:pt x="3216872" y="1008004"/>
                </a:lnTo>
                <a:lnTo>
                  <a:pt x="3209867" y="1012161"/>
                </a:lnTo>
                <a:lnTo>
                  <a:pt x="3201803" y="1014116"/>
                </a:lnTo>
                <a:lnTo>
                  <a:pt x="3194974" y="1019264"/>
                </a:lnTo>
                <a:lnTo>
                  <a:pt x="3190580" y="1020537"/>
                </a:lnTo>
                <a:lnTo>
                  <a:pt x="3180354" y="1021467"/>
                </a:lnTo>
                <a:lnTo>
                  <a:pt x="3177468" y="1023633"/>
                </a:lnTo>
                <a:lnTo>
                  <a:pt x="3175587" y="1025322"/>
                </a:lnTo>
                <a:lnTo>
                  <a:pt x="3173539" y="1026448"/>
                </a:lnTo>
                <a:lnTo>
                  <a:pt x="3166004" y="1028404"/>
                </a:lnTo>
                <a:lnTo>
                  <a:pt x="3133429" y="1028700"/>
                </a:lnTo>
                <a:lnTo>
                  <a:pt x="3131940" y="1029494"/>
                </a:lnTo>
                <a:lnTo>
                  <a:pt x="3130948" y="1030817"/>
                </a:lnTo>
                <a:lnTo>
                  <a:pt x="3130286" y="1032492"/>
                </a:lnTo>
                <a:lnTo>
                  <a:pt x="3129051" y="1033609"/>
                </a:lnTo>
                <a:lnTo>
                  <a:pt x="3127434" y="1034354"/>
                </a:lnTo>
                <a:lnTo>
                  <a:pt x="3122928" y="1035550"/>
                </a:lnTo>
                <a:lnTo>
                  <a:pt x="3075486" y="1035844"/>
                </a:lnTo>
                <a:lnTo>
                  <a:pt x="3074262" y="1036638"/>
                </a:lnTo>
                <a:lnTo>
                  <a:pt x="3073445" y="1037960"/>
                </a:lnTo>
                <a:lnTo>
                  <a:pt x="3072901" y="1039636"/>
                </a:lnTo>
                <a:lnTo>
                  <a:pt x="3071744" y="1040753"/>
                </a:lnTo>
                <a:lnTo>
                  <a:pt x="3070180" y="1041498"/>
                </a:lnTo>
                <a:lnTo>
                  <a:pt x="3068343" y="1041995"/>
                </a:lnTo>
                <a:lnTo>
                  <a:pt x="3067118" y="1041532"/>
                </a:lnTo>
                <a:lnTo>
                  <a:pt x="3066302" y="1040430"/>
                </a:lnTo>
                <a:lnTo>
                  <a:pt x="3065757" y="1038901"/>
                </a:lnTo>
                <a:lnTo>
                  <a:pt x="3064601" y="1038676"/>
                </a:lnTo>
                <a:lnTo>
                  <a:pt x="3063036" y="1039319"/>
                </a:lnTo>
                <a:lnTo>
                  <a:pt x="3058614" y="1042263"/>
                </a:lnTo>
                <a:lnTo>
                  <a:pt x="3057457" y="1041711"/>
                </a:lnTo>
                <a:lnTo>
                  <a:pt x="3054055" y="1038980"/>
                </a:lnTo>
                <a:lnTo>
                  <a:pt x="3052831" y="1038729"/>
                </a:lnTo>
                <a:lnTo>
                  <a:pt x="3052014" y="1039354"/>
                </a:lnTo>
                <a:lnTo>
                  <a:pt x="3051470" y="1040566"/>
                </a:lnTo>
                <a:lnTo>
                  <a:pt x="3050313" y="1041373"/>
                </a:lnTo>
                <a:lnTo>
                  <a:pt x="3043560" y="1042924"/>
                </a:lnTo>
                <a:lnTo>
                  <a:pt x="3014990" y="1042988"/>
                </a:lnTo>
                <a:lnTo>
                  <a:pt x="3010967" y="1039195"/>
                </a:lnTo>
                <a:lnTo>
                  <a:pt x="3009024" y="1038078"/>
                </a:lnTo>
                <a:lnTo>
                  <a:pt x="3000489" y="1035870"/>
                </a:lnTo>
                <a:lnTo>
                  <a:pt x="2993529" y="1035845"/>
                </a:lnTo>
                <a:lnTo>
                  <a:pt x="2986390" y="1028994"/>
                </a:lnTo>
                <a:lnTo>
                  <a:pt x="2965659" y="1028700"/>
                </a:lnTo>
                <a:lnTo>
                  <a:pt x="2965325" y="1027906"/>
                </a:lnTo>
                <a:lnTo>
                  <a:pt x="2964954" y="1024908"/>
                </a:lnTo>
                <a:lnTo>
                  <a:pt x="2964061" y="1023791"/>
                </a:lnTo>
                <a:lnTo>
                  <a:pt x="2962672" y="1023046"/>
                </a:lnTo>
                <a:lnTo>
                  <a:pt x="2957815" y="1021644"/>
                </a:lnTo>
                <a:lnTo>
                  <a:pt x="2951388" y="1021564"/>
                </a:lnTo>
                <a:lnTo>
                  <a:pt x="2951049" y="1020768"/>
                </a:lnTo>
                <a:lnTo>
                  <a:pt x="2950671" y="1017767"/>
                </a:lnTo>
                <a:lnTo>
                  <a:pt x="2949777" y="1016648"/>
                </a:lnTo>
                <a:lnTo>
                  <a:pt x="2948386" y="1015903"/>
                </a:lnTo>
                <a:lnTo>
                  <a:pt x="2943252" y="1014420"/>
                </a:lnTo>
                <a:lnTo>
                  <a:pt x="2939441" y="1014415"/>
                </a:lnTo>
                <a:lnTo>
                  <a:pt x="2938321" y="1013620"/>
                </a:lnTo>
                <a:lnTo>
                  <a:pt x="2937574" y="1012297"/>
                </a:lnTo>
                <a:lnTo>
                  <a:pt x="2936376" y="1008262"/>
                </a:lnTo>
                <a:lnTo>
                  <a:pt x="2935484" y="1007931"/>
                </a:lnTo>
                <a:lnTo>
                  <a:pt x="2928964" y="1007271"/>
                </a:lnTo>
                <a:lnTo>
                  <a:pt x="2914738" y="993069"/>
                </a:lnTo>
                <a:lnTo>
                  <a:pt x="2910884" y="993007"/>
                </a:lnTo>
                <a:lnTo>
                  <a:pt x="2909758" y="992205"/>
                </a:lnTo>
                <a:lnTo>
                  <a:pt x="2909007" y="990876"/>
                </a:lnTo>
                <a:lnTo>
                  <a:pt x="2907533" y="985925"/>
                </a:lnTo>
                <a:lnTo>
                  <a:pt x="2901358" y="979694"/>
                </a:lnTo>
                <a:lnTo>
                  <a:pt x="2898688" y="979139"/>
                </a:lnTo>
                <a:lnTo>
                  <a:pt x="2893539" y="978720"/>
                </a:lnTo>
                <a:lnTo>
                  <a:pt x="2893314" y="974909"/>
                </a:lnTo>
                <a:lnTo>
                  <a:pt x="2892488" y="973790"/>
                </a:lnTo>
                <a:lnTo>
                  <a:pt x="2891144" y="973043"/>
                </a:lnTo>
                <a:lnTo>
                  <a:pt x="2886372" y="971638"/>
                </a:lnTo>
                <a:lnTo>
                  <a:pt x="2886083" y="964703"/>
                </a:lnTo>
                <a:lnTo>
                  <a:pt x="2882285" y="964494"/>
                </a:lnTo>
                <a:lnTo>
                  <a:pt x="2881167" y="963671"/>
                </a:lnTo>
                <a:lnTo>
                  <a:pt x="2880422" y="962328"/>
                </a:lnTo>
                <a:lnTo>
                  <a:pt x="2879019" y="957559"/>
                </a:lnTo>
                <a:lnTo>
                  <a:pt x="2878939" y="951138"/>
                </a:lnTo>
                <a:lnTo>
                  <a:pt x="2878143" y="950798"/>
                </a:lnTo>
                <a:lnTo>
                  <a:pt x="2872781" y="950208"/>
                </a:lnTo>
                <a:lnTo>
                  <a:pt x="2872450" y="949385"/>
                </a:lnTo>
                <a:lnTo>
                  <a:pt x="2872082" y="946353"/>
                </a:lnTo>
                <a:lnTo>
                  <a:pt x="2871190" y="945227"/>
                </a:lnTo>
                <a:lnTo>
                  <a:pt x="2869802" y="944476"/>
                </a:lnTo>
                <a:lnTo>
                  <a:pt x="2865663" y="943272"/>
                </a:lnTo>
                <a:lnTo>
                  <a:pt x="2865323" y="942379"/>
                </a:lnTo>
                <a:lnTo>
                  <a:pt x="2864945" y="939271"/>
                </a:lnTo>
                <a:lnTo>
                  <a:pt x="2864051" y="938124"/>
                </a:lnTo>
                <a:lnTo>
                  <a:pt x="2862661" y="937360"/>
                </a:lnTo>
                <a:lnTo>
                  <a:pt x="2858520" y="936133"/>
                </a:lnTo>
                <a:lnTo>
                  <a:pt x="2858180" y="935239"/>
                </a:lnTo>
                <a:lnTo>
                  <a:pt x="2857560" y="928574"/>
                </a:lnTo>
                <a:lnTo>
                  <a:pt x="2857501" y="917846"/>
                </a:lnTo>
                <a:lnTo>
                  <a:pt x="2856707" y="916698"/>
                </a:lnTo>
                <a:lnTo>
                  <a:pt x="2855384" y="915932"/>
                </a:lnTo>
                <a:lnTo>
                  <a:pt x="2850650" y="914490"/>
                </a:lnTo>
                <a:lnTo>
                  <a:pt x="2844231" y="908257"/>
                </a:lnTo>
                <a:lnTo>
                  <a:pt x="2843665" y="905585"/>
                </a:lnTo>
                <a:lnTo>
                  <a:pt x="2843239" y="900433"/>
                </a:lnTo>
                <a:lnTo>
                  <a:pt x="2837064" y="893990"/>
                </a:lnTo>
                <a:lnTo>
                  <a:pt x="2836511" y="891306"/>
                </a:lnTo>
                <a:lnTo>
                  <a:pt x="2836363" y="889479"/>
                </a:lnTo>
                <a:lnTo>
                  <a:pt x="2835471" y="888261"/>
                </a:lnTo>
                <a:lnTo>
                  <a:pt x="2834083" y="887449"/>
                </a:lnTo>
                <a:lnTo>
                  <a:pt x="2832364" y="886908"/>
                </a:lnTo>
                <a:lnTo>
                  <a:pt x="2831217" y="885753"/>
                </a:lnTo>
                <a:lnTo>
                  <a:pt x="2830454" y="884189"/>
                </a:lnTo>
                <a:lnTo>
                  <a:pt x="2829015" y="879004"/>
                </a:lnTo>
                <a:lnTo>
                  <a:pt x="2828933" y="872559"/>
                </a:lnTo>
                <a:lnTo>
                  <a:pt x="2828137" y="872218"/>
                </a:lnTo>
                <a:lnTo>
                  <a:pt x="2825135" y="871840"/>
                </a:lnTo>
                <a:lnTo>
                  <a:pt x="2824017" y="870946"/>
                </a:lnTo>
                <a:lnTo>
                  <a:pt x="2823272" y="869555"/>
                </a:lnTo>
                <a:lnTo>
                  <a:pt x="2821869" y="864696"/>
                </a:lnTo>
                <a:lnTo>
                  <a:pt x="2821789" y="858270"/>
                </a:lnTo>
                <a:lnTo>
                  <a:pt x="2814725" y="850201"/>
                </a:lnTo>
                <a:lnTo>
                  <a:pt x="2807791" y="843259"/>
                </a:lnTo>
                <a:lnTo>
                  <a:pt x="2807582" y="839258"/>
                </a:lnTo>
                <a:lnTo>
                  <a:pt x="2806759" y="838112"/>
                </a:lnTo>
                <a:lnTo>
                  <a:pt x="2805416" y="837347"/>
                </a:lnTo>
                <a:lnTo>
                  <a:pt x="2803727" y="836838"/>
                </a:lnTo>
                <a:lnTo>
                  <a:pt x="2802602" y="835704"/>
                </a:lnTo>
                <a:lnTo>
                  <a:pt x="2801851" y="834155"/>
                </a:lnTo>
                <a:lnTo>
                  <a:pt x="2800438" y="828996"/>
                </a:lnTo>
                <a:lnTo>
                  <a:pt x="2793503" y="821834"/>
                </a:lnTo>
                <a:lnTo>
                  <a:pt x="2793233" y="815407"/>
                </a:lnTo>
                <a:lnTo>
                  <a:pt x="2792430" y="815067"/>
                </a:lnTo>
                <a:lnTo>
                  <a:pt x="2789422" y="814690"/>
                </a:lnTo>
                <a:lnTo>
                  <a:pt x="2788302" y="813795"/>
                </a:lnTo>
                <a:lnTo>
                  <a:pt x="2787555" y="812405"/>
                </a:lnTo>
                <a:lnTo>
                  <a:pt x="2786150" y="807546"/>
                </a:lnTo>
                <a:lnTo>
                  <a:pt x="2786088" y="803541"/>
                </a:lnTo>
                <a:lnTo>
                  <a:pt x="2785286" y="802394"/>
                </a:lnTo>
                <a:lnTo>
                  <a:pt x="2783957" y="801629"/>
                </a:lnTo>
                <a:lnTo>
                  <a:pt x="2779914" y="800402"/>
                </a:lnTo>
                <a:lnTo>
                  <a:pt x="2779582" y="799508"/>
                </a:lnTo>
                <a:lnTo>
                  <a:pt x="2779006" y="793976"/>
                </a:lnTo>
                <a:lnTo>
                  <a:pt x="2778183" y="793636"/>
                </a:lnTo>
                <a:lnTo>
                  <a:pt x="2772776" y="793046"/>
                </a:lnTo>
                <a:lnTo>
                  <a:pt x="2772442" y="792222"/>
                </a:lnTo>
                <a:lnTo>
                  <a:pt x="2772072" y="789191"/>
                </a:lnTo>
                <a:lnTo>
                  <a:pt x="2771179" y="788064"/>
                </a:lnTo>
                <a:lnTo>
                  <a:pt x="2769790" y="787314"/>
                </a:lnTo>
                <a:lnTo>
                  <a:pt x="2764934" y="785900"/>
                </a:lnTo>
                <a:lnTo>
                  <a:pt x="2764721" y="782046"/>
                </a:lnTo>
                <a:lnTo>
                  <a:pt x="2763897" y="780920"/>
                </a:lnTo>
                <a:lnTo>
                  <a:pt x="2762554" y="780170"/>
                </a:lnTo>
                <a:lnTo>
                  <a:pt x="2760865" y="779669"/>
                </a:lnTo>
                <a:lnTo>
                  <a:pt x="2759739" y="778542"/>
                </a:lnTo>
                <a:lnTo>
                  <a:pt x="2758989" y="776997"/>
                </a:lnTo>
                <a:lnTo>
                  <a:pt x="2757784" y="772606"/>
                </a:lnTo>
                <a:lnTo>
                  <a:pt x="2756891" y="772246"/>
                </a:lnTo>
                <a:lnTo>
                  <a:pt x="2753783" y="771845"/>
                </a:lnTo>
                <a:lnTo>
                  <a:pt x="2752637" y="770945"/>
                </a:lnTo>
                <a:lnTo>
                  <a:pt x="2751872" y="769551"/>
                </a:lnTo>
                <a:lnTo>
                  <a:pt x="2750433" y="764684"/>
                </a:lnTo>
                <a:lnTo>
                  <a:pt x="2750370" y="760679"/>
                </a:lnTo>
                <a:lnTo>
                  <a:pt x="2749568" y="759532"/>
                </a:lnTo>
                <a:lnTo>
                  <a:pt x="2748239" y="758767"/>
                </a:lnTo>
                <a:lnTo>
                  <a:pt x="2746559" y="758257"/>
                </a:lnTo>
                <a:lnTo>
                  <a:pt x="2745440" y="757124"/>
                </a:lnTo>
                <a:lnTo>
                  <a:pt x="2744693" y="755574"/>
                </a:lnTo>
                <a:lnTo>
                  <a:pt x="2743287" y="750415"/>
                </a:lnTo>
                <a:lnTo>
                  <a:pt x="2739434" y="750189"/>
                </a:lnTo>
                <a:lnTo>
                  <a:pt x="2738308" y="749363"/>
                </a:lnTo>
                <a:lnTo>
                  <a:pt x="2737557" y="748019"/>
                </a:lnTo>
                <a:lnTo>
                  <a:pt x="2736353" y="743951"/>
                </a:lnTo>
                <a:lnTo>
                  <a:pt x="2736082" y="736887"/>
                </a:lnTo>
                <a:lnTo>
                  <a:pt x="2735280" y="736527"/>
                </a:lnTo>
                <a:lnTo>
                  <a:pt x="2729908" y="735901"/>
                </a:lnTo>
                <a:lnTo>
                  <a:pt x="2729576" y="735076"/>
                </a:lnTo>
                <a:lnTo>
                  <a:pt x="2729000" y="729664"/>
                </a:lnTo>
                <a:lnTo>
                  <a:pt x="2722769" y="722600"/>
                </a:lnTo>
                <a:lnTo>
                  <a:pt x="2721642" y="722239"/>
                </a:lnTo>
                <a:lnTo>
                  <a:pt x="2718273" y="721839"/>
                </a:lnTo>
                <a:lnTo>
                  <a:pt x="2717057" y="720939"/>
                </a:lnTo>
                <a:lnTo>
                  <a:pt x="2716246" y="719544"/>
                </a:lnTo>
                <a:lnTo>
                  <a:pt x="2714945" y="715396"/>
                </a:lnTo>
                <a:lnTo>
                  <a:pt x="2714626" y="696618"/>
                </a:lnTo>
                <a:lnTo>
                  <a:pt x="2713832" y="695393"/>
                </a:lnTo>
                <a:lnTo>
                  <a:pt x="2712509" y="694577"/>
                </a:lnTo>
                <a:lnTo>
                  <a:pt x="2710833" y="694032"/>
                </a:lnTo>
                <a:lnTo>
                  <a:pt x="2709716" y="692876"/>
                </a:lnTo>
                <a:lnTo>
                  <a:pt x="2708971" y="691311"/>
                </a:lnTo>
                <a:lnTo>
                  <a:pt x="2707568" y="686123"/>
                </a:lnTo>
                <a:lnTo>
                  <a:pt x="2701338" y="679678"/>
                </a:lnTo>
                <a:lnTo>
                  <a:pt x="2700782" y="676994"/>
                </a:lnTo>
                <a:lnTo>
                  <a:pt x="2700345" y="667815"/>
                </a:lnTo>
                <a:lnTo>
                  <a:pt x="2699549" y="666666"/>
                </a:lnTo>
                <a:lnTo>
                  <a:pt x="2698224" y="665900"/>
                </a:lnTo>
                <a:lnTo>
                  <a:pt x="2694187" y="664671"/>
                </a:lnTo>
                <a:lnTo>
                  <a:pt x="2693856" y="663777"/>
                </a:lnTo>
                <a:lnTo>
                  <a:pt x="2693281" y="658245"/>
                </a:lnTo>
                <a:lnTo>
                  <a:pt x="2686346" y="650402"/>
                </a:lnTo>
                <a:lnTo>
                  <a:pt x="2686058" y="639448"/>
                </a:lnTo>
                <a:lnTo>
                  <a:pt x="2685261" y="638230"/>
                </a:lnTo>
                <a:lnTo>
                  <a:pt x="2683937" y="637418"/>
                </a:lnTo>
                <a:lnTo>
                  <a:pt x="2679900" y="636115"/>
                </a:lnTo>
                <a:lnTo>
                  <a:pt x="2679569" y="635214"/>
                </a:lnTo>
                <a:lnTo>
                  <a:pt x="2678945" y="626987"/>
                </a:lnTo>
                <a:lnTo>
                  <a:pt x="2678906" y="600377"/>
                </a:lnTo>
                <a:lnTo>
                  <a:pt x="2675114" y="600165"/>
                </a:lnTo>
                <a:lnTo>
                  <a:pt x="2673997" y="599341"/>
                </a:lnTo>
                <a:lnTo>
                  <a:pt x="2673252" y="597998"/>
                </a:lnTo>
                <a:lnTo>
                  <a:pt x="2671850" y="593228"/>
                </a:lnTo>
                <a:lnTo>
                  <a:pt x="2671788" y="589227"/>
                </a:lnTo>
                <a:lnTo>
                  <a:pt x="2670986" y="588080"/>
                </a:lnTo>
                <a:lnTo>
                  <a:pt x="2669657" y="587316"/>
                </a:lnTo>
                <a:lnTo>
                  <a:pt x="2664914" y="585877"/>
                </a:lnTo>
                <a:lnTo>
                  <a:pt x="2664619" y="567797"/>
                </a:lnTo>
                <a:lnTo>
                  <a:pt x="2663825" y="566650"/>
                </a:lnTo>
                <a:lnTo>
                  <a:pt x="2662502" y="565886"/>
                </a:lnTo>
                <a:lnTo>
                  <a:pt x="2660827" y="565376"/>
                </a:lnTo>
                <a:lnTo>
                  <a:pt x="2659709" y="564242"/>
                </a:lnTo>
                <a:lnTo>
                  <a:pt x="2658965" y="562693"/>
                </a:lnTo>
                <a:lnTo>
                  <a:pt x="2657562" y="557533"/>
                </a:lnTo>
                <a:lnTo>
                  <a:pt x="2653708" y="557307"/>
                </a:lnTo>
                <a:lnTo>
                  <a:pt x="2681381" y="551070"/>
                </a:lnTo>
                <a:lnTo>
                  <a:pt x="2682938" y="549943"/>
                </a:lnTo>
                <a:lnTo>
                  <a:pt x="2683975" y="548397"/>
                </a:lnTo>
                <a:lnTo>
                  <a:pt x="2685640" y="544006"/>
                </a:lnTo>
                <a:lnTo>
                  <a:pt x="2684983" y="543646"/>
                </a:lnTo>
                <a:lnTo>
                  <a:pt x="2682136" y="543245"/>
                </a:lnTo>
                <a:lnTo>
                  <a:pt x="2681060" y="542345"/>
                </a:lnTo>
                <a:lnTo>
                  <a:pt x="2680342" y="540951"/>
                </a:lnTo>
                <a:lnTo>
                  <a:pt x="2679190" y="536803"/>
                </a:lnTo>
                <a:lnTo>
                  <a:pt x="2678914" y="525166"/>
                </a:lnTo>
                <a:lnTo>
                  <a:pt x="2678118" y="523942"/>
                </a:lnTo>
                <a:lnTo>
                  <a:pt x="2676793" y="523126"/>
                </a:lnTo>
                <a:lnTo>
                  <a:pt x="2675116" y="522582"/>
                </a:lnTo>
                <a:lnTo>
                  <a:pt x="2673998" y="521425"/>
                </a:lnTo>
                <a:lnTo>
                  <a:pt x="2673253" y="519861"/>
                </a:lnTo>
                <a:lnTo>
                  <a:pt x="2672057" y="515438"/>
                </a:lnTo>
                <a:lnTo>
                  <a:pt x="2665638" y="508295"/>
                </a:lnTo>
                <a:lnTo>
                  <a:pt x="2665072" y="505573"/>
                </a:lnTo>
                <a:lnTo>
                  <a:pt x="2664921" y="503736"/>
                </a:lnTo>
                <a:lnTo>
                  <a:pt x="2664026" y="502512"/>
                </a:lnTo>
                <a:lnTo>
                  <a:pt x="2662636" y="501695"/>
                </a:lnTo>
                <a:lnTo>
                  <a:pt x="2660916" y="501151"/>
                </a:lnTo>
                <a:lnTo>
                  <a:pt x="2659769" y="499994"/>
                </a:lnTo>
                <a:lnTo>
                  <a:pt x="2659004" y="498430"/>
                </a:lnTo>
                <a:lnTo>
                  <a:pt x="2658495" y="496593"/>
                </a:lnTo>
                <a:lnTo>
                  <a:pt x="2657361" y="495368"/>
                </a:lnTo>
                <a:lnTo>
                  <a:pt x="2655812" y="494552"/>
                </a:lnTo>
                <a:lnTo>
                  <a:pt x="2653985" y="494007"/>
                </a:lnTo>
                <a:lnTo>
                  <a:pt x="2652767" y="492851"/>
                </a:lnTo>
                <a:lnTo>
                  <a:pt x="2651955" y="491286"/>
                </a:lnTo>
                <a:lnTo>
                  <a:pt x="2650652" y="486863"/>
                </a:lnTo>
                <a:lnTo>
                  <a:pt x="2650359" y="479720"/>
                </a:lnTo>
                <a:lnTo>
                  <a:pt x="2644183" y="472576"/>
                </a:lnTo>
                <a:lnTo>
                  <a:pt x="2643630" y="469855"/>
                </a:lnTo>
                <a:lnTo>
                  <a:pt x="2643213" y="460874"/>
                </a:lnTo>
                <a:lnTo>
                  <a:pt x="2642411" y="458856"/>
                </a:lnTo>
                <a:lnTo>
                  <a:pt x="2637039" y="451372"/>
                </a:lnTo>
                <a:lnTo>
                  <a:pt x="2629981" y="444021"/>
                </a:lnTo>
                <a:lnTo>
                  <a:pt x="2629620" y="442858"/>
                </a:lnTo>
                <a:lnTo>
                  <a:pt x="2628928" y="432300"/>
                </a:lnTo>
                <a:lnTo>
                  <a:pt x="2628125" y="430281"/>
                </a:lnTo>
                <a:lnTo>
                  <a:pt x="2622752" y="422797"/>
                </a:lnTo>
                <a:lnTo>
                  <a:pt x="2615693" y="415446"/>
                </a:lnTo>
                <a:lnTo>
                  <a:pt x="2615333" y="414283"/>
                </a:lnTo>
                <a:lnTo>
                  <a:pt x="2614933" y="410874"/>
                </a:lnTo>
                <a:lnTo>
                  <a:pt x="2614032" y="408853"/>
                </a:lnTo>
                <a:lnTo>
                  <a:pt x="2608490" y="401366"/>
                </a:lnTo>
                <a:lnTo>
                  <a:pt x="2607923" y="398518"/>
                </a:lnTo>
                <a:lnTo>
                  <a:pt x="2607771" y="396648"/>
                </a:lnTo>
                <a:lnTo>
                  <a:pt x="2606877" y="395400"/>
                </a:lnTo>
                <a:lnTo>
                  <a:pt x="2605487" y="394569"/>
                </a:lnTo>
                <a:lnTo>
                  <a:pt x="2603766" y="394015"/>
                </a:lnTo>
                <a:lnTo>
                  <a:pt x="2602619" y="392852"/>
                </a:lnTo>
                <a:lnTo>
                  <a:pt x="2601854" y="391282"/>
                </a:lnTo>
                <a:lnTo>
                  <a:pt x="2601005" y="387422"/>
                </a:lnTo>
                <a:lnTo>
                  <a:pt x="2600415" y="379935"/>
                </a:lnTo>
                <a:lnTo>
                  <a:pt x="2599591" y="379496"/>
                </a:lnTo>
                <a:lnTo>
                  <a:pt x="2596559" y="379009"/>
                </a:lnTo>
                <a:lnTo>
                  <a:pt x="2595433" y="378085"/>
                </a:lnTo>
                <a:lnTo>
                  <a:pt x="2594683" y="376675"/>
                </a:lnTo>
                <a:lnTo>
                  <a:pt x="2593478" y="372502"/>
                </a:lnTo>
                <a:lnTo>
                  <a:pt x="2589477" y="367987"/>
                </a:lnTo>
                <a:lnTo>
                  <a:pt x="2588330" y="365975"/>
                </a:lnTo>
                <a:lnTo>
                  <a:pt x="2587056" y="361622"/>
                </a:lnTo>
                <a:lnTo>
                  <a:pt x="2585923" y="360144"/>
                </a:lnTo>
                <a:lnTo>
                  <a:pt x="2584374" y="359159"/>
                </a:lnTo>
                <a:lnTo>
                  <a:pt x="2582547" y="358501"/>
                </a:lnTo>
                <a:lnTo>
                  <a:pt x="2581329" y="357270"/>
                </a:lnTo>
                <a:lnTo>
                  <a:pt x="2580517" y="355655"/>
                </a:lnTo>
                <a:lnTo>
                  <a:pt x="2579976" y="353785"/>
                </a:lnTo>
                <a:lnTo>
                  <a:pt x="2577258" y="349590"/>
                </a:lnTo>
                <a:lnTo>
                  <a:pt x="2575422" y="347360"/>
                </a:lnTo>
                <a:lnTo>
                  <a:pt x="2574992" y="345873"/>
                </a:lnTo>
                <a:lnTo>
                  <a:pt x="2575499" y="344882"/>
                </a:lnTo>
                <a:lnTo>
                  <a:pt x="2576630" y="344222"/>
                </a:lnTo>
                <a:lnTo>
                  <a:pt x="2576591" y="342987"/>
                </a:lnTo>
                <a:lnTo>
                  <a:pt x="2575771" y="341371"/>
                </a:lnTo>
                <a:lnTo>
                  <a:pt x="2572545" y="336865"/>
                </a:lnTo>
                <a:lnTo>
                  <a:pt x="2572103" y="334133"/>
                </a:lnTo>
                <a:lnTo>
                  <a:pt x="2571985" y="332293"/>
                </a:lnTo>
                <a:lnTo>
                  <a:pt x="2571113" y="331066"/>
                </a:lnTo>
                <a:lnTo>
                  <a:pt x="2569738" y="330248"/>
                </a:lnTo>
                <a:lnTo>
                  <a:pt x="2568028" y="329703"/>
                </a:lnTo>
                <a:lnTo>
                  <a:pt x="2566887" y="328546"/>
                </a:lnTo>
                <a:lnTo>
                  <a:pt x="2566127" y="326980"/>
                </a:lnTo>
                <a:lnTo>
                  <a:pt x="2565620" y="325143"/>
                </a:lnTo>
                <a:lnTo>
                  <a:pt x="2564488" y="323918"/>
                </a:lnTo>
                <a:lnTo>
                  <a:pt x="2562940" y="323102"/>
                </a:lnTo>
                <a:lnTo>
                  <a:pt x="2561114" y="322557"/>
                </a:lnTo>
                <a:lnTo>
                  <a:pt x="2559897" y="321401"/>
                </a:lnTo>
                <a:lnTo>
                  <a:pt x="2559086" y="319836"/>
                </a:lnTo>
                <a:lnTo>
                  <a:pt x="2558544" y="317999"/>
                </a:lnTo>
                <a:lnTo>
                  <a:pt x="2557390" y="316774"/>
                </a:lnTo>
                <a:lnTo>
                  <a:pt x="2555827" y="315958"/>
                </a:lnTo>
                <a:lnTo>
                  <a:pt x="2551407" y="314648"/>
                </a:lnTo>
                <a:lnTo>
                  <a:pt x="2544263" y="308203"/>
                </a:lnTo>
                <a:lnTo>
                  <a:pt x="2543901" y="307068"/>
                </a:lnTo>
                <a:lnTo>
                  <a:pt x="2543498" y="303692"/>
                </a:lnTo>
                <a:lnTo>
                  <a:pt x="2542596" y="302474"/>
                </a:lnTo>
                <a:lnTo>
                  <a:pt x="2541202" y="301661"/>
                </a:lnTo>
                <a:lnTo>
                  <a:pt x="2539478" y="301120"/>
                </a:lnTo>
                <a:lnTo>
                  <a:pt x="2538329" y="299966"/>
                </a:lnTo>
                <a:lnTo>
                  <a:pt x="2537563" y="298402"/>
                </a:lnTo>
                <a:lnTo>
                  <a:pt x="2536334" y="293982"/>
                </a:lnTo>
                <a:lnTo>
                  <a:pt x="2529907" y="286838"/>
                </a:lnTo>
                <a:lnTo>
                  <a:pt x="2528774" y="286476"/>
                </a:lnTo>
                <a:lnTo>
                  <a:pt x="2525397" y="286073"/>
                </a:lnTo>
                <a:lnTo>
                  <a:pt x="2523386" y="285171"/>
                </a:lnTo>
                <a:lnTo>
                  <a:pt x="2515914" y="279628"/>
                </a:lnTo>
                <a:lnTo>
                  <a:pt x="2515476" y="278493"/>
                </a:lnTo>
                <a:lnTo>
                  <a:pt x="2514989" y="275117"/>
                </a:lnTo>
                <a:lnTo>
                  <a:pt x="2514066" y="273899"/>
                </a:lnTo>
                <a:lnTo>
                  <a:pt x="2512657" y="273086"/>
                </a:lnTo>
                <a:lnTo>
                  <a:pt x="2508484" y="271783"/>
                </a:lnTo>
                <a:lnTo>
                  <a:pt x="2508141" y="270883"/>
                </a:lnTo>
                <a:lnTo>
                  <a:pt x="2507760" y="267765"/>
                </a:lnTo>
                <a:lnTo>
                  <a:pt x="2506865" y="266616"/>
                </a:lnTo>
                <a:lnTo>
                  <a:pt x="2505475" y="265850"/>
                </a:lnTo>
                <a:lnTo>
                  <a:pt x="2501332" y="264621"/>
                </a:lnTo>
                <a:lnTo>
                  <a:pt x="2494251" y="258195"/>
                </a:lnTo>
                <a:lnTo>
                  <a:pt x="2491533" y="257628"/>
                </a:lnTo>
                <a:lnTo>
                  <a:pt x="2489697" y="257477"/>
                </a:lnTo>
                <a:lnTo>
                  <a:pt x="2487679" y="256583"/>
                </a:lnTo>
                <a:lnTo>
                  <a:pt x="2480197" y="251051"/>
                </a:lnTo>
                <a:lnTo>
                  <a:pt x="2477349" y="250485"/>
                </a:lnTo>
                <a:lnTo>
                  <a:pt x="2472846" y="250121"/>
                </a:lnTo>
                <a:lnTo>
                  <a:pt x="2465684" y="243888"/>
                </a:lnTo>
                <a:lnTo>
                  <a:pt x="2462962" y="243332"/>
                </a:lnTo>
                <a:lnTo>
                  <a:pt x="2461125" y="243184"/>
                </a:lnTo>
                <a:lnTo>
                  <a:pt x="2459899" y="242291"/>
                </a:lnTo>
                <a:lnTo>
                  <a:pt x="2459083" y="240903"/>
                </a:lnTo>
                <a:lnTo>
                  <a:pt x="2458539" y="239183"/>
                </a:lnTo>
                <a:lnTo>
                  <a:pt x="2457382" y="238037"/>
                </a:lnTo>
                <a:lnTo>
                  <a:pt x="2455817" y="237272"/>
                </a:lnTo>
                <a:lnTo>
                  <a:pt x="2453980" y="236763"/>
                </a:lnTo>
                <a:lnTo>
                  <a:pt x="2452756" y="235629"/>
                </a:lnTo>
                <a:lnTo>
                  <a:pt x="2451939" y="234080"/>
                </a:lnTo>
                <a:lnTo>
                  <a:pt x="2451395" y="232253"/>
                </a:lnTo>
                <a:lnTo>
                  <a:pt x="2450238" y="231036"/>
                </a:lnTo>
                <a:lnTo>
                  <a:pt x="2448673" y="230224"/>
                </a:lnTo>
                <a:lnTo>
                  <a:pt x="2444818" y="229322"/>
                </a:lnTo>
                <a:lnTo>
                  <a:pt x="2440459" y="228921"/>
                </a:lnTo>
                <a:lnTo>
                  <a:pt x="2438979" y="228020"/>
                </a:lnTo>
                <a:lnTo>
                  <a:pt x="2437992" y="226626"/>
                </a:lnTo>
                <a:lnTo>
                  <a:pt x="2437334" y="224903"/>
                </a:lnTo>
                <a:lnTo>
                  <a:pt x="2436102" y="223754"/>
                </a:lnTo>
                <a:lnTo>
                  <a:pt x="2434487" y="222988"/>
                </a:lnTo>
                <a:lnTo>
                  <a:pt x="2429203" y="221546"/>
                </a:lnTo>
                <a:lnTo>
                  <a:pt x="2415670" y="208250"/>
                </a:lnTo>
                <a:lnTo>
                  <a:pt x="2414516" y="207889"/>
                </a:lnTo>
                <a:lnTo>
                  <a:pt x="2404740" y="207264"/>
                </a:lnTo>
                <a:lnTo>
                  <a:pt x="2403260" y="206438"/>
                </a:lnTo>
                <a:lnTo>
                  <a:pt x="2402273" y="205094"/>
                </a:lnTo>
                <a:lnTo>
                  <a:pt x="2401615" y="203405"/>
                </a:lnTo>
                <a:lnTo>
                  <a:pt x="2400383" y="202278"/>
                </a:lnTo>
                <a:lnTo>
                  <a:pt x="2398768" y="201527"/>
                </a:lnTo>
                <a:lnTo>
                  <a:pt x="2394265" y="200322"/>
                </a:lnTo>
                <a:lnTo>
                  <a:pt x="2393895" y="199429"/>
                </a:lnTo>
                <a:lnTo>
                  <a:pt x="2393485" y="196321"/>
                </a:lnTo>
                <a:lnTo>
                  <a:pt x="2392581" y="195174"/>
                </a:lnTo>
                <a:lnTo>
                  <a:pt x="2391186" y="194410"/>
                </a:lnTo>
                <a:lnTo>
                  <a:pt x="2387035" y="193183"/>
                </a:lnTo>
                <a:lnTo>
                  <a:pt x="2379952" y="186757"/>
                </a:lnTo>
                <a:lnTo>
                  <a:pt x="2377233" y="186191"/>
                </a:lnTo>
                <a:lnTo>
                  <a:pt x="2375397" y="186040"/>
                </a:lnTo>
                <a:lnTo>
                  <a:pt x="2374173" y="185145"/>
                </a:lnTo>
                <a:lnTo>
                  <a:pt x="2373357" y="183755"/>
                </a:lnTo>
                <a:lnTo>
                  <a:pt x="2372813" y="182035"/>
                </a:lnTo>
                <a:lnTo>
                  <a:pt x="2370863" y="180888"/>
                </a:lnTo>
                <a:lnTo>
                  <a:pt x="2358054" y="178683"/>
                </a:lnTo>
                <a:lnTo>
                  <a:pt x="2353828" y="178620"/>
                </a:lnTo>
                <a:lnTo>
                  <a:pt x="2352650" y="177818"/>
                </a:lnTo>
                <a:lnTo>
                  <a:pt x="2351865" y="176489"/>
                </a:lnTo>
                <a:lnTo>
                  <a:pt x="2350604" y="172445"/>
                </a:lnTo>
                <a:lnTo>
                  <a:pt x="2349707" y="172114"/>
                </a:lnTo>
                <a:lnTo>
                  <a:pt x="2344170" y="171537"/>
                </a:lnTo>
                <a:lnTo>
                  <a:pt x="2343830" y="170715"/>
                </a:lnTo>
                <a:lnTo>
                  <a:pt x="2343452" y="167684"/>
                </a:lnTo>
                <a:lnTo>
                  <a:pt x="2342558" y="166558"/>
                </a:lnTo>
                <a:lnTo>
                  <a:pt x="2341168" y="165807"/>
                </a:lnTo>
                <a:lnTo>
                  <a:pt x="2337507" y="164973"/>
                </a:lnTo>
                <a:lnTo>
                  <a:pt x="2322127" y="164314"/>
                </a:lnTo>
                <a:lnTo>
                  <a:pt x="2314880" y="157457"/>
                </a:lnTo>
                <a:lnTo>
                  <a:pt x="2303728" y="157165"/>
                </a:lnTo>
                <a:lnTo>
                  <a:pt x="2301788" y="156370"/>
                </a:lnTo>
                <a:lnTo>
                  <a:pt x="2294439" y="151012"/>
                </a:lnTo>
                <a:lnTo>
                  <a:pt x="2291603" y="150460"/>
                </a:lnTo>
                <a:lnTo>
                  <a:pt x="2286097" y="150026"/>
                </a:lnTo>
                <a:lnTo>
                  <a:pt x="2279858" y="143869"/>
                </a:lnTo>
                <a:lnTo>
                  <a:pt x="2277185" y="143317"/>
                </a:lnTo>
                <a:lnTo>
                  <a:pt x="2265657" y="142883"/>
                </a:lnTo>
                <a:lnTo>
                  <a:pt x="2257748" y="136026"/>
                </a:lnTo>
                <a:lnTo>
                  <a:pt x="2244157" y="135732"/>
                </a:lnTo>
                <a:lnTo>
                  <a:pt x="2236315" y="128882"/>
                </a:lnTo>
                <a:lnTo>
                  <a:pt x="2223002" y="128595"/>
                </a:lnTo>
                <a:lnTo>
                  <a:pt x="2222570" y="127799"/>
                </a:lnTo>
                <a:lnTo>
                  <a:pt x="2221820" y="122437"/>
                </a:lnTo>
                <a:lnTo>
                  <a:pt x="2220988" y="122106"/>
                </a:lnTo>
                <a:lnTo>
                  <a:pt x="2214437" y="121502"/>
                </a:lnTo>
                <a:lnTo>
                  <a:pt x="2203721" y="121444"/>
                </a:lnTo>
                <a:lnTo>
                  <a:pt x="2202573" y="120650"/>
                </a:lnTo>
                <a:lnTo>
                  <a:pt x="2201807" y="119327"/>
                </a:lnTo>
                <a:lnTo>
                  <a:pt x="2201296" y="117652"/>
                </a:lnTo>
                <a:lnTo>
                  <a:pt x="2200162" y="116534"/>
                </a:lnTo>
                <a:lnTo>
                  <a:pt x="2198612" y="115790"/>
                </a:lnTo>
                <a:lnTo>
                  <a:pt x="2194214" y="114594"/>
                </a:lnTo>
                <a:lnTo>
                  <a:pt x="2179845" y="114300"/>
                </a:lnTo>
                <a:lnTo>
                  <a:pt x="2172781" y="108149"/>
                </a:lnTo>
                <a:lnTo>
                  <a:pt x="2170064" y="107598"/>
                </a:lnTo>
                <a:lnTo>
                  <a:pt x="2115572" y="107156"/>
                </a:lnTo>
                <a:lnTo>
                  <a:pt x="2107727" y="100307"/>
                </a:lnTo>
                <a:lnTo>
                  <a:pt x="2025335" y="100013"/>
                </a:lnTo>
                <a:lnTo>
                  <a:pt x="2023323" y="100806"/>
                </a:lnTo>
                <a:lnTo>
                  <a:pt x="2015851" y="106163"/>
                </a:lnTo>
                <a:lnTo>
                  <a:pt x="2013005" y="106715"/>
                </a:lnTo>
                <a:lnTo>
                  <a:pt x="1973057" y="107156"/>
                </a:lnTo>
                <a:lnTo>
                  <a:pt x="1970173" y="109273"/>
                </a:lnTo>
                <a:lnTo>
                  <a:pt x="1964861" y="114006"/>
                </a:lnTo>
                <a:lnTo>
                  <a:pt x="1894476" y="114300"/>
                </a:lnTo>
                <a:lnTo>
                  <a:pt x="1891592" y="116417"/>
                </a:lnTo>
                <a:lnTo>
                  <a:pt x="1889711" y="118092"/>
                </a:lnTo>
                <a:lnTo>
                  <a:pt x="1887663" y="119210"/>
                </a:lnTo>
                <a:lnTo>
                  <a:pt x="1879198" y="121357"/>
                </a:lnTo>
                <a:lnTo>
                  <a:pt x="1853991" y="121444"/>
                </a:lnTo>
                <a:lnTo>
                  <a:pt x="1852738" y="122238"/>
                </a:lnTo>
                <a:lnTo>
                  <a:pt x="1851902" y="123560"/>
                </a:lnTo>
                <a:lnTo>
                  <a:pt x="1851345" y="125236"/>
                </a:lnTo>
                <a:lnTo>
                  <a:pt x="1849387" y="126353"/>
                </a:lnTo>
                <a:lnTo>
                  <a:pt x="1838028" y="128293"/>
                </a:lnTo>
                <a:lnTo>
                  <a:pt x="1822054" y="128585"/>
                </a:lnTo>
                <a:lnTo>
                  <a:pt x="1817982" y="132379"/>
                </a:lnTo>
                <a:lnTo>
                  <a:pt x="1816032" y="133497"/>
                </a:lnTo>
                <a:lnTo>
                  <a:pt x="1808666" y="135437"/>
                </a:lnTo>
                <a:lnTo>
                  <a:pt x="1788021" y="135729"/>
                </a:lnTo>
                <a:lnTo>
                  <a:pt x="1786533" y="136523"/>
                </a:lnTo>
                <a:lnTo>
                  <a:pt x="1779142" y="142581"/>
                </a:lnTo>
                <a:lnTo>
                  <a:pt x="1775105" y="142788"/>
                </a:lnTo>
                <a:lnTo>
                  <a:pt x="1773160" y="143611"/>
                </a:lnTo>
                <a:lnTo>
                  <a:pt x="1765802" y="149018"/>
                </a:lnTo>
                <a:lnTo>
                  <a:pt x="1762966" y="149574"/>
                </a:lnTo>
                <a:lnTo>
                  <a:pt x="1751540" y="149993"/>
                </a:lnTo>
                <a:lnTo>
                  <a:pt x="1748689" y="152124"/>
                </a:lnTo>
                <a:lnTo>
                  <a:pt x="1746818" y="153803"/>
                </a:lnTo>
                <a:lnTo>
                  <a:pt x="1744777" y="154923"/>
                </a:lnTo>
                <a:lnTo>
                  <a:pt x="1737253" y="156868"/>
                </a:lnTo>
                <a:lnTo>
                  <a:pt x="1729897" y="163287"/>
                </a:lnTo>
                <a:lnTo>
                  <a:pt x="1727164" y="163853"/>
                </a:lnTo>
                <a:lnTo>
                  <a:pt x="1718942" y="164217"/>
                </a:lnTo>
                <a:lnTo>
                  <a:pt x="1717461" y="165041"/>
                </a:lnTo>
                <a:lnTo>
                  <a:pt x="1716474" y="166383"/>
                </a:lnTo>
                <a:lnTo>
                  <a:pt x="1715816" y="168072"/>
                </a:lnTo>
                <a:lnTo>
                  <a:pt x="1714584" y="169198"/>
                </a:lnTo>
                <a:lnTo>
                  <a:pt x="1712968" y="169949"/>
                </a:lnTo>
                <a:lnTo>
                  <a:pt x="1709057" y="170783"/>
                </a:lnTo>
                <a:lnTo>
                  <a:pt x="1704672" y="171154"/>
                </a:lnTo>
                <a:lnTo>
                  <a:pt x="1702392" y="172046"/>
                </a:lnTo>
                <a:lnTo>
                  <a:pt x="1695390" y="176301"/>
                </a:lnTo>
                <a:lnTo>
                  <a:pt x="1688288" y="178708"/>
                </a:lnTo>
                <a:lnTo>
                  <a:pt x="1680190" y="184655"/>
                </a:lnTo>
                <a:lnTo>
                  <a:pt x="1677291" y="185256"/>
                </a:lnTo>
                <a:lnTo>
                  <a:pt x="1675406" y="185417"/>
                </a:lnTo>
                <a:lnTo>
                  <a:pt x="1673356" y="186317"/>
                </a:lnTo>
                <a:lnTo>
                  <a:pt x="1666679" y="190584"/>
                </a:lnTo>
                <a:lnTo>
                  <a:pt x="1658735" y="192579"/>
                </a:lnTo>
                <a:lnTo>
                  <a:pt x="1651920" y="197731"/>
                </a:lnTo>
                <a:lnTo>
                  <a:pt x="1644386" y="199723"/>
                </a:lnTo>
                <a:lnTo>
                  <a:pt x="1639662" y="199935"/>
                </a:lnTo>
                <a:lnTo>
                  <a:pt x="1637621" y="200759"/>
                </a:lnTo>
                <a:lnTo>
                  <a:pt x="1630955" y="204917"/>
                </a:lnTo>
                <a:lnTo>
                  <a:pt x="1626304" y="206168"/>
                </a:lnTo>
                <a:lnTo>
                  <a:pt x="1624747" y="207295"/>
                </a:lnTo>
                <a:lnTo>
                  <a:pt x="1623708" y="208841"/>
                </a:lnTo>
                <a:lnTo>
                  <a:pt x="1623016" y="210664"/>
                </a:lnTo>
                <a:lnTo>
                  <a:pt x="1620967" y="211881"/>
                </a:lnTo>
                <a:lnTo>
                  <a:pt x="1614457" y="213232"/>
                </a:lnTo>
                <a:lnTo>
                  <a:pt x="1612086" y="214386"/>
                </a:lnTo>
                <a:lnTo>
                  <a:pt x="1610505" y="215949"/>
                </a:lnTo>
                <a:lnTo>
                  <a:pt x="1609451" y="217785"/>
                </a:lnTo>
                <a:lnTo>
                  <a:pt x="1607955" y="219008"/>
                </a:lnTo>
                <a:lnTo>
                  <a:pt x="1606164" y="219824"/>
                </a:lnTo>
                <a:lnTo>
                  <a:pt x="1604176" y="220368"/>
                </a:lnTo>
                <a:lnTo>
                  <a:pt x="1599850" y="223089"/>
                </a:lnTo>
                <a:lnTo>
                  <a:pt x="1597586" y="224926"/>
                </a:lnTo>
                <a:lnTo>
                  <a:pt x="1595282" y="226151"/>
                </a:lnTo>
                <a:lnTo>
                  <a:pt x="1588248" y="228668"/>
                </a:lnTo>
                <a:lnTo>
                  <a:pt x="1581136" y="233294"/>
                </a:lnTo>
                <a:lnTo>
                  <a:pt x="1574002" y="235812"/>
                </a:lnTo>
                <a:lnTo>
                  <a:pt x="1566861" y="240438"/>
                </a:lnTo>
                <a:lnTo>
                  <a:pt x="1559718" y="242956"/>
                </a:lnTo>
                <a:lnTo>
                  <a:pt x="1551605" y="248943"/>
                </a:lnTo>
                <a:lnTo>
                  <a:pt x="1546820" y="253501"/>
                </a:lnTo>
                <a:lnTo>
                  <a:pt x="1544769" y="254726"/>
                </a:lnTo>
                <a:lnTo>
                  <a:pt x="1540375" y="256087"/>
                </a:lnTo>
                <a:lnTo>
                  <a:pt x="1538885" y="257243"/>
                </a:lnTo>
                <a:lnTo>
                  <a:pt x="1537892" y="258808"/>
                </a:lnTo>
                <a:lnTo>
                  <a:pt x="1537230" y="260645"/>
                </a:lnTo>
                <a:lnTo>
                  <a:pt x="1535995" y="261869"/>
                </a:lnTo>
                <a:lnTo>
                  <a:pt x="1534378" y="262686"/>
                </a:lnTo>
                <a:lnTo>
                  <a:pt x="1532506" y="263230"/>
                </a:lnTo>
                <a:lnTo>
                  <a:pt x="1531258" y="264387"/>
                </a:lnTo>
                <a:lnTo>
                  <a:pt x="1530426" y="265952"/>
                </a:lnTo>
                <a:lnTo>
                  <a:pt x="1529872" y="267789"/>
                </a:lnTo>
                <a:lnTo>
                  <a:pt x="1527914" y="269013"/>
                </a:lnTo>
                <a:lnTo>
                  <a:pt x="1518369" y="271531"/>
                </a:lnTo>
                <a:lnTo>
                  <a:pt x="1512766" y="274932"/>
                </a:lnTo>
                <a:lnTo>
                  <a:pt x="1473313" y="311831"/>
                </a:lnTo>
                <a:lnTo>
                  <a:pt x="1468929" y="313216"/>
                </a:lnTo>
                <a:lnTo>
                  <a:pt x="1467442" y="314380"/>
                </a:lnTo>
                <a:lnTo>
                  <a:pt x="1466451" y="315949"/>
                </a:lnTo>
                <a:lnTo>
                  <a:pt x="1465790" y="317789"/>
                </a:lnTo>
                <a:lnTo>
                  <a:pt x="1463762" y="319015"/>
                </a:lnTo>
                <a:lnTo>
                  <a:pt x="1454117" y="321536"/>
                </a:lnTo>
                <a:lnTo>
                  <a:pt x="1444653" y="327524"/>
                </a:lnTo>
                <a:lnTo>
                  <a:pt x="1432438" y="339226"/>
                </a:lnTo>
                <a:lnTo>
                  <a:pt x="1431209" y="341244"/>
                </a:lnTo>
                <a:lnTo>
                  <a:pt x="1429843" y="345604"/>
                </a:lnTo>
                <a:lnTo>
                  <a:pt x="1428685" y="347084"/>
                </a:lnTo>
                <a:lnTo>
                  <a:pt x="1427119" y="348071"/>
                </a:lnTo>
                <a:lnTo>
                  <a:pt x="1423263" y="349167"/>
                </a:lnTo>
                <a:lnTo>
                  <a:pt x="1418903" y="349654"/>
                </a:lnTo>
                <a:lnTo>
                  <a:pt x="1417423" y="350578"/>
                </a:lnTo>
                <a:lnTo>
                  <a:pt x="1416436" y="351987"/>
                </a:lnTo>
                <a:lnTo>
                  <a:pt x="1415778" y="353721"/>
                </a:lnTo>
                <a:lnTo>
                  <a:pt x="1411060" y="359953"/>
                </a:lnTo>
                <a:lnTo>
                  <a:pt x="1409019" y="361412"/>
                </a:lnTo>
                <a:lnTo>
                  <a:pt x="1404635" y="363034"/>
                </a:lnTo>
                <a:lnTo>
                  <a:pt x="1397704" y="363947"/>
                </a:lnTo>
                <a:lnTo>
                  <a:pt x="1396146" y="364869"/>
                </a:lnTo>
                <a:lnTo>
                  <a:pt x="1395108" y="366277"/>
                </a:lnTo>
                <a:lnTo>
                  <a:pt x="1394416" y="368010"/>
                </a:lnTo>
                <a:lnTo>
                  <a:pt x="1387002" y="377322"/>
                </a:lnTo>
                <a:lnTo>
                  <a:pt x="1385837" y="377754"/>
                </a:lnTo>
                <a:lnTo>
                  <a:pt x="1382426" y="378234"/>
                </a:lnTo>
                <a:lnTo>
                  <a:pt x="1380405" y="379156"/>
                </a:lnTo>
                <a:lnTo>
                  <a:pt x="1373768" y="383452"/>
                </a:lnTo>
                <a:lnTo>
                  <a:pt x="1369124" y="384736"/>
                </a:lnTo>
                <a:lnTo>
                  <a:pt x="1367568" y="385872"/>
                </a:lnTo>
                <a:lnTo>
                  <a:pt x="1366531" y="387423"/>
                </a:lnTo>
                <a:lnTo>
                  <a:pt x="1365839" y="389251"/>
                </a:lnTo>
                <a:lnTo>
                  <a:pt x="1364585" y="390469"/>
                </a:lnTo>
                <a:lnTo>
                  <a:pt x="1362954" y="391282"/>
                </a:lnTo>
                <a:lnTo>
                  <a:pt x="1361074" y="391823"/>
                </a:lnTo>
                <a:lnTo>
                  <a:pt x="1356868" y="394542"/>
                </a:lnTo>
                <a:lnTo>
                  <a:pt x="1354634" y="396378"/>
                </a:lnTo>
                <a:lnTo>
                  <a:pt x="1352352" y="397602"/>
                </a:lnTo>
                <a:lnTo>
                  <a:pt x="1345348" y="400118"/>
                </a:lnTo>
                <a:lnTo>
                  <a:pt x="1338245" y="404745"/>
                </a:lnTo>
                <a:lnTo>
                  <a:pt x="1331114" y="407262"/>
                </a:lnTo>
                <a:lnTo>
                  <a:pt x="1322012" y="414015"/>
                </a:lnTo>
                <a:lnTo>
                  <a:pt x="1317925" y="418034"/>
                </a:lnTo>
                <a:lnTo>
                  <a:pt x="1316767" y="419977"/>
                </a:lnTo>
                <a:lnTo>
                  <a:pt x="1315480" y="424252"/>
                </a:lnTo>
                <a:lnTo>
                  <a:pt x="1314343" y="425710"/>
                </a:lnTo>
                <a:lnTo>
                  <a:pt x="1312791" y="426682"/>
                </a:lnTo>
                <a:lnTo>
                  <a:pt x="1308950" y="427761"/>
                </a:lnTo>
                <a:lnTo>
                  <a:pt x="1304597" y="428241"/>
                </a:lnTo>
                <a:lnTo>
                  <a:pt x="1302325" y="429163"/>
                </a:lnTo>
                <a:lnTo>
                  <a:pt x="1295335" y="433459"/>
                </a:lnTo>
                <a:lnTo>
                  <a:pt x="1288237" y="435878"/>
                </a:lnTo>
                <a:lnTo>
                  <a:pt x="1280140" y="441829"/>
                </a:lnTo>
                <a:lnTo>
                  <a:pt x="1275356" y="446384"/>
                </a:lnTo>
                <a:lnTo>
                  <a:pt x="1274100" y="448402"/>
                </a:lnTo>
                <a:lnTo>
                  <a:pt x="1272704" y="452761"/>
                </a:lnTo>
                <a:lnTo>
                  <a:pt x="1271538" y="454240"/>
                </a:lnTo>
                <a:lnTo>
                  <a:pt x="1269967" y="455227"/>
                </a:lnTo>
                <a:lnTo>
                  <a:pt x="1268126" y="455885"/>
                </a:lnTo>
                <a:lnTo>
                  <a:pt x="1263964" y="458732"/>
                </a:lnTo>
                <a:lnTo>
                  <a:pt x="1246774" y="474888"/>
                </a:lnTo>
                <a:lnTo>
                  <a:pt x="1245520" y="476930"/>
                </a:lnTo>
                <a:lnTo>
                  <a:pt x="1244127" y="481314"/>
                </a:lnTo>
                <a:lnTo>
                  <a:pt x="1242168" y="482801"/>
                </a:lnTo>
                <a:lnTo>
                  <a:pt x="1232620" y="485688"/>
                </a:lnTo>
                <a:lnTo>
                  <a:pt x="1227016" y="489176"/>
                </a:lnTo>
                <a:lnTo>
                  <a:pt x="1219399" y="495602"/>
                </a:lnTo>
                <a:lnTo>
                  <a:pt x="1217745" y="497883"/>
                </a:lnTo>
                <a:lnTo>
                  <a:pt x="1215908" y="502533"/>
                </a:lnTo>
                <a:lnTo>
                  <a:pt x="1214624" y="504091"/>
                </a:lnTo>
                <a:lnTo>
                  <a:pt x="1212974" y="505129"/>
                </a:lnTo>
                <a:lnTo>
                  <a:pt x="1211081" y="505822"/>
                </a:lnTo>
                <a:lnTo>
                  <a:pt x="1209818" y="507077"/>
                </a:lnTo>
                <a:lnTo>
                  <a:pt x="1208977" y="508708"/>
                </a:lnTo>
                <a:lnTo>
                  <a:pt x="1208416" y="510588"/>
                </a:lnTo>
                <a:lnTo>
                  <a:pt x="1205676" y="514795"/>
                </a:lnTo>
                <a:lnTo>
                  <a:pt x="1197449" y="523963"/>
                </a:lnTo>
                <a:lnTo>
                  <a:pt x="1195175" y="525521"/>
                </a:lnTo>
                <a:lnTo>
                  <a:pt x="1190530" y="527253"/>
                </a:lnTo>
                <a:lnTo>
                  <a:pt x="1188974" y="528508"/>
                </a:lnTo>
                <a:lnTo>
                  <a:pt x="1187937" y="530139"/>
                </a:lnTo>
                <a:lnTo>
                  <a:pt x="1187246" y="532019"/>
                </a:lnTo>
                <a:lnTo>
                  <a:pt x="1184361" y="536226"/>
                </a:lnTo>
                <a:lnTo>
                  <a:pt x="1176041" y="545394"/>
                </a:lnTo>
                <a:lnTo>
                  <a:pt x="1165093" y="550108"/>
                </a:lnTo>
                <a:lnTo>
                  <a:pt x="1140206" y="557071"/>
                </a:lnTo>
                <a:lnTo>
                  <a:pt x="1134350" y="560589"/>
                </a:lnTo>
                <a:lnTo>
                  <a:pt x="1132471" y="562639"/>
                </a:lnTo>
                <a:lnTo>
                  <a:pt x="1131218" y="564799"/>
                </a:lnTo>
                <a:lnTo>
                  <a:pt x="1130383" y="567032"/>
                </a:lnTo>
                <a:lnTo>
                  <a:pt x="1129032" y="568521"/>
                </a:lnTo>
                <a:lnTo>
                  <a:pt x="1127338" y="569514"/>
                </a:lnTo>
                <a:lnTo>
                  <a:pt x="1125415" y="570176"/>
                </a:lnTo>
                <a:lnTo>
                  <a:pt x="1121162" y="573028"/>
                </a:lnTo>
                <a:lnTo>
                  <a:pt x="1118916" y="574900"/>
                </a:lnTo>
                <a:lnTo>
                  <a:pt x="1117419" y="576942"/>
                </a:lnTo>
                <a:lnTo>
                  <a:pt x="1114518" y="583608"/>
                </a:lnTo>
                <a:lnTo>
                  <a:pt x="1109778" y="590610"/>
                </a:lnTo>
                <a:lnTo>
                  <a:pt x="1108391" y="595339"/>
                </a:lnTo>
                <a:lnTo>
                  <a:pt x="1107227" y="596918"/>
                </a:lnTo>
                <a:lnTo>
                  <a:pt x="1105658" y="597970"/>
                </a:lnTo>
                <a:lnTo>
                  <a:pt x="1093643" y="603452"/>
                </a:lnTo>
                <a:lnTo>
                  <a:pt x="1081686" y="611384"/>
                </a:lnTo>
                <a:lnTo>
                  <a:pt x="1076591" y="613039"/>
                </a:lnTo>
                <a:lnTo>
                  <a:pt x="1074915" y="614274"/>
                </a:lnTo>
                <a:lnTo>
                  <a:pt x="1073797" y="615891"/>
                </a:lnTo>
                <a:lnTo>
                  <a:pt x="1072556" y="619804"/>
                </a:lnTo>
                <a:lnTo>
                  <a:pt x="1072004" y="624189"/>
                </a:lnTo>
                <a:lnTo>
                  <a:pt x="1071063" y="626470"/>
                </a:lnTo>
                <a:lnTo>
                  <a:pt x="1066740" y="633472"/>
                </a:lnTo>
                <a:lnTo>
                  <a:pt x="1064313" y="640574"/>
                </a:lnTo>
                <a:lnTo>
                  <a:pt x="1058919" y="647705"/>
                </a:lnTo>
                <a:lnTo>
                  <a:pt x="1047653" y="659607"/>
                </a:lnTo>
                <a:lnTo>
                  <a:pt x="1045304" y="661194"/>
                </a:lnTo>
                <a:lnTo>
                  <a:pt x="1038206" y="664222"/>
                </a:lnTo>
                <a:lnTo>
                  <a:pt x="1033454" y="667743"/>
                </a:lnTo>
                <a:lnTo>
                  <a:pt x="1031869" y="669793"/>
                </a:lnTo>
                <a:lnTo>
                  <a:pt x="1030813" y="671954"/>
                </a:lnTo>
                <a:lnTo>
                  <a:pt x="1030109" y="674188"/>
                </a:lnTo>
                <a:lnTo>
                  <a:pt x="1028051" y="676471"/>
                </a:lnTo>
                <a:lnTo>
                  <a:pt x="1019159" y="683477"/>
                </a:lnTo>
                <a:lnTo>
                  <a:pt x="1017577" y="685839"/>
                </a:lnTo>
                <a:lnTo>
                  <a:pt x="1015025" y="690580"/>
                </a:lnTo>
                <a:lnTo>
                  <a:pt x="1003145" y="704852"/>
                </a:lnTo>
                <a:lnTo>
                  <a:pt x="1000226" y="711994"/>
                </a:lnTo>
                <a:lnTo>
                  <a:pt x="992531" y="721519"/>
                </a:lnTo>
                <a:lnTo>
                  <a:pt x="980079" y="734395"/>
                </a:lnTo>
                <a:lnTo>
                  <a:pt x="975312" y="742973"/>
                </a:lnTo>
                <a:lnTo>
                  <a:pt x="973264" y="745347"/>
                </a:lnTo>
                <a:lnTo>
                  <a:pt x="971105" y="746929"/>
                </a:lnTo>
                <a:lnTo>
                  <a:pt x="968872" y="747984"/>
                </a:lnTo>
                <a:lnTo>
                  <a:pt x="967383" y="749481"/>
                </a:lnTo>
                <a:lnTo>
                  <a:pt x="966391" y="751273"/>
                </a:lnTo>
                <a:lnTo>
                  <a:pt x="965729" y="753261"/>
                </a:lnTo>
                <a:lnTo>
                  <a:pt x="963701" y="755380"/>
                </a:lnTo>
                <a:lnTo>
                  <a:pt x="954849" y="762155"/>
                </a:lnTo>
                <a:lnTo>
                  <a:pt x="953272" y="764485"/>
                </a:lnTo>
                <a:lnTo>
                  <a:pt x="950726" y="769190"/>
                </a:lnTo>
                <a:lnTo>
                  <a:pt x="917571" y="804863"/>
                </a:lnTo>
                <a:lnTo>
                  <a:pt x="914546" y="812006"/>
                </a:lnTo>
                <a:lnTo>
                  <a:pt x="907207" y="821384"/>
                </a:lnTo>
                <a:lnTo>
                  <a:pt x="897411" y="831350"/>
                </a:lnTo>
                <a:lnTo>
                  <a:pt x="895930" y="833634"/>
                </a:lnTo>
                <a:lnTo>
                  <a:pt x="894285" y="838287"/>
                </a:lnTo>
                <a:lnTo>
                  <a:pt x="892259" y="840639"/>
                </a:lnTo>
                <a:lnTo>
                  <a:pt x="885774" y="845370"/>
                </a:lnTo>
                <a:lnTo>
                  <a:pt x="879717" y="848001"/>
                </a:lnTo>
                <a:lnTo>
                  <a:pt x="876990" y="848703"/>
                </a:lnTo>
                <a:lnTo>
                  <a:pt x="875173" y="849964"/>
                </a:lnTo>
                <a:lnTo>
                  <a:pt x="873961" y="851599"/>
                </a:lnTo>
                <a:lnTo>
                  <a:pt x="873153" y="853483"/>
                </a:lnTo>
                <a:lnTo>
                  <a:pt x="871821" y="854739"/>
                </a:lnTo>
                <a:lnTo>
                  <a:pt x="870139" y="855576"/>
                </a:lnTo>
                <a:lnTo>
                  <a:pt x="868224" y="856134"/>
                </a:lnTo>
                <a:lnTo>
                  <a:pt x="866947" y="857300"/>
                </a:lnTo>
                <a:lnTo>
                  <a:pt x="866096" y="858871"/>
                </a:lnTo>
                <a:lnTo>
                  <a:pt x="865150" y="862733"/>
                </a:lnTo>
                <a:lnTo>
                  <a:pt x="864730" y="867095"/>
                </a:lnTo>
                <a:lnTo>
                  <a:pt x="863824" y="868576"/>
                </a:lnTo>
                <a:lnTo>
                  <a:pt x="862427" y="869563"/>
                </a:lnTo>
                <a:lnTo>
                  <a:pt x="860701" y="870221"/>
                </a:lnTo>
                <a:lnTo>
                  <a:pt x="859551" y="871454"/>
                </a:lnTo>
                <a:lnTo>
                  <a:pt x="858784" y="873069"/>
                </a:lnTo>
                <a:lnTo>
                  <a:pt x="858273" y="874940"/>
                </a:lnTo>
                <a:lnTo>
                  <a:pt x="855588" y="879135"/>
                </a:lnTo>
                <a:lnTo>
                  <a:pt x="831648" y="905073"/>
                </a:lnTo>
                <a:lnTo>
                  <a:pt x="828762" y="912077"/>
                </a:lnTo>
                <a:lnTo>
                  <a:pt x="825274" y="916807"/>
                </a:lnTo>
                <a:lnTo>
                  <a:pt x="823233" y="918386"/>
                </a:lnTo>
                <a:lnTo>
                  <a:pt x="821078" y="919439"/>
                </a:lnTo>
                <a:lnTo>
                  <a:pt x="818848" y="920140"/>
                </a:lnTo>
                <a:lnTo>
                  <a:pt x="817361" y="921402"/>
                </a:lnTo>
                <a:lnTo>
                  <a:pt x="816370" y="923037"/>
                </a:lnTo>
                <a:lnTo>
                  <a:pt x="815709" y="924920"/>
                </a:lnTo>
                <a:lnTo>
                  <a:pt x="812858" y="929130"/>
                </a:lnTo>
                <a:lnTo>
                  <a:pt x="803074" y="940652"/>
                </a:lnTo>
                <a:lnTo>
                  <a:pt x="801422" y="945382"/>
                </a:lnTo>
                <a:lnTo>
                  <a:pt x="799394" y="947755"/>
                </a:lnTo>
                <a:lnTo>
                  <a:pt x="790542" y="954886"/>
                </a:lnTo>
                <a:lnTo>
                  <a:pt x="788966" y="957266"/>
                </a:lnTo>
                <a:lnTo>
                  <a:pt x="786420" y="962027"/>
                </a:lnTo>
                <a:lnTo>
                  <a:pt x="782643" y="966788"/>
                </a:lnTo>
                <a:lnTo>
                  <a:pt x="780524" y="968375"/>
                </a:lnTo>
                <a:lnTo>
                  <a:pt x="776054" y="970139"/>
                </a:lnTo>
                <a:lnTo>
                  <a:pt x="774544" y="972197"/>
                </a:lnTo>
                <a:lnTo>
                  <a:pt x="771626" y="981884"/>
                </a:lnTo>
                <a:lnTo>
                  <a:pt x="766881" y="990134"/>
                </a:lnTo>
                <a:lnTo>
                  <a:pt x="764328" y="997606"/>
                </a:lnTo>
                <a:lnTo>
                  <a:pt x="758897" y="1004847"/>
                </a:lnTo>
                <a:lnTo>
                  <a:pt x="754536" y="1009632"/>
                </a:lnTo>
                <a:lnTo>
                  <a:pt x="753055" y="1012019"/>
                </a:lnTo>
                <a:lnTo>
                  <a:pt x="750177" y="1019172"/>
                </a:lnTo>
                <a:lnTo>
                  <a:pt x="744059" y="1027288"/>
                </a:lnTo>
                <a:lnTo>
                  <a:pt x="739486" y="1032074"/>
                </a:lnTo>
                <a:lnTo>
                  <a:pt x="738259" y="1034124"/>
                </a:lnTo>
                <a:lnTo>
                  <a:pt x="735739" y="1040802"/>
                </a:lnTo>
                <a:lnTo>
                  <a:pt x="728179" y="1050170"/>
                </a:lnTo>
                <a:lnTo>
                  <a:pt x="725959" y="1052538"/>
                </a:lnTo>
                <a:lnTo>
                  <a:pt x="724479" y="1054911"/>
                </a:lnTo>
                <a:lnTo>
                  <a:pt x="721602" y="1062043"/>
                </a:lnTo>
                <a:lnTo>
                  <a:pt x="718116" y="1066802"/>
                </a:lnTo>
                <a:lnTo>
                  <a:pt x="716869" y="1069977"/>
                </a:lnTo>
                <a:lnTo>
                  <a:pt x="715484" y="1077737"/>
                </a:lnTo>
                <a:lnTo>
                  <a:pt x="713527" y="1081235"/>
                </a:lnTo>
                <a:lnTo>
                  <a:pt x="704775" y="1089951"/>
                </a:lnTo>
                <a:lnTo>
                  <a:pt x="703213" y="1092553"/>
                </a:lnTo>
                <a:lnTo>
                  <a:pt x="702171" y="1095081"/>
                </a:lnTo>
                <a:lnTo>
                  <a:pt x="667540" y="1147836"/>
                </a:lnTo>
                <a:lnTo>
                  <a:pt x="664514" y="1159602"/>
                </a:lnTo>
                <a:lnTo>
                  <a:pt x="642899" y="1198177"/>
                </a:lnTo>
                <a:lnTo>
                  <a:pt x="635782" y="1208826"/>
                </a:lnTo>
                <a:lnTo>
                  <a:pt x="623092" y="1231308"/>
                </a:lnTo>
                <a:lnTo>
                  <a:pt x="597988" y="1265422"/>
                </a:lnTo>
                <a:lnTo>
                  <a:pt x="583710" y="1291972"/>
                </a:lnTo>
                <a:lnTo>
                  <a:pt x="570119" y="1311862"/>
                </a:lnTo>
                <a:lnTo>
                  <a:pt x="531220" y="1388203"/>
                </a:lnTo>
                <a:lnTo>
                  <a:pt x="515955" y="1428160"/>
                </a:lnTo>
                <a:lnTo>
                  <a:pt x="504683" y="1446126"/>
                </a:lnTo>
                <a:lnTo>
                  <a:pt x="470125" y="1528702"/>
                </a:lnTo>
                <a:lnTo>
                  <a:pt x="431088" y="1606681"/>
                </a:lnTo>
                <a:lnTo>
                  <a:pt x="391377" y="1687589"/>
                </a:lnTo>
                <a:lnTo>
                  <a:pt x="376049" y="1714993"/>
                </a:lnTo>
                <a:lnTo>
                  <a:pt x="333553" y="1790719"/>
                </a:lnTo>
                <a:lnTo>
                  <a:pt x="319934" y="1820074"/>
                </a:lnTo>
                <a:lnTo>
                  <a:pt x="303585" y="1865147"/>
                </a:lnTo>
                <a:lnTo>
                  <a:pt x="288918" y="1900424"/>
                </a:lnTo>
                <a:lnTo>
                  <a:pt x="280808" y="1924133"/>
                </a:lnTo>
                <a:lnTo>
                  <a:pt x="241109" y="2009515"/>
                </a:lnTo>
                <a:lnTo>
                  <a:pt x="229397" y="2036912"/>
                </a:lnTo>
                <a:lnTo>
                  <a:pt x="205079" y="2107531"/>
                </a:lnTo>
                <a:lnTo>
                  <a:pt x="178946" y="2178860"/>
                </a:lnTo>
                <a:lnTo>
                  <a:pt x="154828" y="2255193"/>
                </a:lnTo>
                <a:lnTo>
                  <a:pt x="130975" y="2324776"/>
                </a:lnTo>
                <a:lnTo>
                  <a:pt x="102394" y="2403920"/>
                </a:lnTo>
                <a:lnTo>
                  <a:pt x="64294" y="2485795"/>
                </a:lnTo>
                <a:lnTo>
                  <a:pt x="52123" y="2514532"/>
                </a:lnTo>
                <a:lnTo>
                  <a:pt x="23837" y="2593760"/>
                </a:lnTo>
                <a:lnTo>
                  <a:pt x="16676" y="2613196"/>
                </a:lnTo>
                <a:lnTo>
                  <a:pt x="9527" y="2624688"/>
                </a:lnTo>
                <a:lnTo>
                  <a:pt x="0" y="26360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61"/>
          <p:cNvSpPr/>
          <p:nvPr/>
        </p:nvSpPr>
        <p:spPr>
          <a:xfrm>
            <a:off x="3500437" y="3043239"/>
            <a:ext cx="200026" cy="150006"/>
          </a:xfrm>
          <a:custGeom>
            <a:avLst/>
            <a:gdLst/>
            <a:ahLst/>
            <a:cxnLst/>
            <a:rect l="0" t="0" r="0" b="0"/>
            <a:pathLst>
              <a:path w="200026" h="150006">
                <a:moveTo>
                  <a:pt x="0" y="28573"/>
                </a:moveTo>
                <a:lnTo>
                  <a:pt x="3792" y="28573"/>
                </a:lnTo>
                <a:lnTo>
                  <a:pt x="4909" y="27779"/>
                </a:lnTo>
                <a:lnTo>
                  <a:pt x="5654" y="26456"/>
                </a:lnTo>
                <a:lnTo>
                  <a:pt x="6850" y="22422"/>
                </a:lnTo>
                <a:lnTo>
                  <a:pt x="7741" y="22091"/>
                </a:lnTo>
                <a:lnTo>
                  <a:pt x="10849" y="21723"/>
                </a:lnTo>
                <a:lnTo>
                  <a:pt x="12789" y="20832"/>
                </a:lnTo>
                <a:lnTo>
                  <a:pt x="17061" y="17724"/>
                </a:lnTo>
                <a:lnTo>
                  <a:pt x="19312" y="16578"/>
                </a:lnTo>
                <a:lnTo>
                  <a:pt x="23929" y="15304"/>
                </a:lnTo>
                <a:lnTo>
                  <a:pt x="28627" y="12622"/>
                </a:lnTo>
                <a:lnTo>
                  <a:pt x="34318" y="8224"/>
                </a:lnTo>
                <a:lnTo>
                  <a:pt x="39096" y="3670"/>
                </a:lnTo>
                <a:lnTo>
                  <a:pt x="41145" y="2446"/>
                </a:lnTo>
                <a:lnTo>
                  <a:pt x="45539" y="1086"/>
                </a:lnTo>
                <a:lnTo>
                  <a:pt x="50138" y="481"/>
                </a:lnTo>
                <a:lnTo>
                  <a:pt x="55765" y="94"/>
                </a:lnTo>
                <a:lnTo>
                  <a:pt x="60532" y="26"/>
                </a:lnTo>
                <a:lnTo>
                  <a:pt x="70114" y="0"/>
                </a:lnTo>
                <a:lnTo>
                  <a:pt x="72966" y="2116"/>
                </a:lnTo>
                <a:lnTo>
                  <a:pt x="77472" y="6149"/>
                </a:lnTo>
                <a:lnTo>
                  <a:pt x="77842" y="7274"/>
                </a:lnTo>
                <a:lnTo>
                  <a:pt x="78253" y="10640"/>
                </a:lnTo>
                <a:lnTo>
                  <a:pt x="79156" y="11855"/>
                </a:lnTo>
                <a:lnTo>
                  <a:pt x="80552" y="12665"/>
                </a:lnTo>
                <a:lnTo>
                  <a:pt x="82276" y="13205"/>
                </a:lnTo>
                <a:lnTo>
                  <a:pt x="83426" y="14359"/>
                </a:lnTo>
                <a:lnTo>
                  <a:pt x="84193" y="15922"/>
                </a:lnTo>
                <a:lnTo>
                  <a:pt x="85422" y="20341"/>
                </a:lnTo>
                <a:lnTo>
                  <a:pt x="89428" y="24899"/>
                </a:lnTo>
                <a:lnTo>
                  <a:pt x="89781" y="26124"/>
                </a:lnTo>
                <a:lnTo>
                  <a:pt x="89223" y="26940"/>
                </a:lnTo>
                <a:lnTo>
                  <a:pt x="88057" y="27485"/>
                </a:lnTo>
                <a:lnTo>
                  <a:pt x="87280" y="28641"/>
                </a:lnTo>
                <a:lnTo>
                  <a:pt x="86416" y="32043"/>
                </a:lnTo>
                <a:lnTo>
                  <a:pt x="86032" y="36200"/>
                </a:lnTo>
                <a:lnTo>
                  <a:pt x="85743" y="42471"/>
                </a:lnTo>
                <a:lnTo>
                  <a:pt x="85725" y="56128"/>
                </a:lnTo>
                <a:lnTo>
                  <a:pt x="81933" y="60638"/>
                </a:lnTo>
                <a:lnTo>
                  <a:pt x="78449" y="64364"/>
                </a:lnTo>
                <a:lnTo>
                  <a:pt x="75083" y="67763"/>
                </a:lnTo>
                <a:lnTo>
                  <a:pt x="73868" y="69781"/>
                </a:lnTo>
                <a:lnTo>
                  <a:pt x="72518" y="74140"/>
                </a:lnTo>
                <a:lnTo>
                  <a:pt x="69801" y="78723"/>
                </a:lnTo>
                <a:lnTo>
                  <a:pt x="65948" y="83406"/>
                </a:lnTo>
                <a:lnTo>
                  <a:pt x="63809" y="85765"/>
                </a:lnTo>
                <a:lnTo>
                  <a:pt x="59316" y="90504"/>
                </a:lnTo>
                <a:lnTo>
                  <a:pt x="54673" y="95256"/>
                </a:lnTo>
                <a:lnTo>
                  <a:pt x="52324" y="98429"/>
                </a:lnTo>
                <a:lnTo>
                  <a:pt x="49964" y="102131"/>
                </a:lnTo>
                <a:lnTo>
                  <a:pt x="47597" y="106187"/>
                </a:lnTo>
                <a:lnTo>
                  <a:pt x="44431" y="109684"/>
                </a:lnTo>
                <a:lnTo>
                  <a:pt x="40733" y="112810"/>
                </a:lnTo>
                <a:lnTo>
                  <a:pt x="36680" y="115687"/>
                </a:lnTo>
                <a:lnTo>
                  <a:pt x="33185" y="119193"/>
                </a:lnTo>
                <a:lnTo>
                  <a:pt x="30061" y="123118"/>
                </a:lnTo>
                <a:lnTo>
                  <a:pt x="27184" y="127321"/>
                </a:lnTo>
                <a:lnTo>
                  <a:pt x="23679" y="130918"/>
                </a:lnTo>
                <a:lnTo>
                  <a:pt x="19755" y="134109"/>
                </a:lnTo>
                <a:lnTo>
                  <a:pt x="15551" y="137031"/>
                </a:lnTo>
                <a:lnTo>
                  <a:pt x="11955" y="139772"/>
                </a:lnTo>
                <a:lnTo>
                  <a:pt x="8764" y="142393"/>
                </a:lnTo>
                <a:lnTo>
                  <a:pt x="20" y="149999"/>
                </a:lnTo>
                <a:lnTo>
                  <a:pt x="14" y="150005"/>
                </a:lnTo>
                <a:lnTo>
                  <a:pt x="1" y="143865"/>
                </a:lnTo>
                <a:lnTo>
                  <a:pt x="4234" y="141197"/>
                </a:lnTo>
                <a:lnTo>
                  <a:pt x="7585" y="139375"/>
                </a:lnTo>
                <a:lnTo>
                  <a:pt x="10613" y="136572"/>
                </a:lnTo>
                <a:lnTo>
                  <a:pt x="13425" y="133116"/>
                </a:lnTo>
                <a:lnTo>
                  <a:pt x="16094" y="129225"/>
                </a:lnTo>
                <a:lnTo>
                  <a:pt x="19460" y="125837"/>
                </a:lnTo>
                <a:lnTo>
                  <a:pt x="23292" y="122784"/>
                </a:lnTo>
                <a:lnTo>
                  <a:pt x="27435" y="119955"/>
                </a:lnTo>
                <a:lnTo>
                  <a:pt x="31783" y="117276"/>
                </a:lnTo>
                <a:lnTo>
                  <a:pt x="36270" y="114696"/>
                </a:lnTo>
                <a:lnTo>
                  <a:pt x="45489" y="109712"/>
                </a:lnTo>
                <a:lnTo>
                  <a:pt x="69089" y="97653"/>
                </a:lnTo>
                <a:lnTo>
                  <a:pt x="111920" y="76199"/>
                </a:lnTo>
                <a:lnTo>
                  <a:pt x="116682" y="74611"/>
                </a:lnTo>
                <a:lnTo>
                  <a:pt x="121444" y="73553"/>
                </a:lnTo>
                <a:lnTo>
                  <a:pt x="126207" y="72847"/>
                </a:lnTo>
                <a:lnTo>
                  <a:pt x="130175" y="72377"/>
                </a:lnTo>
                <a:lnTo>
                  <a:pt x="133615" y="72063"/>
                </a:lnTo>
                <a:lnTo>
                  <a:pt x="136701" y="71854"/>
                </a:lnTo>
                <a:lnTo>
                  <a:pt x="140347" y="70921"/>
                </a:lnTo>
                <a:lnTo>
                  <a:pt x="144365" y="69505"/>
                </a:lnTo>
                <a:lnTo>
                  <a:pt x="148630" y="67767"/>
                </a:lnTo>
                <a:lnTo>
                  <a:pt x="152268" y="66609"/>
                </a:lnTo>
                <a:lnTo>
                  <a:pt x="158427" y="65322"/>
                </a:lnTo>
                <a:lnTo>
                  <a:pt x="163810" y="64749"/>
                </a:lnTo>
                <a:lnTo>
                  <a:pt x="166357" y="64597"/>
                </a:lnTo>
                <a:lnTo>
                  <a:pt x="168848" y="63701"/>
                </a:lnTo>
                <a:lnTo>
                  <a:pt x="173734" y="60590"/>
                </a:lnTo>
                <a:lnTo>
                  <a:pt x="177154" y="58168"/>
                </a:lnTo>
                <a:lnTo>
                  <a:pt x="180070" y="57601"/>
                </a:lnTo>
                <a:lnTo>
                  <a:pt x="185785" y="57208"/>
                </a:lnTo>
                <a:lnTo>
                  <a:pt x="200025" y="5714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62"/>
          <p:cNvSpPr/>
          <p:nvPr/>
        </p:nvSpPr>
        <p:spPr>
          <a:xfrm>
            <a:off x="1400175" y="3493297"/>
            <a:ext cx="114301" cy="121441"/>
          </a:xfrm>
          <a:custGeom>
            <a:avLst/>
            <a:gdLst/>
            <a:ahLst/>
            <a:cxnLst/>
            <a:rect l="0" t="0" r="0" b="0"/>
            <a:pathLst>
              <a:path w="114301" h="121441">
                <a:moveTo>
                  <a:pt x="0" y="50003"/>
                </a:moveTo>
                <a:lnTo>
                  <a:pt x="0" y="56153"/>
                </a:lnTo>
                <a:lnTo>
                  <a:pt x="793" y="56484"/>
                </a:lnTo>
                <a:lnTo>
                  <a:pt x="3792" y="56852"/>
                </a:lnTo>
                <a:lnTo>
                  <a:pt x="6150" y="57059"/>
                </a:lnTo>
                <a:lnTo>
                  <a:pt x="6481" y="56294"/>
                </a:lnTo>
                <a:lnTo>
                  <a:pt x="6849" y="53328"/>
                </a:lnTo>
                <a:lnTo>
                  <a:pt x="7056" y="50988"/>
                </a:lnTo>
                <a:lnTo>
                  <a:pt x="9221" y="48324"/>
                </a:lnTo>
                <a:lnTo>
                  <a:pt x="10910" y="46502"/>
                </a:lnTo>
                <a:lnTo>
                  <a:pt x="12035" y="44494"/>
                </a:lnTo>
                <a:lnTo>
                  <a:pt x="12786" y="42361"/>
                </a:lnTo>
                <a:lnTo>
                  <a:pt x="13286" y="40146"/>
                </a:lnTo>
                <a:lnTo>
                  <a:pt x="14414" y="37875"/>
                </a:lnTo>
                <a:lnTo>
                  <a:pt x="15959" y="35568"/>
                </a:lnTo>
                <a:lnTo>
                  <a:pt x="17783" y="33236"/>
                </a:lnTo>
                <a:lnTo>
                  <a:pt x="19793" y="30887"/>
                </a:lnTo>
                <a:lnTo>
                  <a:pt x="21926" y="28528"/>
                </a:lnTo>
                <a:lnTo>
                  <a:pt x="26413" y="23789"/>
                </a:lnTo>
                <a:lnTo>
                  <a:pt x="38129" y="11900"/>
                </a:lnTo>
                <a:lnTo>
                  <a:pt x="39706" y="9520"/>
                </a:lnTo>
                <a:lnTo>
                  <a:pt x="40758" y="7139"/>
                </a:lnTo>
                <a:lnTo>
                  <a:pt x="41460" y="4758"/>
                </a:lnTo>
                <a:lnTo>
                  <a:pt x="42721" y="3171"/>
                </a:lnTo>
                <a:lnTo>
                  <a:pt x="44355" y="2113"/>
                </a:lnTo>
                <a:lnTo>
                  <a:pt x="49977" y="7"/>
                </a:lnTo>
                <a:lnTo>
                  <a:pt x="53790" y="0"/>
                </a:lnTo>
                <a:lnTo>
                  <a:pt x="54910" y="792"/>
                </a:lnTo>
                <a:lnTo>
                  <a:pt x="55656" y="2114"/>
                </a:lnTo>
                <a:lnTo>
                  <a:pt x="56486" y="5700"/>
                </a:lnTo>
                <a:lnTo>
                  <a:pt x="56707" y="7767"/>
                </a:lnTo>
                <a:lnTo>
                  <a:pt x="56855" y="9940"/>
                </a:lnTo>
                <a:lnTo>
                  <a:pt x="57747" y="11388"/>
                </a:lnTo>
                <a:lnTo>
                  <a:pt x="59135" y="12353"/>
                </a:lnTo>
                <a:lnTo>
                  <a:pt x="60855" y="12997"/>
                </a:lnTo>
                <a:lnTo>
                  <a:pt x="62001" y="14219"/>
                </a:lnTo>
                <a:lnTo>
                  <a:pt x="62765" y="15828"/>
                </a:lnTo>
                <a:lnTo>
                  <a:pt x="63274" y="17695"/>
                </a:lnTo>
                <a:lnTo>
                  <a:pt x="63614" y="19733"/>
                </a:lnTo>
                <a:lnTo>
                  <a:pt x="63840" y="21885"/>
                </a:lnTo>
                <a:lnTo>
                  <a:pt x="63991" y="24114"/>
                </a:lnTo>
                <a:lnTo>
                  <a:pt x="64092" y="27187"/>
                </a:lnTo>
                <a:lnTo>
                  <a:pt x="64204" y="34835"/>
                </a:lnTo>
                <a:lnTo>
                  <a:pt x="65027" y="38304"/>
                </a:lnTo>
                <a:lnTo>
                  <a:pt x="66370" y="41409"/>
                </a:lnTo>
                <a:lnTo>
                  <a:pt x="68059" y="44274"/>
                </a:lnTo>
                <a:lnTo>
                  <a:pt x="69185" y="47771"/>
                </a:lnTo>
                <a:lnTo>
                  <a:pt x="69936" y="51690"/>
                </a:lnTo>
                <a:lnTo>
                  <a:pt x="70436" y="55890"/>
                </a:lnTo>
                <a:lnTo>
                  <a:pt x="71564" y="59484"/>
                </a:lnTo>
                <a:lnTo>
                  <a:pt x="73109" y="62673"/>
                </a:lnTo>
                <a:lnTo>
                  <a:pt x="74933" y="65593"/>
                </a:lnTo>
                <a:lnTo>
                  <a:pt x="76943" y="68334"/>
                </a:lnTo>
                <a:lnTo>
                  <a:pt x="79076" y="70955"/>
                </a:lnTo>
                <a:lnTo>
                  <a:pt x="81292" y="73496"/>
                </a:lnTo>
                <a:lnTo>
                  <a:pt x="82770" y="75983"/>
                </a:lnTo>
                <a:lnTo>
                  <a:pt x="83755" y="78436"/>
                </a:lnTo>
                <a:lnTo>
                  <a:pt x="84411" y="80864"/>
                </a:lnTo>
                <a:lnTo>
                  <a:pt x="85643" y="83277"/>
                </a:lnTo>
                <a:lnTo>
                  <a:pt x="87258" y="85679"/>
                </a:lnTo>
                <a:lnTo>
                  <a:pt x="89128" y="88075"/>
                </a:lnTo>
                <a:lnTo>
                  <a:pt x="90375" y="90465"/>
                </a:lnTo>
                <a:lnTo>
                  <a:pt x="91206" y="92853"/>
                </a:lnTo>
                <a:lnTo>
                  <a:pt x="91760" y="95238"/>
                </a:lnTo>
                <a:lnTo>
                  <a:pt x="92923" y="96828"/>
                </a:lnTo>
                <a:lnTo>
                  <a:pt x="94492" y="97888"/>
                </a:lnTo>
                <a:lnTo>
                  <a:pt x="96332" y="98595"/>
                </a:lnTo>
                <a:lnTo>
                  <a:pt x="98353" y="99860"/>
                </a:lnTo>
                <a:lnTo>
                  <a:pt x="100493" y="101497"/>
                </a:lnTo>
                <a:lnTo>
                  <a:pt x="105840" y="106036"/>
                </a:lnTo>
                <a:lnTo>
                  <a:pt x="108687" y="108773"/>
                </a:lnTo>
                <a:lnTo>
                  <a:pt x="110558" y="110614"/>
                </a:lnTo>
                <a:lnTo>
                  <a:pt x="111805" y="112635"/>
                </a:lnTo>
                <a:lnTo>
                  <a:pt x="112637" y="114776"/>
                </a:lnTo>
                <a:lnTo>
                  <a:pt x="114300" y="12144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63"/>
          <p:cNvSpPr/>
          <p:nvPr/>
        </p:nvSpPr>
        <p:spPr>
          <a:xfrm>
            <a:off x="1428775" y="3571875"/>
            <a:ext cx="142851" cy="57151"/>
          </a:xfrm>
          <a:custGeom>
            <a:avLst/>
            <a:gdLst/>
            <a:ahLst/>
            <a:cxnLst/>
            <a:rect l="0" t="0" r="0" b="0"/>
            <a:pathLst>
              <a:path w="142851" h="57151">
                <a:moveTo>
                  <a:pt x="7118" y="57150"/>
                </a:moveTo>
                <a:lnTo>
                  <a:pt x="0" y="57150"/>
                </a:lnTo>
                <a:lnTo>
                  <a:pt x="3775" y="53357"/>
                </a:lnTo>
                <a:lnTo>
                  <a:pt x="5683" y="52240"/>
                </a:lnTo>
                <a:lnTo>
                  <a:pt x="9920" y="50999"/>
                </a:lnTo>
                <a:lnTo>
                  <a:pt x="12161" y="50668"/>
                </a:lnTo>
                <a:lnTo>
                  <a:pt x="14449" y="50447"/>
                </a:lnTo>
                <a:lnTo>
                  <a:pt x="16768" y="50300"/>
                </a:lnTo>
                <a:lnTo>
                  <a:pt x="19901" y="49408"/>
                </a:lnTo>
                <a:lnTo>
                  <a:pt x="23578" y="48020"/>
                </a:lnTo>
                <a:lnTo>
                  <a:pt x="27616" y="46301"/>
                </a:lnTo>
                <a:lnTo>
                  <a:pt x="31102" y="45154"/>
                </a:lnTo>
                <a:lnTo>
                  <a:pt x="34220" y="44390"/>
                </a:lnTo>
                <a:lnTo>
                  <a:pt x="37092" y="43881"/>
                </a:lnTo>
                <a:lnTo>
                  <a:pt x="40595" y="42748"/>
                </a:lnTo>
                <a:lnTo>
                  <a:pt x="44517" y="41198"/>
                </a:lnTo>
                <a:lnTo>
                  <a:pt x="48720" y="39372"/>
                </a:lnTo>
                <a:lnTo>
                  <a:pt x="53109" y="38154"/>
                </a:lnTo>
                <a:lnTo>
                  <a:pt x="57622" y="37342"/>
                </a:lnTo>
                <a:lnTo>
                  <a:pt x="62219" y="36801"/>
                </a:lnTo>
                <a:lnTo>
                  <a:pt x="66077" y="35646"/>
                </a:lnTo>
                <a:lnTo>
                  <a:pt x="69443" y="34083"/>
                </a:lnTo>
                <a:lnTo>
                  <a:pt x="72480" y="32247"/>
                </a:lnTo>
                <a:lnTo>
                  <a:pt x="76093" y="30229"/>
                </a:lnTo>
                <a:lnTo>
                  <a:pt x="84340" y="25870"/>
                </a:lnTo>
                <a:lnTo>
                  <a:pt x="97909" y="18954"/>
                </a:lnTo>
                <a:lnTo>
                  <a:pt x="101776" y="16604"/>
                </a:lnTo>
                <a:lnTo>
                  <a:pt x="105149" y="14244"/>
                </a:lnTo>
                <a:lnTo>
                  <a:pt x="108191" y="11877"/>
                </a:lnTo>
                <a:lnTo>
                  <a:pt x="111806" y="10299"/>
                </a:lnTo>
                <a:lnTo>
                  <a:pt x="115804" y="9247"/>
                </a:lnTo>
                <a:lnTo>
                  <a:pt x="120057" y="8546"/>
                </a:lnTo>
                <a:lnTo>
                  <a:pt x="124479" y="7285"/>
                </a:lnTo>
                <a:lnTo>
                  <a:pt x="129015" y="5650"/>
                </a:lnTo>
                <a:lnTo>
                  <a:pt x="14285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240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of 1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688947" y="1371600"/>
            <a:ext cx="3766105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751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 multiplicity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691835" y="1371600"/>
            <a:ext cx="3760329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17"/>
          <p:cNvSpPr/>
          <p:nvPr/>
        </p:nvSpPr>
        <p:spPr>
          <a:xfrm>
            <a:off x="3800482" y="3157932"/>
            <a:ext cx="92860" cy="106751"/>
          </a:xfrm>
          <a:custGeom>
            <a:avLst/>
            <a:gdLst/>
            <a:ahLst/>
            <a:cxnLst/>
            <a:rect l="0" t="0" r="0" b="0"/>
            <a:pathLst>
              <a:path w="92860" h="106751">
                <a:moveTo>
                  <a:pt x="35711" y="42468"/>
                </a:moveTo>
                <a:lnTo>
                  <a:pt x="29560" y="42468"/>
                </a:lnTo>
                <a:lnTo>
                  <a:pt x="26892" y="40351"/>
                </a:lnTo>
                <a:lnTo>
                  <a:pt x="22504" y="36317"/>
                </a:lnTo>
                <a:lnTo>
                  <a:pt x="19787" y="35765"/>
                </a:lnTo>
                <a:lnTo>
                  <a:pt x="15368" y="35411"/>
                </a:lnTo>
                <a:lnTo>
                  <a:pt x="12647" y="35363"/>
                </a:lnTo>
                <a:lnTo>
                  <a:pt x="7232" y="35324"/>
                </a:lnTo>
                <a:lnTo>
                  <a:pt x="7179" y="37441"/>
                </a:lnTo>
                <a:lnTo>
                  <a:pt x="7165" y="39116"/>
                </a:lnTo>
                <a:lnTo>
                  <a:pt x="6361" y="40233"/>
                </a:lnTo>
                <a:lnTo>
                  <a:pt x="5033" y="40978"/>
                </a:lnTo>
                <a:lnTo>
                  <a:pt x="3352" y="41475"/>
                </a:lnTo>
                <a:lnTo>
                  <a:pt x="2232" y="42599"/>
                </a:lnTo>
                <a:lnTo>
                  <a:pt x="1486" y="44143"/>
                </a:lnTo>
                <a:lnTo>
                  <a:pt x="288" y="48531"/>
                </a:lnTo>
                <a:lnTo>
                  <a:pt x="124" y="51248"/>
                </a:lnTo>
                <a:lnTo>
                  <a:pt x="51" y="55101"/>
                </a:lnTo>
                <a:lnTo>
                  <a:pt x="0" y="66376"/>
                </a:lnTo>
                <a:lnTo>
                  <a:pt x="791" y="67931"/>
                </a:lnTo>
                <a:lnTo>
                  <a:pt x="2113" y="68968"/>
                </a:lnTo>
                <a:lnTo>
                  <a:pt x="3787" y="69660"/>
                </a:lnTo>
                <a:lnTo>
                  <a:pt x="4903" y="70915"/>
                </a:lnTo>
                <a:lnTo>
                  <a:pt x="5648" y="72545"/>
                </a:lnTo>
                <a:lnTo>
                  <a:pt x="6144" y="74425"/>
                </a:lnTo>
                <a:lnTo>
                  <a:pt x="7268" y="75679"/>
                </a:lnTo>
                <a:lnTo>
                  <a:pt x="8812" y="76515"/>
                </a:lnTo>
                <a:lnTo>
                  <a:pt x="10634" y="77072"/>
                </a:lnTo>
                <a:lnTo>
                  <a:pt x="12644" y="78237"/>
                </a:lnTo>
                <a:lnTo>
                  <a:pt x="14776" y="79808"/>
                </a:lnTo>
                <a:lnTo>
                  <a:pt x="20111" y="84239"/>
                </a:lnTo>
                <a:lnTo>
                  <a:pt x="22957" y="86962"/>
                </a:lnTo>
                <a:lnTo>
                  <a:pt x="24827" y="88799"/>
                </a:lnTo>
                <a:lnTo>
                  <a:pt x="26868" y="90024"/>
                </a:lnTo>
                <a:lnTo>
                  <a:pt x="29022" y="90841"/>
                </a:lnTo>
                <a:lnTo>
                  <a:pt x="31252" y="91385"/>
                </a:lnTo>
                <a:lnTo>
                  <a:pt x="33532" y="91748"/>
                </a:lnTo>
                <a:lnTo>
                  <a:pt x="35846" y="91990"/>
                </a:lnTo>
                <a:lnTo>
                  <a:pt x="38182" y="92151"/>
                </a:lnTo>
                <a:lnTo>
                  <a:pt x="40533" y="91465"/>
                </a:lnTo>
                <a:lnTo>
                  <a:pt x="42895" y="90214"/>
                </a:lnTo>
                <a:lnTo>
                  <a:pt x="48596" y="86295"/>
                </a:lnTo>
                <a:lnTo>
                  <a:pt x="51492" y="83642"/>
                </a:lnTo>
                <a:lnTo>
                  <a:pt x="59819" y="75472"/>
                </a:lnTo>
                <a:lnTo>
                  <a:pt x="61308" y="73201"/>
                </a:lnTo>
                <a:lnTo>
                  <a:pt x="62301" y="70894"/>
                </a:lnTo>
                <a:lnTo>
                  <a:pt x="62962" y="68562"/>
                </a:lnTo>
                <a:lnTo>
                  <a:pt x="64198" y="66214"/>
                </a:lnTo>
                <a:lnTo>
                  <a:pt x="65814" y="63855"/>
                </a:lnTo>
                <a:lnTo>
                  <a:pt x="67686" y="61488"/>
                </a:lnTo>
                <a:lnTo>
                  <a:pt x="68934" y="59117"/>
                </a:lnTo>
                <a:lnTo>
                  <a:pt x="69766" y="56742"/>
                </a:lnTo>
                <a:lnTo>
                  <a:pt x="70321" y="54365"/>
                </a:lnTo>
                <a:lnTo>
                  <a:pt x="71485" y="51987"/>
                </a:lnTo>
                <a:lnTo>
                  <a:pt x="73054" y="49608"/>
                </a:lnTo>
                <a:lnTo>
                  <a:pt x="74894" y="47227"/>
                </a:lnTo>
                <a:lnTo>
                  <a:pt x="76120" y="44847"/>
                </a:lnTo>
                <a:lnTo>
                  <a:pt x="76938" y="42466"/>
                </a:lnTo>
                <a:lnTo>
                  <a:pt x="77483" y="40085"/>
                </a:lnTo>
                <a:lnTo>
                  <a:pt x="77053" y="36911"/>
                </a:lnTo>
                <a:lnTo>
                  <a:pt x="75972" y="33207"/>
                </a:lnTo>
                <a:lnTo>
                  <a:pt x="74458" y="29150"/>
                </a:lnTo>
                <a:lnTo>
                  <a:pt x="73449" y="25652"/>
                </a:lnTo>
                <a:lnTo>
                  <a:pt x="72776" y="22526"/>
                </a:lnTo>
                <a:lnTo>
                  <a:pt x="72327" y="19648"/>
                </a:lnTo>
                <a:lnTo>
                  <a:pt x="71235" y="17729"/>
                </a:lnTo>
                <a:lnTo>
                  <a:pt x="69712" y="16451"/>
                </a:lnTo>
                <a:lnTo>
                  <a:pt x="67903" y="15598"/>
                </a:lnTo>
                <a:lnTo>
                  <a:pt x="66698" y="14236"/>
                </a:lnTo>
                <a:lnTo>
                  <a:pt x="65894" y="12534"/>
                </a:lnTo>
                <a:lnTo>
                  <a:pt x="65358" y="10605"/>
                </a:lnTo>
                <a:lnTo>
                  <a:pt x="64207" y="8526"/>
                </a:lnTo>
                <a:lnTo>
                  <a:pt x="62646" y="6346"/>
                </a:lnTo>
                <a:lnTo>
                  <a:pt x="60812" y="4099"/>
                </a:lnTo>
                <a:lnTo>
                  <a:pt x="58795" y="2601"/>
                </a:lnTo>
                <a:lnTo>
                  <a:pt x="56657" y="1602"/>
                </a:lnTo>
                <a:lnTo>
                  <a:pt x="54437" y="937"/>
                </a:lnTo>
                <a:lnTo>
                  <a:pt x="52164" y="493"/>
                </a:lnTo>
                <a:lnTo>
                  <a:pt x="49855" y="197"/>
                </a:lnTo>
                <a:lnTo>
                  <a:pt x="47522" y="0"/>
                </a:lnTo>
                <a:lnTo>
                  <a:pt x="45172" y="662"/>
                </a:lnTo>
                <a:lnTo>
                  <a:pt x="42812" y="1897"/>
                </a:lnTo>
                <a:lnTo>
                  <a:pt x="40445" y="3514"/>
                </a:lnTo>
                <a:lnTo>
                  <a:pt x="38074" y="4592"/>
                </a:lnTo>
                <a:lnTo>
                  <a:pt x="35698" y="5311"/>
                </a:lnTo>
                <a:lnTo>
                  <a:pt x="33321" y="5790"/>
                </a:lnTo>
                <a:lnTo>
                  <a:pt x="30943" y="6904"/>
                </a:lnTo>
                <a:lnTo>
                  <a:pt x="28564" y="8440"/>
                </a:lnTo>
                <a:lnTo>
                  <a:pt x="26184" y="10257"/>
                </a:lnTo>
                <a:lnTo>
                  <a:pt x="23803" y="12263"/>
                </a:lnTo>
                <a:lnTo>
                  <a:pt x="21423" y="14393"/>
                </a:lnTo>
                <a:lnTo>
                  <a:pt x="19042" y="16608"/>
                </a:lnTo>
                <a:lnTo>
                  <a:pt x="17455" y="18878"/>
                </a:lnTo>
                <a:lnTo>
                  <a:pt x="16397" y="21185"/>
                </a:lnTo>
                <a:lnTo>
                  <a:pt x="15691" y="23517"/>
                </a:lnTo>
                <a:lnTo>
                  <a:pt x="14427" y="25865"/>
                </a:lnTo>
                <a:lnTo>
                  <a:pt x="12791" y="28224"/>
                </a:lnTo>
                <a:lnTo>
                  <a:pt x="10906" y="30591"/>
                </a:lnTo>
                <a:lnTo>
                  <a:pt x="9649" y="33756"/>
                </a:lnTo>
                <a:lnTo>
                  <a:pt x="8812" y="37453"/>
                </a:lnTo>
                <a:lnTo>
                  <a:pt x="8253" y="41506"/>
                </a:lnTo>
                <a:lnTo>
                  <a:pt x="7881" y="45002"/>
                </a:lnTo>
                <a:lnTo>
                  <a:pt x="7633" y="48126"/>
                </a:lnTo>
                <a:lnTo>
                  <a:pt x="7467" y="51002"/>
                </a:lnTo>
                <a:lnTo>
                  <a:pt x="8151" y="53714"/>
                </a:lnTo>
                <a:lnTo>
                  <a:pt x="9400" y="56315"/>
                </a:lnTo>
                <a:lnTo>
                  <a:pt x="11027" y="58843"/>
                </a:lnTo>
                <a:lnTo>
                  <a:pt x="12111" y="61322"/>
                </a:lnTo>
                <a:lnTo>
                  <a:pt x="12834" y="63768"/>
                </a:lnTo>
                <a:lnTo>
                  <a:pt x="13316" y="66193"/>
                </a:lnTo>
                <a:lnTo>
                  <a:pt x="14431" y="68604"/>
                </a:lnTo>
                <a:lnTo>
                  <a:pt x="15968" y="71004"/>
                </a:lnTo>
                <a:lnTo>
                  <a:pt x="17787" y="73398"/>
                </a:lnTo>
                <a:lnTo>
                  <a:pt x="18999" y="75788"/>
                </a:lnTo>
                <a:lnTo>
                  <a:pt x="19808" y="78175"/>
                </a:lnTo>
                <a:lnTo>
                  <a:pt x="20346" y="80560"/>
                </a:lnTo>
                <a:lnTo>
                  <a:pt x="21499" y="82944"/>
                </a:lnTo>
                <a:lnTo>
                  <a:pt x="23062" y="85327"/>
                </a:lnTo>
                <a:lnTo>
                  <a:pt x="24897" y="87709"/>
                </a:lnTo>
                <a:lnTo>
                  <a:pt x="26914" y="90091"/>
                </a:lnTo>
                <a:lnTo>
                  <a:pt x="29053" y="92473"/>
                </a:lnTo>
                <a:lnTo>
                  <a:pt x="31272" y="94854"/>
                </a:lnTo>
                <a:lnTo>
                  <a:pt x="34340" y="97236"/>
                </a:lnTo>
                <a:lnTo>
                  <a:pt x="37972" y="99617"/>
                </a:lnTo>
                <a:lnTo>
                  <a:pt x="47623" y="105350"/>
                </a:lnTo>
                <a:lnTo>
                  <a:pt x="49209" y="105820"/>
                </a:lnTo>
                <a:lnTo>
                  <a:pt x="51060" y="106134"/>
                </a:lnTo>
                <a:lnTo>
                  <a:pt x="53087" y="106343"/>
                </a:lnTo>
                <a:lnTo>
                  <a:pt x="56026" y="106483"/>
                </a:lnTo>
                <a:lnTo>
                  <a:pt x="66954" y="106679"/>
                </a:lnTo>
                <a:lnTo>
                  <a:pt x="80679" y="106750"/>
                </a:lnTo>
                <a:lnTo>
                  <a:pt x="82359" y="105960"/>
                </a:lnTo>
                <a:lnTo>
                  <a:pt x="83478" y="104640"/>
                </a:lnTo>
                <a:lnTo>
                  <a:pt x="84225" y="102966"/>
                </a:lnTo>
                <a:lnTo>
                  <a:pt x="85516" y="101850"/>
                </a:lnTo>
                <a:lnTo>
                  <a:pt x="87171" y="101106"/>
                </a:lnTo>
                <a:lnTo>
                  <a:pt x="89068" y="100609"/>
                </a:lnTo>
                <a:lnTo>
                  <a:pt x="90332" y="99485"/>
                </a:lnTo>
                <a:lnTo>
                  <a:pt x="91175" y="97942"/>
                </a:lnTo>
                <a:lnTo>
                  <a:pt x="91737" y="96119"/>
                </a:lnTo>
                <a:lnTo>
                  <a:pt x="92112" y="94110"/>
                </a:lnTo>
                <a:lnTo>
                  <a:pt x="92362" y="91977"/>
                </a:lnTo>
                <a:lnTo>
                  <a:pt x="92528" y="89762"/>
                </a:lnTo>
                <a:lnTo>
                  <a:pt x="92639" y="87491"/>
                </a:lnTo>
                <a:lnTo>
                  <a:pt x="92763" y="82851"/>
                </a:lnTo>
                <a:lnTo>
                  <a:pt x="92859" y="55364"/>
                </a:lnTo>
                <a:lnTo>
                  <a:pt x="92066" y="52653"/>
                </a:lnTo>
                <a:lnTo>
                  <a:pt x="90744" y="50052"/>
                </a:lnTo>
                <a:lnTo>
                  <a:pt x="89068" y="47524"/>
                </a:lnTo>
                <a:lnTo>
                  <a:pt x="87158" y="45044"/>
                </a:lnTo>
                <a:lnTo>
                  <a:pt x="85090" y="42598"/>
                </a:lnTo>
                <a:lnTo>
                  <a:pt x="82918" y="40173"/>
                </a:lnTo>
                <a:lnTo>
                  <a:pt x="80676" y="38557"/>
                </a:lnTo>
                <a:lnTo>
                  <a:pt x="78388" y="37479"/>
                </a:lnTo>
                <a:lnTo>
                  <a:pt x="76068" y="36761"/>
                </a:lnTo>
                <a:lnTo>
                  <a:pt x="73729" y="35488"/>
                </a:lnTo>
                <a:lnTo>
                  <a:pt x="71375" y="33846"/>
                </a:lnTo>
                <a:lnTo>
                  <a:pt x="69012" y="31957"/>
                </a:lnTo>
                <a:lnTo>
                  <a:pt x="66643" y="30698"/>
                </a:lnTo>
                <a:lnTo>
                  <a:pt x="64270" y="29859"/>
                </a:lnTo>
                <a:lnTo>
                  <a:pt x="58551" y="28512"/>
                </a:lnTo>
                <a:lnTo>
                  <a:pt x="55652" y="28327"/>
                </a:lnTo>
                <a:lnTo>
                  <a:pt x="53767" y="28278"/>
                </a:lnTo>
                <a:lnTo>
                  <a:pt x="52511" y="29039"/>
                </a:lnTo>
                <a:lnTo>
                  <a:pt x="51673" y="30341"/>
                </a:lnTo>
                <a:lnTo>
                  <a:pt x="51115" y="32001"/>
                </a:lnTo>
                <a:lnTo>
                  <a:pt x="49950" y="33109"/>
                </a:lnTo>
                <a:lnTo>
                  <a:pt x="48379" y="33847"/>
                </a:lnTo>
                <a:lnTo>
                  <a:pt x="46537" y="34340"/>
                </a:lnTo>
                <a:lnTo>
                  <a:pt x="44516" y="36255"/>
                </a:lnTo>
                <a:lnTo>
                  <a:pt x="42375" y="39120"/>
                </a:lnTo>
                <a:lnTo>
                  <a:pt x="40154" y="42617"/>
                </a:lnTo>
                <a:lnTo>
                  <a:pt x="38673" y="45742"/>
                </a:lnTo>
                <a:lnTo>
                  <a:pt x="37686" y="48619"/>
                </a:lnTo>
                <a:lnTo>
                  <a:pt x="36101" y="55148"/>
                </a:lnTo>
                <a:lnTo>
                  <a:pt x="35971" y="57271"/>
                </a:lnTo>
                <a:lnTo>
                  <a:pt x="35827" y="63864"/>
                </a:lnTo>
                <a:lnTo>
                  <a:pt x="36582" y="66257"/>
                </a:lnTo>
                <a:lnTo>
                  <a:pt x="37879" y="67852"/>
                </a:lnTo>
                <a:lnTo>
                  <a:pt x="39538" y="68915"/>
                </a:lnTo>
                <a:lnTo>
                  <a:pt x="41438" y="70418"/>
                </a:lnTo>
                <a:lnTo>
                  <a:pt x="43497" y="72214"/>
                </a:lnTo>
                <a:lnTo>
                  <a:pt x="45665" y="74205"/>
                </a:lnTo>
                <a:lnTo>
                  <a:pt x="47903" y="75532"/>
                </a:lnTo>
                <a:lnTo>
                  <a:pt x="50189" y="76417"/>
                </a:lnTo>
                <a:lnTo>
                  <a:pt x="52507" y="77007"/>
                </a:lnTo>
                <a:lnTo>
                  <a:pt x="54052" y="78194"/>
                </a:lnTo>
                <a:lnTo>
                  <a:pt x="55082" y="79779"/>
                </a:lnTo>
                <a:lnTo>
                  <a:pt x="55769" y="81629"/>
                </a:lnTo>
                <a:lnTo>
                  <a:pt x="57020" y="82863"/>
                </a:lnTo>
                <a:lnTo>
                  <a:pt x="58649" y="83685"/>
                </a:lnTo>
                <a:lnTo>
                  <a:pt x="60528" y="84233"/>
                </a:lnTo>
                <a:lnTo>
                  <a:pt x="62574" y="83805"/>
                </a:lnTo>
                <a:lnTo>
                  <a:pt x="64733" y="82726"/>
                </a:lnTo>
                <a:lnTo>
                  <a:pt x="70107" y="79083"/>
                </a:lnTo>
                <a:lnTo>
                  <a:pt x="70548" y="77990"/>
                </a:lnTo>
                <a:lnTo>
                  <a:pt x="71038" y="74660"/>
                </a:lnTo>
                <a:lnTo>
                  <a:pt x="71963" y="72660"/>
                </a:lnTo>
                <a:lnTo>
                  <a:pt x="73373" y="70533"/>
                </a:lnTo>
                <a:lnTo>
                  <a:pt x="75106" y="68322"/>
                </a:lnTo>
                <a:lnTo>
                  <a:pt x="76262" y="66054"/>
                </a:lnTo>
                <a:lnTo>
                  <a:pt x="77033" y="63748"/>
                </a:lnTo>
                <a:lnTo>
                  <a:pt x="77547" y="61417"/>
                </a:lnTo>
                <a:lnTo>
                  <a:pt x="77889" y="59069"/>
                </a:lnTo>
                <a:lnTo>
                  <a:pt x="78117" y="56710"/>
                </a:lnTo>
                <a:lnTo>
                  <a:pt x="78483" y="51014"/>
                </a:lnTo>
                <a:lnTo>
                  <a:pt x="78533" y="48118"/>
                </a:lnTo>
                <a:lnTo>
                  <a:pt x="78571" y="36648"/>
                </a:lnTo>
                <a:lnTo>
                  <a:pt x="77778" y="36206"/>
                </a:lnTo>
                <a:lnTo>
                  <a:pt x="76456" y="35912"/>
                </a:lnTo>
                <a:lnTo>
                  <a:pt x="72423" y="35440"/>
                </a:lnTo>
                <a:lnTo>
                  <a:pt x="69755" y="35375"/>
                </a:lnTo>
                <a:lnTo>
                  <a:pt x="57143" y="3532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18"/>
          <p:cNvSpPr/>
          <p:nvPr/>
        </p:nvSpPr>
        <p:spPr>
          <a:xfrm>
            <a:off x="3357562" y="3365821"/>
            <a:ext cx="235745" cy="170301"/>
          </a:xfrm>
          <a:custGeom>
            <a:avLst/>
            <a:gdLst/>
            <a:ahLst/>
            <a:cxnLst/>
            <a:rect l="0" t="0" r="0" b="0"/>
            <a:pathLst>
              <a:path w="235745" h="170301">
                <a:moveTo>
                  <a:pt x="0" y="106041"/>
                </a:moveTo>
                <a:lnTo>
                  <a:pt x="0" y="112192"/>
                </a:lnTo>
                <a:lnTo>
                  <a:pt x="4233" y="112744"/>
                </a:lnTo>
                <a:lnTo>
                  <a:pt x="10613" y="112989"/>
                </a:lnTo>
                <a:lnTo>
                  <a:pt x="16094" y="113098"/>
                </a:lnTo>
                <a:lnTo>
                  <a:pt x="23292" y="115263"/>
                </a:lnTo>
                <a:lnTo>
                  <a:pt x="27435" y="116952"/>
                </a:lnTo>
                <a:lnTo>
                  <a:pt x="34154" y="118828"/>
                </a:lnTo>
                <a:lnTo>
                  <a:pt x="40580" y="119661"/>
                </a:lnTo>
                <a:lnTo>
                  <a:pt x="44515" y="119884"/>
                </a:lnTo>
                <a:lnTo>
                  <a:pt x="48727" y="120032"/>
                </a:lnTo>
                <a:lnTo>
                  <a:pt x="53122" y="119337"/>
                </a:lnTo>
                <a:lnTo>
                  <a:pt x="57640" y="118080"/>
                </a:lnTo>
                <a:lnTo>
                  <a:pt x="62239" y="116449"/>
                </a:lnTo>
                <a:lnTo>
                  <a:pt x="69466" y="114635"/>
                </a:lnTo>
                <a:lnTo>
                  <a:pt x="76117" y="113036"/>
                </a:lnTo>
                <a:lnTo>
                  <a:pt x="80114" y="111498"/>
                </a:lnTo>
                <a:lnTo>
                  <a:pt x="84365" y="109679"/>
                </a:lnTo>
                <a:lnTo>
                  <a:pt x="91206" y="107658"/>
                </a:lnTo>
                <a:lnTo>
                  <a:pt x="94142" y="107119"/>
                </a:lnTo>
                <a:lnTo>
                  <a:pt x="99520" y="104404"/>
                </a:lnTo>
                <a:lnTo>
                  <a:pt x="102065" y="102568"/>
                </a:lnTo>
                <a:lnTo>
                  <a:pt x="109127" y="100529"/>
                </a:lnTo>
                <a:lnTo>
                  <a:pt x="113233" y="99985"/>
                </a:lnTo>
                <a:lnTo>
                  <a:pt x="116763" y="98035"/>
                </a:lnTo>
                <a:lnTo>
                  <a:pt x="119911" y="95147"/>
                </a:lnTo>
                <a:lnTo>
                  <a:pt x="122803" y="91635"/>
                </a:lnTo>
                <a:lnTo>
                  <a:pt x="125525" y="89293"/>
                </a:lnTo>
                <a:lnTo>
                  <a:pt x="128133" y="87732"/>
                </a:lnTo>
                <a:lnTo>
                  <a:pt x="130666" y="86691"/>
                </a:lnTo>
                <a:lnTo>
                  <a:pt x="133942" y="84410"/>
                </a:lnTo>
                <a:lnTo>
                  <a:pt x="137713" y="81302"/>
                </a:lnTo>
                <a:lnTo>
                  <a:pt x="145343" y="74408"/>
                </a:lnTo>
                <a:lnTo>
                  <a:pt x="151380" y="68698"/>
                </a:lnTo>
                <a:lnTo>
                  <a:pt x="153308" y="66065"/>
                </a:lnTo>
                <a:lnTo>
                  <a:pt x="155449" y="61022"/>
                </a:lnTo>
                <a:lnTo>
                  <a:pt x="158518" y="56135"/>
                </a:lnTo>
                <a:lnTo>
                  <a:pt x="160447" y="53720"/>
                </a:lnTo>
                <a:lnTo>
                  <a:pt x="161734" y="51317"/>
                </a:lnTo>
                <a:lnTo>
                  <a:pt x="163163" y="46530"/>
                </a:lnTo>
                <a:lnTo>
                  <a:pt x="163544" y="43348"/>
                </a:lnTo>
                <a:lnTo>
                  <a:pt x="163798" y="39640"/>
                </a:lnTo>
                <a:lnTo>
                  <a:pt x="164206" y="29865"/>
                </a:lnTo>
                <a:lnTo>
                  <a:pt x="164277" y="24380"/>
                </a:lnTo>
                <a:lnTo>
                  <a:pt x="164298" y="17728"/>
                </a:lnTo>
                <a:lnTo>
                  <a:pt x="163507" y="15416"/>
                </a:lnTo>
                <a:lnTo>
                  <a:pt x="160512" y="10730"/>
                </a:lnTo>
                <a:lnTo>
                  <a:pt x="158601" y="9162"/>
                </a:lnTo>
                <a:lnTo>
                  <a:pt x="156534" y="8118"/>
                </a:lnTo>
                <a:lnTo>
                  <a:pt x="154362" y="7421"/>
                </a:lnTo>
                <a:lnTo>
                  <a:pt x="149833" y="4531"/>
                </a:lnTo>
                <a:lnTo>
                  <a:pt x="147513" y="2649"/>
                </a:lnTo>
                <a:lnTo>
                  <a:pt x="145174" y="1394"/>
                </a:lnTo>
                <a:lnTo>
                  <a:pt x="140457" y="0"/>
                </a:lnTo>
                <a:lnTo>
                  <a:pt x="138088" y="422"/>
                </a:lnTo>
                <a:lnTo>
                  <a:pt x="133339" y="3008"/>
                </a:lnTo>
                <a:lnTo>
                  <a:pt x="126466" y="4686"/>
                </a:lnTo>
                <a:lnTo>
                  <a:pt x="122411" y="5134"/>
                </a:lnTo>
                <a:lnTo>
                  <a:pt x="118913" y="6225"/>
                </a:lnTo>
                <a:lnTo>
                  <a:pt x="112911" y="9556"/>
                </a:lnTo>
                <a:lnTo>
                  <a:pt x="107597" y="13682"/>
                </a:lnTo>
                <a:lnTo>
                  <a:pt x="101796" y="18161"/>
                </a:lnTo>
                <a:lnTo>
                  <a:pt x="98027" y="20467"/>
                </a:lnTo>
                <a:lnTo>
                  <a:pt x="93926" y="22798"/>
                </a:lnTo>
                <a:lnTo>
                  <a:pt x="87253" y="27504"/>
                </a:lnTo>
                <a:lnTo>
                  <a:pt x="84363" y="29871"/>
                </a:lnTo>
                <a:lnTo>
                  <a:pt x="82435" y="32242"/>
                </a:lnTo>
                <a:lnTo>
                  <a:pt x="81151" y="34617"/>
                </a:lnTo>
                <a:lnTo>
                  <a:pt x="80294" y="36994"/>
                </a:lnTo>
                <a:lnTo>
                  <a:pt x="78930" y="40166"/>
                </a:lnTo>
                <a:lnTo>
                  <a:pt x="75297" y="47924"/>
                </a:lnTo>
                <a:lnTo>
                  <a:pt x="74010" y="51421"/>
                </a:lnTo>
                <a:lnTo>
                  <a:pt x="73153" y="54546"/>
                </a:lnTo>
                <a:lnTo>
                  <a:pt x="72581" y="57424"/>
                </a:lnTo>
                <a:lnTo>
                  <a:pt x="72199" y="60929"/>
                </a:lnTo>
                <a:lnTo>
                  <a:pt x="71946" y="64854"/>
                </a:lnTo>
                <a:lnTo>
                  <a:pt x="71663" y="72655"/>
                </a:lnTo>
                <a:lnTo>
                  <a:pt x="71505" y="82302"/>
                </a:lnTo>
                <a:lnTo>
                  <a:pt x="71446" y="100191"/>
                </a:lnTo>
                <a:lnTo>
                  <a:pt x="72237" y="103728"/>
                </a:lnTo>
                <a:lnTo>
                  <a:pt x="73558" y="107674"/>
                </a:lnTo>
                <a:lnTo>
                  <a:pt x="75232" y="111893"/>
                </a:lnTo>
                <a:lnTo>
                  <a:pt x="76348" y="115498"/>
                </a:lnTo>
                <a:lnTo>
                  <a:pt x="77093" y="118696"/>
                </a:lnTo>
                <a:lnTo>
                  <a:pt x="77589" y="121621"/>
                </a:lnTo>
                <a:lnTo>
                  <a:pt x="78713" y="125159"/>
                </a:lnTo>
                <a:lnTo>
                  <a:pt x="80257" y="129105"/>
                </a:lnTo>
                <a:lnTo>
                  <a:pt x="82080" y="133323"/>
                </a:lnTo>
                <a:lnTo>
                  <a:pt x="84089" y="136929"/>
                </a:lnTo>
                <a:lnTo>
                  <a:pt x="86221" y="140127"/>
                </a:lnTo>
                <a:lnTo>
                  <a:pt x="88437" y="143053"/>
                </a:lnTo>
                <a:lnTo>
                  <a:pt x="91502" y="145797"/>
                </a:lnTo>
                <a:lnTo>
                  <a:pt x="95133" y="148420"/>
                </a:lnTo>
                <a:lnTo>
                  <a:pt x="104781" y="154541"/>
                </a:lnTo>
                <a:lnTo>
                  <a:pt x="110334" y="157494"/>
                </a:lnTo>
                <a:lnTo>
                  <a:pt x="117300" y="161453"/>
                </a:lnTo>
                <a:lnTo>
                  <a:pt x="123042" y="165858"/>
                </a:lnTo>
                <a:lnTo>
                  <a:pt x="126478" y="167350"/>
                </a:lnTo>
                <a:lnTo>
                  <a:pt x="130356" y="168345"/>
                </a:lnTo>
                <a:lnTo>
                  <a:pt x="134529" y="169008"/>
                </a:lnTo>
                <a:lnTo>
                  <a:pt x="141282" y="169745"/>
                </a:lnTo>
                <a:lnTo>
                  <a:pt x="146930" y="170073"/>
                </a:lnTo>
                <a:lnTo>
                  <a:pt x="152085" y="170218"/>
                </a:lnTo>
                <a:lnTo>
                  <a:pt x="163243" y="170300"/>
                </a:lnTo>
                <a:lnTo>
                  <a:pt x="166772" y="169518"/>
                </a:lnTo>
                <a:lnTo>
                  <a:pt x="172811" y="166532"/>
                </a:lnTo>
                <a:lnTo>
                  <a:pt x="180257" y="162559"/>
                </a:lnTo>
                <a:lnTo>
                  <a:pt x="184465" y="160389"/>
                </a:lnTo>
                <a:lnTo>
                  <a:pt x="191257" y="155860"/>
                </a:lnTo>
                <a:lnTo>
                  <a:pt x="197716" y="151201"/>
                </a:lnTo>
                <a:lnTo>
                  <a:pt x="201661" y="148848"/>
                </a:lnTo>
                <a:lnTo>
                  <a:pt x="205878" y="146485"/>
                </a:lnTo>
                <a:lnTo>
                  <a:pt x="212680" y="141743"/>
                </a:lnTo>
                <a:lnTo>
                  <a:pt x="215606" y="139368"/>
                </a:lnTo>
                <a:lnTo>
                  <a:pt x="219143" y="136197"/>
                </a:lnTo>
                <a:lnTo>
                  <a:pt x="235744" y="12032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19"/>
          <p:cNvSpPr/>
          <p:nvPr/>
        </p:nvSpPr>
        <p:spPr>
          <a:xfrm>
            <a:off x="3632053" y="3364706"/>
            <a:ext cx="175566" cy="135723"/>
          </a:xfrm>
          <a:custGeom>
            <a:avLst/>
            <a:gdLst/>
            <a:ahLst/>
            <a:cxnLst/>
            <a:rect l="0" t="0" r="0" b="0"/>
            <a:pathLst>
              <a:path w="175566" h="135723">
                <a:moveTo>
                  <a:pt x="4115" y="21431"/>
                </a:moveTo>
                <a:lnTo>
                  <a:pt x="0" y="21431"/>
                </a:lnTo>
                <a:lnTo>
                  <a:pt x="1757" y="21431"/>
                </a:lnTo>
                <a:lnTo>
                  <a:pt x="2543" y="22225"/>
                </a:lnTo>
                <a:lnTo>
                  <a:pt x="3067" y="23548"/>
                </a:lnTo>
                <a:lnTo>
                  <a:pt x="3908" y="27582"/>
                </a:lnTo>
                <a:lnTo>
                  <a:pt x="6140" y="30250"/>
                </a:lnTo>
                <a:lnTo>
                  <a:pt x="7846" y="32073"/>
                </a:lnTo>
                <a:lnTo>
                  <a:pt x="8984" y="34082"/>
                </a:lnTo>
                <a:lnTo>
                  <a:pt x="9742" y="36215"/>
                </a:lnTo>
                <a:lnTo>
                  <a:pt x="10248" y="38431"/>
                </a:lnTo>
                <a:lnTo>
                  <a:pt x="11379" y="39908"/>
                </a:lnTo>
                <a:lnTo>
                  <a:pt x="12926" y="40893"/>
                </a:lnTo>
                <a:lnTo>
                  <a:pt x="14752" y="41549"/>
                </a:lnTo>
                <a:lnTo>
                  <a:pt x="16763" y="43574"/>
                </a:lnTo>
                <a:lnTo>
                  <a:pt x="18897" y="46512"/>
                </a:lnTo>
                <a:lnTo>
                  <a:pt x="21113" y="50058"/>
                </a:lnTo>
                <a:lnTo>
                  <a:pt x="23385" y="53215"/>
                </a:lnTo>
                <a:lnTo>
                  <a:pt x="25693" y="56115"/>
                </a:lnTo>
                <a:lnTo>
                  <a:pt x="28025" y="58841"/>
                </a:lnTo>
                <a:lnTo>
                  <a:pt x="30374" y="61452"/>
                </a:lnTo>
                <a:lnTo>
                  <a:pt x="35101" y="66470"/>
                </a:lnTo>
                <a:lnTo>
                  <a:pt x="36678" y="69713"/>
                </a:lnTo>
                <a:lnTo>
                  <a:pt x="37730" y="73463"/>
                </a:lnTo>
                <a:lnTo>
                  <a:pt x="38431" y="77550"/>
                </a:lnTo>
                <a:lnTo>
                  <a:pt x="39693" y="81069"/>
                </a:lnTo>
                <a:lnTo>
                  <a:pt x="41327" y="84209"/>
                </a:lnTo>
                <a:lnTo>
                  <a:pt x="43211" y="87095"/>
                </a:lnTo>
                <a:lnTo>
                  <a:pt x="45260" y="89813"/>
                </a:lnTo>
                <a:lnTo>
                  <a:pt x="47420" y="92419"/>
                </a:lnTo>
                <a:lnTo>
                  <a:pt x="49654" y="94950"/>
                </a:lnTo>
                <a:lnTo>
                  <a:pt x="51143" y="97431"/>
                </a:lnTo>
                <a:lnTo>
                  <a:pt x="52136" y="99879"/>
                </a:lnTo>
                <a:lnTo>
                  <a:pt x="52798" y="102305"/>
                </a:lnTo>
                <a:lnTo>
                  <a:pt x="54033" y="105509"/>
                </a:lnTo>
                <a:lnTo>
                  <a:pt x="55650" y="109233"/>
                </a:lnTo>
                <a:lnTo>
                  <a:pt x="57522" y="113303"/>
                </a:lnTo>
                <a:lnTo>
                  <a:pt x="58769" y="116810"/>
                </a:lnTo>
                <a:lnTo>
                  <a:pt x="59601" y="119942"/>
                </a:lnTo>
                <a:lnTo>
                  <a:pt x="60156" y="122824"/>
                </a:lnTo>
                <a:lnTo>
                  <a:pt x="61320" y="124745"/>
                </a:lnTo>
                <a:lnTo>
                  <a:pt x="62889" y="126026"/>
                </a:lnTo>
                <a:lnTo>
                  <a:pt x="64729" y="126880"/>
                </a:lnTo>
                <a:lnTo>
                  <a:pt x="68890" y="129945"/>
                </a:lnTo>
                <a:lnTo>
                  <a:pt x="71111" y="131873"/>
                </a:lnTo>
                <a:lnTo>
                  <a:pt x="73385" y="133159"/>
                </a:lnTo>
                <a:lnTo>
                  <a:pt x="78029" y="134588"/>
                </a:lnTo>
                <a:lnTo>
                  <a:pt x="81314" y="135393"/>
                </a:lnTo>
                <a:lnTo>
                  <a:pt x="86079" y="135631"/>
                </a:lnTo>
                <a:lnTo>
                  <a:pt x="91462" y="135718"/>
                </a:lnTo>
                <a:lnTo>
                  <a:pt x="93302" y="135722"/>
                </a:lnTo>
                <a:lnTo>
                  <a:pt x="95323" y="134931"/>
                </a:lnTo>
                <a:lnTo>
                  <a:pt x="99685" y="131936"/>
                </a:lnTo>
                <a:lnTo>
                  <a:pt x="101166" y="130026"/>
                </a:lnTo>
                <a:lnTo>
                  <a:pt x="102153" y="127959"/>
                </a:lnTo>
                <a:lnTo>
                  <a:pt x="102812" y="125787"/>
                </a:lnTo>
                <a:lnTo>
                  <a:pt x="104044" y="122752"/>
                </a:lnTo>
                <a:lnTo>
                  <a:pt x="105659" y="119141"/>
                </a:lnTo>
                <a:lnTo>
                  <a:pt x="107530" y="115145"/>
                </a:lnTo>
                <a:lnTo>
                  <a:pt x="109571" y="111689"/>
                </a:lnTo>
                <a:lnTo>
                  <a:pt x="111725" y="108590"/>
                </a:lnTo>
                <a:lnTo>
                  <a:pt x="113955" y="105731"/>
                </a:lnTo>
                <a:lnTo>
                  <a:pt x="116236" y="102237"/>
                </a:lnTo>
                <a:lnTo>
                  <a:pt x="118550" y="98321"/>
                </a:lnTo>
                <a:lnTo>
                  <a:pt x="120886" y="94122"/>
                </a:lnTo>
                <a:lnTo>
                  <a:pt x="125599" y="85224"/>
                </a:lnTo>
                <a:lnTo>
                  <a:pt x="142230" y="52358"/>
                </a:lnTo>
                <a:lnTo>
                  <a:pt x="144611" y="48399"/>
                </a:lnTo>
                <a:lnTo>
                  <a:pt x="146991" y="44966"/>
                </a:lnTo>
                <a:lnTo>
                  <a:pt x="149372" y="41884"/>
                </a:lnTo>
                <a:lnTo>
                  <a:pt x="150959" y="39035"/>
                </a:lnTo>
                <a:lnTo>
                  <a:pt x="152017" y="36342"/>
                </a:lnTo>
                <a:lnTo>
                  <a:pt x="152724" y="33753"/>
                </a:lnTo>
                <a:lnTo>
                  <a:pt x="153987" y="30439"/>
                </a:lnTo>
                <a:lnTo>
                  <a:pt x="155624" y="26643"/>
                </a:lnTo>
                <a:lnTo>
                  <a:pt x="157508" y="22524"/>
                </a:lnTo>
                <a:lnTo>
                  <a:pt x="159558" y="18985"/>
                </a:lnTo>
                <a:lnTo>
                  <a:pt x="161720" y="15831"/>
                </a:lnTo>
                <a:lnTo>
                  <a:pt x="167098" y="8860"/>
                </a:lnTo>
                <a:lnTo>
                  <a:pt x="169950" y="5790"/>
                </a:lnTo>
                <a:lnTo>
                  <a:pt x="17556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20"/>
          <p:cNvSpPr/>
          <p:nvPr/>
        </p:nvSpPr>
        <p:spPr>
          <a:xfrm>
            <a:off x="3850481" y="3321942"/>
            <a:ext cx="150020" cy="135604"/>
          </a:xfrm>
          <a:custGeom>
            <a:avLst/>
            <a:gdLst/>
            <a:ahLst/>
            <a:cxnLst/>
            <a:rect l="0" t="0" r="0" b="0"/>
            <a:pathLst>
              <a:path w="150020" h="135604">
                <a:moveTo>
                  <a:pt x="0" y="92770"/>
                </a:moveTo>
                <a:lnTo>
                  <a:pt x="17000" y="92770"/>
                </a:lnTo>
                <a:lnTo>
                  <a:pt x="20064" y="91976"/>
                </a:lnTo>
                <a:lnTo>
                  <a:pt x="23695" y="90653"/>
                </a:lnTo>
                <a:lnTo>
                  <a:pt x="27703" y="88978"/>
                </a:lnTo>
                <a:lnTo>
                  <a:pt x="31169" y="87861"/>
                </a:lnTo>
                <a:lnTo>
                  <a:pt x="34273" y="87116"/>
                </a:lnTo>
                <a:lnTo>
                  <a:pt x="37135" y="86619"/>
                </a:lnTo>
                <a:lnTo>
                  <a:pt x="39838" y="86288"/>
                </a:lnTo>
                <a:lnTo>
                  <a:pt x="42434" y="86068"/>
                </a:lnTo>
                <a:lnTo>
                  <a:pt x="44958" y="85920"/>
                </a:lnTo>
                <a:lnTo>
                  <a:pt x="48228" y="85029"/>
                </a:lnTo>
                <a:lnTo>
                  <a:pt x="51996" y="83640"/>
                </a:lnTo>
                <a:lnTo>
                  <a:pt x="56095" y="81921"/>
                </a:lnTo>
                <a:lnTo>
                  <a:pt x="59622" y="80775"/>
                </a:lnTo>
                <a:lnTo>
                  <a:pt x="62766" y="80011"/>
                </a:lnTo>
                <a:lnTo>
                  <a:pt x="65657" y="79501"/>
                </a:lnTo>
                <a:lnTo>
                  <a:pt x="68377" y="78368"/>
                </a:lnTo>
                <a:lnTo>
                  <a:pt x="70985" y="76819"/>
                </a:lnTo>
                <a:lnTo>
                  <a:pt x="73517" y="74992"/>
                </a:lnTo>
                <a:lnTo>
                  <a:pt x="76792" y="72981"/>
                </a:lnTo>
                <a:lnTo>
                  <a:pt x="80563" y="70846"/>
                </a:lnTo>
                <a:lnTo>
                  <a:pt x="84665" y="68629"/>
                </a:lnTo>
                <a:lnTo>
                  <a:pt x="88194" y="66357"/>
                </a:lnTo>
                <a:lnTo>
                  <a:pt x="91340" y="64049"/>
                </a:lnTo>
                <a:lnTo>
                  <a:pt x="94230" y="61716"/>
                </a:lnTo>
                <a:lnTo>
                  <a:pt x="96951" y="58574"/>
                </a:lnTo>
                <a:lnTo>
                  <a:pt x="99559" y="54891"/>
                </a:lnTo>
                <a:lnTo>
                  <a:pt x="102092" y="50849"/>
                </a:lnTo>
                <a:lnTo>
                  <a:pt x="104574" y="47360"/>
                </a:lnTo>
                <a:lnTo>
                  <a:pt x="107022" y="44240"/>
                </a:lnTo>
                <a:lnTo>
                  <a:pt x="109448" y="41367"/>
                </a:lnTo>
                <a:lnTo>
                  <a:pt x="111859" y="37864"/>
                </a:lnTo>
                <a:lnTo>
                  <a:pt x="114260" y="33941"/>
                </a:lnTo>
                <a:lnTo>
                  <a:pt x="116655" y="29738"/>
                </a:lnTo>
                <a:lnTo>
                  <a:pt x="119044" y="26143"/>
                </a:lnTo>
                <a:lnTo>
                  <a:pt x="121432" y="22952"/>
                </a:lnTo>
                <a:lnTo>
                  <a:pt x="123817" y="20031"/>
                </a:lnTo>
                <a:lnTo>
                  <a:pt x="125407" y="17290"/>
                </a:lnTo>
                <a:lnTo>
                  <a:pt x="126467" y="14669"/>
                </a:lnTo>
                <a:lnTo>
                  <a:pt x="128168" y="8551"/>
                </a:lnTo>
                <a:lnTo>
                  <a:pt x="128401" y="5598"/>
                </a:lnTo>
                <a:lnTo>
                  <a:pt x="128551" y="1027"/>
                </a:lnTo>
                <a:lnTo>
                  <a:pt x="127769" y="652"/>
                </a:lnTo>
                <a:lnTo>
                  <a:pt x="124784" y="235"/>
                </a:lnTo>
                <a:lnTo>
                  <a:pt x="120812" y="49"/>
                </a:lnTo>
                <a:lnTo>
                  <a:pt x="118641" y="0"/>
                </a:lnTo>
                <a:lnTo>
                  <a:pt x="116400" y="761"/>
                </a:lnTo>
                <a:lnTo>
                  <a:pt x="111794" y="3723"/>
                </a:lnTo>
                <a:lnTo>
                  <a:pt x="109454" y="5624"/>
                </a:lnTo>
                <a:lnTo>
                  <a:pt x="107101" y="7685"/>
                </a:lnTo>
                <a:lnTo>
                  <a:pt x="104738" y="9853"/>
                </a:lnTo>
                <a:lnTo>
                  <a:pt x="101575" y="12092"/>
                </a:lnTo>
                <a:lnTo>
                  <a:pt x="97879" y="14378"/>
                </a:lnTo>
                <a:lnTo>
                  <a:pt x="93828" y="16697"/>
                </a:lnTo>
                <a:lnTo>
                  <a:pt x="90333" y="19036"/>
                </a:lnTo>
                <a:lnTo>
                  <a:pt x="87210" y="21389"/>
                </a:lnTo>
                <a:lnTo>
                  <a:pt x="84333" y="23751"/>
                </a:lnTo>
                <a:lnTo>
                  <a:pt x="81622" y="26914"/>
                </a:lnTo>
                <a:lnTo>
                  <a:pt x="79021" y="30610"/>
                </a:lnTo>
                <a:lnTo>
                  <a:pt x="76493" y="34661"/>
                </a:lnTo>
                <a:lnTo>
                  <a:pt x="73220" y="38156"/>
                </a:lnTo>
                <a:lnTo>
                  <a:pt x="69451" y="41279"/>
                </a:lnTo>
                <a:lnTo>
                  <a:pt x="65350" y="44156"/>
                </a:lnTo>
                <a:lnTo>
                  <a:pt x="62617" y="47660"/>
                </a:lnTo>
                <a:lnTo>
                  <a:pt x="60794" y="51585"/>
                </a:lnTo>
                <a:lnTo>
                  <a:pt x="59580" y="55788"/>
                </a:lnTo>
                <a:lnTo>
                  <a:pt x="57976" y="59384"/>
                </a:lnTo>
                <a:lnTo>
                  <a:pt x="56113" y="62575"/>
                </a:lnTo>
                <a:lnTo>
                  <a:pt x="54077" y="65496"/>
                </a:lnTo>
                <a:lnTo>
                  <a:pt x="52720" y="68238"/>
                </a:lnTo>
                <a:lnTo>
                  <a:pt x="51816" y="70859"/>
                </a:lnTo>
                <a:lnTo>
                  <a:pt x="51213" y="73400"/>
                </a:lnTo>
                <a:lnTo>
                  <a:pt x="50811" y="76682"/>
                </a:lnTo>
                <a:lnTo>
                  <a:pt x="50542" y="80457"/>
                </a:lnTo>
                <a:lnTo>
                  <a:pt x="50244" y="88092"/>
                </a:lnTo>
                <a:lnTo>
                  <a:pt x="50112" y="94130"/>
                </a:lnTo>
                <a:lnTo>
                  <a:pt x="50870" y="97646"/>
                </a:lnTo>
                <a:lnTo>
                  <a:pt x="52170" y="101577"/>
                </a:lnTo>
                <a:lnTo>
                  <a:pt x="53830" y="105785"/>
                </a:lnTo>
                <a:lnTo>
                  <a:pt x="55730" y="109384"/>
                </a:lnTo>
                <a:lnTo>
                  <a:pt x="57791" y="112577"/>
                </a:lnTo>
                <a:lnTo>
                  <a:pt x="59958" y="115500"/>
                </a:lnTo>
                <a:lnTo>
                  <a:pt x="62197" y="118242"/>
                </a:lnTo>
                <a:lnTo>
                  <a:pt x="64483" y="120864"/>
                </a:lnTo>
                <a:lnTo>
                  <a:pt x="66801" y="123406"/>
                </a:lnTo>
                <a:lnTo>
                  <a:pt x="69140" y="125100"/>
                </a:lnTo>
                <a:lnTo>
                  <a:pt x="71493" y="126230"/>
                </a:lnTo>
                <a:lnTo>
                  <a:pt x="73856" y="126983"/>
                </a:lnTo>
                <a:lnTo>
                  <a:pt x="76225" y="128278"/>
                </a:lnTo>
                <a:lnTo>
                  <a:pt x="78598" y="129936"/>
                </a:lnTo>
                <a:lnTo>
                  <a:pt x="80973" y="131835"/>
                </a:lnTo>
                <a:lnTo>
                  <a:pt x="84145" y="133101"/>
                </a:lnTo>
                <a:lnTo>
                  <a:pt x="87846" y="133945"/>
                </a:lnTo>
                <a:lnTo>
                  <a:pt x="91902" y="134507"/>
                </a:lnTo>
                <a:lnTo>
                  <a:pt x="95399" y="134882"/>
                </a:lnTo>
                <a:lnTo>
                  <a:pt x="98524" y="135133"/>
                </a:lnTo>
                <a:lnTo>
                  <a:pt x="101401" y="135299"/>
                </a:lnTo>
                <a:lnTo>
                  <a:pt x="106715" y="135484"/>
                </a:lnTo>
                <a:lnTo>
                  <a:pt x="116286" y="135589"/>
                </a:lnTo>
                <a:lnTo>
                  <a:pt x="120387" y="135603"/>
                </a:lnTo>
                <a:lnTo>
                  <a:pt x="125501" y="134819"/>
                </a:lnTo>
                <a:lnTo>
                  <a:pt x="131293" y="133503"/>
                </a:lnTo>
                <a:lnTo>
                  <a:pt x="150019" y="12848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21"/>
          <p:cNvSpPr/>
          <p:nvPr/>
        </p:nvSpPr>
        <p:spPr>
          <a:xfrm>
            <a:off x="4064793" y="3322203"/>
            <a:ext cx="164308" cy="128130"/>
          </a:xfrm>
          <a:custGeom>
            <a:avLst/>
            <a:gdLst/>
            <a:ahLst/>
            <a:cxnLst/>
            <a:rect l="0" t="0" r="0" b="0"/>
            <a:pathLst>
              <a:path w="164308" h="128130">
                <a:moveTo>
                  <a:pt x="0" y="6784"/>
                </a:moveTo>
                <a:lnTo>
                  <a:pt x="0" y="12935"/>
                </a:lnTo>
                <a:lnTo>
                  <a:pt x="2117" y="15603"/>
                </a:lnTo>
                <a:lnTo>
                  <a:pt x="3793" y="17426"/>
                </a:lnTo>
                <a:lnTo>
                  <a:pt x="4910" y="19435"/>
                </a:lnTo>
                <a:lnTo>
                  <a:pt x="5655" y="21568"/>
                </a:lnTo>
                <a:lnTo>
                  <a:pt x="6151" y="23784"/>
                </a:lnTo>
                <a:lnTo>
                  <a:pt x="6482" y="26055"/>
                </a:lnTo>
                <a:lnTo>
                  <a:pt x="6703" y="28363"/>
                </a:lnTo>
                <a:lnTo>
                  <a:pt x="6850" y="30695"/>
                </a:lnTo>
                <a:lnTo>
                  <a:pt x="7742" y="33837"/>
                </a:lnTo>
                <a:lnTo>
                  <a:pt x="9130" y="37519"/>
                </a:lnTo>
                <a:lnTo>
                  <a:pt x="10849" y="41562"/>
                </a:lnTo>
                <a:lnTo>
                  <a:pt x="11996" y="45050"/>
                </a:lnTo>
                <a:lnTo>
                  <a:pt x="12760" y="48170"/>
                </a:lnTo>
                <a:lnTo>
                  <a:pt x="13269" y="51043"/>
                </a:lnTo>
                <a:lnTo>
                  <a:pt x="14402" y="54547"/>
                </a:lnTo>
                <a:lnTo>
                  <a:pt x="15952" y="58469"/>
                </a:lnTo>
                <a:lnTo>
                  <a:pt x="17778" y="62672"/>
                </a:lnTo>
                <a:lnTo>
                  <a:pt x="18996" y="67062"/>
                </a:lnTo>
                <a:lnTo>
                  <a:pt x="19808" y="71575"/>
                </a:lnTo>
                <a:lnTo>
                  <a:pt x="20349" y="76172"/>
                </a:lnTo>
                <a:lnTo>
                  <a:pt x="21504" y="80030"/>
                </a:lnTo>
                <a:lnTo>
                  <a:pt x="23067" y="83396"/>
                </a:lnTo>
                <a:lnTo>
                  <a:pt x="24903" y="86434"/>
                </a:lnTo>
                <a:lnTo>
                  <a:pt x="26127" y="90046"/>
                </a:lnTo>
                <a:lnTo>
                  <a:pt x="26943" y="94042"/>
                </a:lnTo>
                <a:lnTo>
                  <a:pt x="27487" y="98294"/>
                </a:lnTo>
                <a:lnTo>
                  <a:pt x="28644" y="101922"/>
                </a:lnTo>
                <a:lnTo>
                  <a:pt x="30208" y="105134"/>
                </a:lnTo>
                <a:lnTo>
                  <a:pt x="32046" y="108070"/>
                </a:lnTo>
                <a:lnTo>
                  <a:pt x="33270" y="110820"/>
                </a:lnTo>
                <a:lnTo>
                  <a:pt x="34086" y="113448"/>
                </a:lnTo>
                <a:lnTo>
                  <a:pt x="35397" y="119576"/>
                </a:lnTo>
                <a:lnTo>
                  <a:pt x="35576" y="122530"/>
                </a:lnTo>
                <a:lnTo>
                  <a:pt x="35716" y="128129"/>
                </a:lnTo>
                <a:lnTo>
                  <a:pt x="31926" y="124406"/>
                </a:lnTo>
                <a:lnTo>
                  <a:pt x="29568" y="122068"/>
                </a:lnTo>
                <a:lnTo>
                  <a:pt x="29016" y="119405"/>
                </a:lnTo>
                <a:lnTo>
                  <a:pt x="28869" y="117583"/>
                </a:lnTo>
                <a:lnTo>
                  <a:pt x="28771" y="114782"/>
                </a:lnTo>
                <a:lnTo>
                  <a:pt x="28633" y="103253"/>
                </a:lnTo>
                <a:lnTo>
                  <a:pt x="28583" y="80450"/>
                </a:lnTo>
                <a:lnTo>
                  <a:pt x="29374" y="75738"/>
                </a:lnTo>
                <a:lnTo>
                  <a:pt x="30696" y="71010"/>
                </a:lnTo>
                <a:lnTo>
                  <a:pt x="32370" y="66270"/>
                </a:lnTo>
                <a:lnTo>
                  <a:pt x="33486" y="61523"/>
                </a:lnTo>
                <a:lnTo>
                  <a:pt x="34230" y="56770"/>
                </a:lnTo>
                <a:lnTo>
                  <a:pt x="34727" y="52014"/>
                </a:lnTo>
                <a:lnTo>
                  <a:pt x="35851" y="47256"/>
                </a:lnTo>
                <a:lnTo>
                  <a:pt x="37394" y="42497"/>
                </a:lnTo>
                <a:lnTo>
                  <a:pt x="39217" y="37736"/>
                </a:lnTo>
                <a:lnTo>
                  <a:pt x="42020" y="33769"/>
                </a:lnTo>
                <a:lnTo>
                  <a:pt x="45476" y="30330"/>
                </a:lnTo>
                <a:lnTo>
                  <a:pt x="49367" y="27244"/>
                </a:lnTo>
                <a:lnTo>
                  <a:pt x="52755" y="23599"/>
                </a:lnTo>
                <a:lnTo>
                  <a:pt x="55808" y="19582"/>
                </a:lnTo>
                <a:lnTo>
                  <a:pt x="58637" y="15316"/>
                </a:lnTo>
                <a:lnTo>
                  <a:pt x="62110" y="12472"/>
                </a:lnTo>
                <a:lnTo>
                  <a:pt x="66013" y="10576"/>
                </a:lnTo>
                <a:lnTo>
                  <a:pt x="70203" y="9312"/>
                </a:lnTo>
                <a:lnTo>
                  <a:pt x="73789" y="7676"/>
                </a:lnTo>
                <a:lnTo>
                  <a:pt x="76974" y="5791"/>
                </a:lnTo>
                <a:lnTo>
                  <a:pt x="79891" y="3741"/>
                </a:lnTo>
                <a:lnTo>
                  <a:pt x="83423" y="2374"/>
                </a:lnTo>
                <a:lnTo>
                  <a:pt x="87365" y="1463"/>
                </a:lnTo>
                <a:lnTo>
                  <a:pt x="91581" y="855"/>
                </a:lnTo>
                <a:lnTo>
                  <a:pt x="95186" y="450"/>
                </a:lnTo>
                <a:lnTo>
                  <a:pt x="98382" y="180"/>
                </a:lnTo>
                <a:lnTo>
                  <a:pt x="101307" y="0"/>
                </a:lnTo>
                <a:lnTo>
                  <a:pt x="104844" y="674"/>
                </a:lnTo>
                <a:lnTo>
                  <a:pt x="108790" y="1917"/>
                </a:lnTo>
                <a:lnTo>
                  <a:pt x="113008" y="3539"/>
                </a:lnTo>
                <a:lnTo>
                  <a:pt x="116614" y="4621"/>
                </a:lnTo>
                <a:lnTo>
                  <a:pt x="119812" y="5342"/>
                </a:lnTo>
                <a:lnTo>
                  <a:pt x="122737" y="5822"/>
                </a:lnTo>
                <a:lnTo>
                  <a:pt x="125481" y="7730"/>
                </a:lnTo>
                <a:lnTo>
                  <a:pt x="128104" y="10590"/>
                </a:lnTo>
                <a:lnTo>
                  <a:pt x="130647" y="14084"/>
                </a:lnTo>
                <a:lnTo>
                  <a:pt x="133136" y="18001"/>
                </a:lnTo>
                <a:lnTo>
                  <a:pt x="135588" y="22199"/>
                </a:lnTo>
                <a:lnTo>
                  <a:pt x="138017" y="26586"/>
                </a:lnTo>
                <a:lnTo>
                  <a:pt x="142833" y="35693"/>
                </a:lnTo>
                <a:lnTo>
                  <a:pt x="145228" y="40344"/>
                </a:lnTo>
                <a:lnTo>
                  <a:pt x="146825" y="45032"/>
                </a:lnTo>
                <a:lnTo>
                  <a:pt x="147890" y="49745"/>
                </a:lnTo>
                <a:lnTo>
                  <a:pt x="148599" y="54475"/>
                </a:lnTo>
                <a:lnTo>
                  <a:pt x="149866" y="58422"/>
                </a:lnTo>
                <a:lnTo>
                  <a:pt x="151505" y="61847"/>
                </a:lnTo>
                <a:lnTo>
                  <a:pt x="153391" y="64923"/>
                </a:lnTo>
                <a:lnTo>
                  <a:pt x="154648" y="68562"/>
                </a:lnTo>
                <a:lnTo>
                  <a:pt x="155486" y="72576"/>
                </a:lnTo>
                <a:lnTo>
                  <a:pt x="156045" y="76839"/>
                </a:lnTo>
                <a:lnTo>
                  <a:pt x="157212" y="80475"/>
                </a:lnTo>
                <a:lnTo>
                  <a:pt x="158783" y="83692"/>
                </a:lnTo>
                <a:lnTo>
                  <a:pt x="164307" y="9250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22"/>
          <p:cNvSpPr/>
          <p:nvPr/>
        </p:nvSpPr>
        <p:spPr>
          <a:xfrm>
            <a:off x="4514965" y="3171825"/>
            <a:ext cx="71200" cy="71340"/>
          </a:xfrm>
          <a:custGeom>
            <a:avLst/>
            <a:gdLst/>
            <a:ahLst/>
            <a:cxnLst/>
            <a:rect l="0" t="0" r="0" b="0"/>
            <a:pathLst>
              <a:path w="71200" h="71340">
                <a:moveTo>
                  <a:pt x="14172" y="50006"/>
                </a:moveTo>
                <a:lnTo>
                  <a:pt x="14172" y="46214"/>
                </a:lnTo>
                <a:lnTo>
                  <a:pt x="14966" y="45096"/>
                </a:lnTo>
                <a:lnTo>
                  <a:pt x="16289" y="44351"/>
                </a:lnTo>
                <a:lnTo>
                  <a:pt x="21022" y="42949"/>
                </a:lnTo>
                <a:lnTo>
                  <a:pt x="21185" y="40784"/>
                </a:lnTo>
                <a:lnTo>
                  <a:pt x="21229" y="39095"/>
                </a:lnTo>
                <a:lnTo>
                  <a:pt x="22051" y="37970"/>
                </a:lnTo>
                <a:lnTo>
                  <a:pt x="23394" y="37219"/>
                </a:lnTo>
                <a:lnTo>
                  <a:pt x="25083" y="36719"/>
                </a:lnTo>
                <a:lnTo>
                  <a:pt x="27002" y="36385"/>
                </a:lnTo>
                <a:lnTo>
                  <a:pt x="29075" y="36163"/>
                </a:lnTo>
                <a:lnTo>
                  <a:pt x="31251" y="36015"/>
                </a:lnTo>
                <a:lnTo>
                  <a:pt x="33496" y="35122"/>
                </a:lnTo>
                <a:lnTo>
                  <a:pt x="35786" y="33733"/>
                </a:lnTo>
                <a:lnTo>
                  <a:pt x="41372" y="29593"/>
                </a:lnTo>
                <a:lnTo>
                  <a:pt x="42624" y="29254"/>
                </a:lnTo>
                <a:lnTo>
                  <a:pt x="44253" y="29028"/>
                </a:lnTo>
                <a:lnTo>
                  <a:pt x="48777" y="28664"/>
                </a:lnTo>
                <a:lnTo>
                  <a:pt x="49148" y="29428"/>
                </a:lnTo>
                <a:lnTo>
                  <a:pt x="49396" y="30731"/>
                </a:lnTo>
                <a:lnTo>
                  <a:pt x="49793" y="34733"/>
                </a:lnTo>
                <a:lnTo>
                  <a:pt x="49826" y="35855"/>
                </a:lnTo>
                <a:lnTo>
                  <a:pt x="49888" y="52485"/>
                </a:lnTo>
                <a:lnTo>
                  <a:pt x="49095" y="54834"/>
                </a:lnTo>
                <a:lnTo>
                  <a:pt x="47773" y="57193"/>
                </a:lnTo>
                <a:lnTo>
                  <a:pt x="46098" y="59560"/>
                </a:lnTo>
                <a:lnTo>
                  <a:pt x="44187" y="61138"/>
                </a:lnTo>
                <a:lnTo>
                  <a:pt x="42120" y="62190"/>
                </a:lnTo>
                <a:lnTo>
                  <a:pt x="39947" y="62891"/>
                </a:lnTo>
                <a:lnTo>
                  <a:pt x="37706" y="64152"/>
                </a:lnTo>
                <a:lnTo>
                  <a:pt x="35418" y="65787"/>
                </a:lnTo>
                <a:lnTo>
                  <a:pt x="33098" y="67670"/>
                </a:lnTo>
                <a:lnTo>
                  <a:pt x="30758" y="68926"/>
                </a:lnTo>
                <a:lnTo>
                  <a:pt x="28404" y="69763"/>
                </a:lnTo>
                <a:lnTo>
                  <a:pt x="22716" y="71106"/>
                </a:lnTo>
                <a:lnTo>
                  <a:pt x="21455" y="71217"/>
                </a:lnTo>
                <a:lnTo>
                  <a:pt x="19822" y="71290"/>
                </a:lnTo>
                <a:lnTo>
                  <a:pt x="17938" y="71339"/>
                </a:lnTo>
                <a:lnTo>
                  <a:pt x="16683" y="70578"/>
                </a:lnTo>
                <a:lnTo>
                  <a:pt x="15846" y="69277"/>
                </a:lnTo>
                <a:lnTo>
                  <a:pt x="15288" y="67616"/>
                </a:lnTo>
                <a:lnTo>
                  <a:pt x="14122" y="66508"/>
                </a:lnTo>
                <a:lnTo>
                  <a:pt x="12551" y="65770"/>
                </a:lnTo>
                <a:lnTo>
                  <a:pt x="10711" y="65278"/>
                </a:lnTo>
                <a:lnTo>
                  <a:pt x="8689" y="64156"/>
                </a:lnTo>
                <a:lnTo>
                  <a:pt x="6548" y="62614"/>
                </a:lnTo>
                <a:lnTo>
                  <a:pt x="4327" y="60793"/>
                </a:lnTo>
                <a:lnTo>
                  <a:pt x="2846" y="57991"/>
                </a:lnTo>
                <a:lnTo>
                  <a:pt x="1859" y="54535"/>
                </a:lnTo>
                <a:lnTo>
                  <a:pt x="1201" y="50644"/>
                </a:lnTo>
                <a:lnTo>
                  <a:pt x="762" y="47256"/>
                </a:lnTo>
                <a:lnTo>
                  <a:pt x="470" y="44204"/>
                </a:lnTo>
                <a:lnTo>
                  <a:pt x="274" y="41376"/>
                </a:lnTo>
                <a:lnTo>
                  <a:pt x="144" y="38696"/>
                </a:lnTo>
                <a:lnTo>
                  <a:pt x="0" y="33602"/>
                </a:lnTo>
                <a:lnTo>
                  <a:pt x="755" y="31132"/>
                </a:lnTo>
                <a:lnTo>
                  <a:pt x="2053" y="28693"/>
                </a:lnTo>
                <a:lnTo>
                  <a:pt x="3711" y="26272"/>
                </a:lnTo>
                <a:lnTo>
                  <a:pt x="4817" y="23864"/>
                </a:lnTo>
                <a:lnTo>
                  <a:pt x="5554" y="21466"/>
                </a:lnTo>
                <a:lnTo>
                  <a:pt x="6045" y="19073"/>
                </a:lnTo>
                <a:lnTo>
                  <a:pt x="7960" y="16684"/>
                </a:lnTo>
                <a:lnTo>
                  <a:pt x="10825" y="14297"/>
                </a:lnTo>
                <a:lnTo>
                  <a:pt x="19243" y="8556"/>
                </a:lnTo>
                <a:lnTo>
                  <a:pt x="20728" y="7291"/>
                </a:lnTo>
                <a:lnTo>
                  <a:pt x="22511" y="5655"/>
                </a:lnTo>
                <a:lnTo>
                  <a:pt x="24494" y="3770"/>
                </a:lnTo>
                <a:lnTo>
                  <a:pt x="27403" y="2513"/>
                </a:lnTo>
                <a:lnTo>
                  <a:pt x="30930" y="1675"/>
                </a:lnTo>
                <a:lnTo>
                  <a:pt x="34870" y="1116"/>
                </a:lnTo>
                <a:lnTo>
                  <a:pt x="37495" y="1538"/>
                </a:lnTo>
                <a:lnTo>
                  <a:pt x="39246" y="2613"/>
                </a:lnTo>
                <a:lnTo>
                  <a:pt x="40413" y="4123"/>
                </a:lnTo>
                <a:lnTo>
                  <a:pt x="41985" y="5130"/>
                </a:lnTo>
                <a:lnTo>
                  <a:pt x="43826" y="5801"/>
                </a:lnTo>
                <a:lnTo>
                  <a:pt x="45848" y="6248"/>
                </a:lnTo>
                <a:lnTo>
                  <a:pt x="47989" y="7340"/>
                </a:lnTo>
                <a:lnTo>
                  <a:pt x="50211" y="8862"/>
                </a:lnTo>
                <a:lnTo>
                  <a:pt x="52485" y="10670"/>
                </a:lnTo>
                <a:lnTo>
                  <a:pt x="54795" y="12670"/>
                </a:lnTo>
                <a:lnTo>
                  <a:pt x="57129" y="14796"/>
                </a:lnTo>
                <a:lnTo>
                  <a:pt x="61840" y="19276"/>
                </a:lnTo>
                <a:lnTo>
                  <a:pt x="69916" y="27193"/>
                </a:lnTo>
                <a:lnTo>
                  <a:pt x="70385" y="28447"/>
                </a:lnTo>
                <a:lnTo>
                  <a:pt x="70697" y="30077"/>
                </a:lnTo>
                <a:lnTo>
                  <a:pt x="70906" y="31958"/>
                </a:lnTo>
                <a:lnTo>
                  <a:pt x="71044" y="34005"/>
                </a:lnTo>
                <a:lnTo>
                  <a:pt x="71137" y="36164"/>
                </a:lnTo>
                <a:lnTo>
                  <a:pt x="71199" y="38397"/>
                </a:lnTo>
                <a:lnTo>
                  <a:pt x="70446" y="40679"/>
                </a:lnTo>
                <a:lnTo>
                  <a:pt x="69151" y="42994"/>
                </a:lnTo>
                <a:lnTo>
                  <a:pt x="67493" y="45331"/>
                </a:lnTo>
                <a:lnTo>
                  <a:pt x="66388" y="47683"/>
                </a:lnTo>
                <a:lnTo>
                  <a:pt x="65651" y="50045"/>
                </a:lnTo>
                <a:lnTo>
                  <a:pt x="65161" y="52413"/>
                </a:lnTo>
                <a:lnTo>
                  <a:pt x="64039" y="53992"/>
                </a:lnTo>
                <a:lnTo>
                  <a:pt x="62498" y="55044"/>
                </a:lnTo>
                <a:lnTo>
                  <a:pt x="60677" y="55746"/>
                </a:lnTo>
                <a:lnTo>
                  <a:pt x="58669" y="56214"/>
                </a:lnTo>
                <a:lnTo>
                  <a:pt x="56536" y="56526"/>
                </a:lnTo>
                <a:lnTo>
                  <a:pt x="54321" y="56734"/>
                </a:lnTo>
                <a:lnTo>
                  <a:pt x="52051" y="56872"/>
                </a:lnTo>
                <a:lnTo>
                  <a:pt x="44129" y="57113"/>
                </a:lnTo>
                <a:lnTo>
                  <a:pt x="39364" y="57139"/>
                </a:lnTo>
                <a:lnTo>
                  <a:pt x="37317" y="56349"/>
                </a:lnTo>
                <a:lnTo>
                  <a:pt x="35158" y="55028"/>
                </a:lnTo>
                <a:lnTo>
                  <a:pt x="32925" y="53354"/>
                </a:lnTo>
                <a:lnTo>
                  <a:pt x="31437" y="51444"/>
                </a:lnTo>
                <a:lnTo>
                  <a:pt x="30444" y="49377"/>
                </a:lnTo>
                <a:lnTo>
                  <a:pt x="29783" y="47206"/>
                </a:lnTo>
                <a:lnTo>
                  <a:pt x="29342" y="44964"/>
                </a:lnTo>
                <a:lnTo>
                  <a:pt x="29048" y="42676"/>
                </a:lnTo>
                <a:lnTo>
                  <a:pt x="28851" y="40357"/>
                </a:lnTo>
                <a:lnTo>
                  <a:pt x="29514" y="38017"/>
                </a:lnTo>
                <a:lnTo>
                  <a:pt x="30750" y="35663"/>
                </a:lnTo>
                <a:lnTo>
                  <a:pt x="32368" y="33300"/>
                </a:lnTo>
                <a:lnTo>
                  <a:pt x="34240" y="30137"/>
                </a:lnTo>
                <a:lnTo>
                  <a:pt x="36282" y="26441"/>
                </a:lnTo>
                <a:lnTo>
                  <a:pt x="38437" y="22390"/>
                </a:lnTo>
                <a:lnTo>
                  <a:pt x="40667" y="18895"/>
                </a:lnTo>
                <a:lnTo>
                  <a:pt x="42948" y="15772"/>
                </a:lnTo>
                <a:lnTo>
                  <a:pt x="45262" y="12895"/>
                </a:lnTo>
                <a:lnTo>
                  <a:pt x="47599" y="10978"/>
                </a:lnTo>
                <a:lnTo>
                  <a:pt x="49950" y="9700"/>
                </a:lnTo>
                <a:lnTo>
                  <a:pt x="52312" y="8848"/>
                </a:lnTo>
                <a:lnTo>
                  <a:pt x="53886" y="7486"/>
                </a:lnTo>
                <a:lnTo>
                  <a:pt x="54935" y="5784"/>
                </a:lnTo>
                <a:lnTo>
                  <a:pt x="5703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4600585" y="3200400"/>
            <a:ext cx="592832" cy="307163"/>
            <a:chOff x="4600585" y="3200400"/>
            <a:chExt cx="592832" cy="307163"/>
          </a:xfrm>
        </p:grpSpPr>
        <p:sp>
          <p:nvSpPr>
            <p:cNvPr id="9" name="SMARTPenAnnotation123"/>
            <p:cNvSpPr/>
            <p:nvPr/>
          </p:nvSpPr>
          <p:spPr>
            <a:xfrm>
              <a:off x="5136384" y="3200400"/>
              <a:ext cx="57033" cy="54040"/>
            </a:xfrm>
            <a:custGeom>
              <a:avLst/>
              <a:gdLst/>
              <a:ahLst/>
              <a:cxnLst/>
              <a:rect l="0" t="0" r="0" b="0"/>
              <a:pathLst>
                <a:path w="57033" h="54040">
                  <a:moveTo>
                    <a:pt x="42834" y="0"/>
                  </a:moveTo>
                  <a:lnTo>
                    <a:pt x="48985" y="0"/>
                  </a:lnTo>
                  <a:lnTo>
                    <a:pt x="49316" y="793"/>
                  </a:lnTo>
                  <a:lnTo>
                    <a:pt x="49537" y="2116"/>
                  </a:lnTo>
                  <a:lnTo>
                    <a:pt x="49684" y="3792"/>
                  </a:lnTo>
                  <a:lnTo>
                    <a:pt x="50576" y="4909"/>
                  </a:lnTo>
                  <a:lnTo>
                    <a:pt x="51964" y="5654"/>
                  </a:lnTo>
                  <a:lnTo>
                    <a:pt x="53683" y="6150"/>
                  </a:lnTo>
                  <a:lnTo>
                    <a:pt x="54830" y="7275"/>
                  </a:lnTo>
                  <a:lnTo>
                    <a:pt x="55594" y="8819"/>
                  </a:lnTo>
                  <a:lnTo>
                    <a:pt x="56820" y="13207"/>
                  </a:lnTo>
                  <a:lnTo>
                    <a:pt x="56921" y="14361"/>
                  </a:lnTo>
                  <a:lnTo>
                    <a:pt x="56988" y="15924"/>
                  </a:lnTo>
                  <a:lnTo>
                    <a:pt x="57032" y="17759"/>
                  </a:lnTo>
                  <a:lnTo>
                    <a:pt x="56268" y="18983"/>
                  </a:lnTo>
                  <a:lnTo>
                    <a:pt x="54966" y="19799"/>
                  </a:lnTo>
                  <a:lnTo>
                    <a:pt x="53303" y="20343"/>
                  </a:lnTo>
                  <a:lnTo>
                    <a:pt x="52195" y="21499"/>
                  </a:lnTo>
                  <a:lnTo>
                    <a:pt x="51456" y="23064"/>
                  </a:lnTo>
                  <a:lnTo>
                    <a:pt x="50270" y="27486"/>
                  </a:lnTo>
                  <a:lnTo>
                    <a:pt x="49379" y="27849"/>
                  </a:lnTo>
                  <a:lnTo>
                    <a:pt x="47991" y="28091"/>
                  </a:lnTo>
                  <a:lnTo>
                    <a:pt x="46272" y="28252"/>
                  </a:lnTo>
                  <a:lnTo>
                    <a:pt x="44333" y="28360"/>
                  </a:lnTo>
                  <a:lnTo>
                    <a:pt x="36985" y="28546"/>
                  </a:lnTo>
                  <a:lnTo>
                    <a:pt x="35760" y="27762"/>
                  </a:lnTo>
                  <a:lnTo>
                    <a:pt x="34149" y="26445"/>
                  </a:lnTo>
                  <a:lnTo>
                    <a:pt x="32282" y="24774"/>
                  </a:lnTo>
                  <a:lnTo>
                    <a:pt x="31037" y="22866"/>
                  </a:lnTo>
                  <a:lnTo>
                    <a:pt x="30207" y="20800"/>
                  </a:lnTo>
                  <a:lnTo>
                    <a:pt x="28875" y="15574"/>
                  </a:lnTo>
                  <a:lnTo>
                    <a:pt x="28765" y="14351"/>
                  </a:lnTo>
                  <a:lnTo>
                    <a:pt x="28692" y="12742"/>
                  </a:lnTo>
                  <a:lnTo>
                    <a:pt x="28575" y="8249"/>
                  </a:lnTo>
                  <a:lnTo>
                    <a:pt x="28547" y="28"/>
                  </a:lnTo>
                  <a:lnTo>
                    <a:pt x="34698" y="6153"/>
                  </a:lnTo>
                  <a:lnTo>
                    <a:pt x="35029" y="7277"/>
                  </a:lnTo>
                  <a:lnTo>
                    <a:pt x="35249" y="8820"/>
                  </a:lnTo>
                  <a:lnTo>
                    <a:pt x="35396" y="10642"/>
                  </a:lnTo>
                  <a:lnTo>
                    <a:pt x="35494" y="12651"/>
                  </a:lnTo>
                  <a:lnTo>
                    <a:pt x="35603" y="16999"/>
                  </a:lnTo>
                  <a:lnTo>
                    <a:pt x="35690" y="45246"/>
                  </a:lnTo>
                  <a:lnTo>
                    <a:pt x="34896" y="46832"/>
                  </a:lnTo>
                  <a:lnTo>
                    <a:pt x="33574" y="47890"/>
                  </a:lnTo>
                  <a:lnTo>
                    <a:pt x="29540" y="49588"/>
                  </a:lnTo>
                  <a:lnTo>
                    <a:pt x="28415" y="50521"/>
                  </a:lnTo>
                  <a:lnTo>
                    <a:pt x="26872" y="51937"/>
                  </a:lnTo>
                  <a:lnTo>
                    <a:pt x="25049" y="53674"/>
                  </a:lnTo>
                  <a:lnTo>
                    <a:pt x="23040" y="54039"/>
                  </a:lnTo>
                  <a:lnTo>
                    <a:pt x="20907" y="53488"/>
                  </a:lnTo>
                  <a:lnTo>
                    <a:pt x="15572" y="50694"/>
                  </a:lnTo>
                  <a:lnTo>
                    <a:pt x="14341" y="49671"/>
                  </a:lnTo>
                  <a:lnTo>
                    <a:pt x="12726" y="48195"/>
                  </a:lnTo>
                  <a:lnTo>
                    <a:pt x="8224" y="43915"/>
                  </a:lnTo>
                  <a:lnTo>
                    <a:pt x="3652" y="39382"/>
                  </a:lnTo>
                  <a:lnTo>
                    <a:pt x="2425" y="37367"/>
                  </a:lnTo>
                  <a:lnTo>
                    <a:pt x="1607" y="35230"/>
                  </a:lnTo>
                  <a:lnTo>
                    <a:pt x="295" y="29889"/>
                  </a:lnTo>
                  <a:lnTo>
                    <a:pt x="187" y="28657"/>
                  </a:lnTo>
                  <a:lnTo>
                    <a:pt x="115" y="27042"/>
                  </a:lnTo>
                  <a:lnTo>
                    <a:pt x="0" y="22539"/>
                  </a:lnTo>
                  <a:lnTo>
                    <a:pt x="784" y="21376"/>
                  </a:lnTo>
                  <a:lnTo>
                    <a:pt x="2101" y="19807"/>
                  </a:lnTo>
                  <a:lnTo>
                    <a:pt x="6125" y="15377"/>
                  </a:lnTo>
                  <a:lnTo>
                    <a:pt x="7249" y="15014"/>
                  </a:lnTo>
                  <a:lnTo>
                    <a:pt x="8792" y="14772"/>
                  </a:lnTo>
                  <a:lnTo>
                    <a:pt x="10615" y="14610"/>
                  </a:lnTo>
                  <a:lnTo>
                    <a:pt x="11829" y="13709"/>
                  </a:lnTo>
                  <a:lnTo>
                    <a:pt x="12640" y="12314"/>
                  </a:lnTo>
                  <a:lnTo>
                    <a:pt x="13179" y="10590"/>
                  </a:lnTo>
                  <a:lnTo>
                    <a:pt x="15127" y="9441"/>
                  </a:lnTo>
                  <a:lnTo>
                    <a:pt x="18013" y="8675"/>
                  </a:lnTo>
                  <a:lnTo>
                    <a:pt x="21524" y="8165"/>
                  </a:lnTo>
                  <a:lnTo>
                    <a:pt x="24659" y="7824"/>
                  </a:lnTo>
                  <a:lnTo>
                    <a:pt x="27542" y="7597"/>
                  </a:lnTo>
                  <a:lnTo>
                    <a:pt x="34081" y="7233"/>
                  </a:lnTo>
                  <a:lnTo>
                    <a:pt x="35411" y="7997"/>
                  </a:lnTo>
                  <a:lnTo>
                    <a:pt x="37092" y="9300"/>
                  </a:lnTo>
                  <a:lnTo>
                    <a:pt x="39006" y="10962"/>
                  </a:lnTo>
                  <a:lnTo>
                    <a:pt x="41076" y="12070"/>
                  </a:lnTo>
                  <a:lnTo>
                    <a:pt x="43250" y="12809"/>
                  </a:lnTo>
                  <a:lnTo>
                    <a:pt x="49944" y="14279"/>
                  </a:lnTo>
                  <a:lnTo>
                    <a:pt x="43824" y="20437"/>
                  </a:lnTo>
                  <a:lnTo>
                    <a:pt x="42701" y="20768"/>
                  </a:lnTo>
                  <a:lnTo>
                    <a:pt x="41158" y="20989"/>
                  </a:lnTo>
                  <a:lnTo>
                    <a:pt x="39335" y="21136"/>
                  </a:lnTo>
                  <a:lnTo>
                    <a:pt x="37326" y="21235"/>
                  </a:lnTo>
                  <a:lnTo>
                    <a:pt x="28547" y="2143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24"/>
            <p:cNvSpPr/>
            <p:nvPr/>
          </p:nvSpPr>
          <p:spPr>
            <a:xfrm>
              <a:off x="4600585" y="3343275"/>
              <a:ext cx="121328" cy="164288"/>
            </a:xfrm>
            <a:custGeom>
              <a:avLst/>
              <a:gdLst/>
              <a:ahLst/>
              <a:cxnLst/>
              <a:rect l="0" t="0" r="0" b="0"/>
              <a:pathLst>
                <a:path w="121328" h="164288">
                  <a:moveTo>
                    <a:pt x="85715" y="28575"/>
                  </a:moveTo>
                  <a:lnTo>
                    <a:pt x="79564" y="28575"/>
                  </a:lnTo>
                  <a:lnTo>
                    <a:pt x="79233" y="27781"/>
                  </a:lnTo>
                  <a:lnTo>
                    <a:pt x="78865" y="24782"/>
                  </a:lnTo>
                  <a:lnTo>
                    <a:pt x="77179" y="23665"/>
                  </a:lnTo>
                  <a:lnTo>
                    <a:pt x="74468" y="22921"/>
                  </a:lnTo>
                  <a:lnTo>
                    <a:pt x="66295" y="21725"/>
                  </a:lnTo>
                  <a:lnTo>
                    <a:pt x="63061" y="21562"/>
                  </a:lnTo>
                  <a:lnTo>
                    <a:pt x="58184" y="21489"/>
                  </a:lnTo>
                  <a:lnTo>
                    <a:pt x="45185" y="21439"/>
                  </a:lnTo>
                  <a:lnTo>
                    <a:pt x="43613" y="22230"/>
                  </a:lnTo>
                  <a:lnTo>
                    <a:pt x="41772" y="23551"/>
                  </a:lnTo>
                  <a:lnTo>
                    <a:pt x="39751" y="25225"/>
                  </a:lnTo>
                  <a:lnTo>
                    <a:pt x="37610" y="26342"/>
                  </a:lnTo>
                  <a:lnTo>
                    <a:pt x="35388" y="27086"/>
                  </a:lnTo>
                  <a:lnTo>
                    <a:pt x="33114" y="27582"/>
                  </a:lnTo>
                  <a:lnTo>
                    <a:pt x="30804" y="28707"/>
                  </a:lnTo>
                  <a:lnTo>
                    <a:pt x="28470" y="30250"/>
                  </a:lnTo>
                  <a:lnTo>
                    <a:pt x="26120" y="32073"/>
                  </a:lnTo>
                  <a:lnTo>
                    <a:pt x="23760" y="34875"/>
                  </a:lnTo>
                  <a:lnTo>
                    <a:pt x="21393" y="38331"/>
                  </a:lnTo>
                  <a:lnTo>
                    <a:pt x="19021" y="42223"/>
                  </a:lnTo>
                  <a:lnTo>
                    <a:pt x="16646" y="45611"/>
                  </a:lnTo>
                  <a:lnTo>
                    <a:pt x="14269" y="48664"/>
                  </a:lnTo>
                  <a:lnTo>
                    <a:pt x="11890" y="51492"/>
                  </a:lnTo>
                  <a:lnTo>
                    <a:pt x="9511" y="54171"/>
                  </a:lnTo>
                  <a:lnTo>
                    <a:pt x="4750" y="59266"/>
                  </a:lnTo>
                  <a:lnTo>
                    <a:pt x="3163" y="62529"/>
                  </a:lnTo>
                  <a:lnTo>
                    <a:pt x="2106" y="66292"/>
                  </a:lnTo>
                  <a:lnTo>
                    <a:pt x="1400" y="70388"/>
                  </a:lnTo>
                  <a:lnTo>
                    <a:pt x="930" y="74707"/>
                  </a:lnTo>
                  <a:lnTo>
                    <a:pt x="617" y="79173"/>
                  </a:lnTo>
                  <a:lnTo>
                    <a:pt x="408" y="83738"/>
                  </a:lnTo>
                  <a:lnTo>
                    <a:pt x="175" y="93044"/>
                  </a:lnTo>
                  <a:lnTo>
                    <a:pt x="0" y="126216"/>
                  </a:lnTo>
                  <a:lnTo>
                    <a:pt x="791" y="130181"/>
                  </a:lnTo>
                  <a:lnTo>
                    <a:pt x="2111" y="133618"/>
                  </a:lnTo>
                  <a:lnTo>
                    <a:pt x="3785" y="136704"/>
                  </a:lnTo>
                  <a:lnTo>
                    <a:pt x="4901" y="139555"/>
                  </a:lnTo>
                  <a:lnTo>
                    <a:pt x="5645" y="142249"/>
                  </a:lnTo>
                  <a:lnTo>
                    <a:pt x="6141" y="144839"/>
                  </a:lnTo>
                  <a:lnTo>
                    <a:pt x="7266" y="148153"/>
                  </a:lnTo>
                  <a:lnTo>
                    <a:pt x="8809" y="151950"/>
                  </a:lnTo>
                  <a:lnTo>
                    <a:pt x="10632" y="156068"/>
                  </a:lnTo>
                  <a:lnTo>
                    <a:pt x="13434" y="158814"/>
                  </a:lnTo>
                  <a:lnTo>
                    <a:pt x="16890" y="160645"/>
                  </a:lnTo>
                  <a:lnTo>
                    <a:pt x="20782" y="161865"/>
                  </a:lnTo>
                  <a:lnTo>
                    <a:pt x="24170" y="162679"/>
                  </a:lnTo>
                  <a:lnTo>
                    <a:pt x="27222" y="163221"/>
                  </a:lnTo>
                  <a:lnTo>
                    <a:pt x="30051" y="163583"/>
                  </a:lnTo>
                  <a:lnTo>
                    <a:pt x="32731" y="163824"/>
                  </a:lnTo>
                  <a:lnTo>
                    <a:pt x="35311" y="163984"/>
                  </a:lnTo>
                  <a:lnTo>
                    <a:pt x="37824" y="164092"/>
                  </a:lnTo>
                  <a:lnTo>
                    <a:pt x="48947" y="164242"/>
                  </a:lnTo>
                  <a:lnTo>
                    <a:pt x="58505" y="164287"/>
                  </a:lnTo>
                  <a:lnTo>
                    <a:pt x="61225" y="163500"/>
                  </a:lnTo>
                  <a:lnTo>
                    <a:pt x="63831" y="162181"/>
                  </a:lnTo>
                  <a:lnTo>
                    <a:pt x="66363" y="160508"/>
                  </a:lnTo>
                  <a:lnTo>
                    <a:pt x="69639" y="158599"/>
                  </a:lnTo>
                  <a:lnTo>
                    <a:pt x="73410" y="156533"/>
                  </a:lnTo>
                  <a:lnTo>
                    <a:pt x="77511" y="154361"/>
                  </a:lnTo>
                  <a:lnTo>
                    <a:pt x="81040" y="151326"/>
                  </a:lnTo>
                  <a:lnTo>
                    <a:pt x="84186" y="147715"/>
                  </a:lnTo>
                  <a:lnTo>
                    <a:pt x="87076" y="143720"/>
                  </a:lnTo>
                  <a:lnTo>
                    <a:pt x="89797" y="140263"/>
                  </a:lnTo>
                  <a:lnTo>
                    <a:pt x="92405" y="137165"/>
                  </a:lnTo>
                  <a:lnTo>
                    <a:pt x="94938" y="134306"/>
                  </a:lnTo>
                  <a:lnTo>
                    <a:pt x="101984" y="126896"/>
                  </a:lnTo>
                  <a:lnTo>
                    <a:pt x="106086" y="122697"/>
                  </a:lnTo>
                  <a:lnTo>
                    <a:pt x="108820" y="118310"/>
                  </a:lnTo>
                  <a:lnTo>
                    <a:pt x="110644" y="113798"/>
                  </a:lnTo>
                  <a:lnTo>
                    <a:pt x="111859" y="109203"/>
                  </a:lnTo>
                  <a:lnTo>
                    <a:pt x="113463" y="104552"/>
                  </a:lnTo>
                  <a:lnTo>
                    <a:pt x="115326" y="99864"/>
                  </a:lnTo>
                  <a:lnTo>
                    <a:pt x="117362" y="95151"/>
                  </a:lnTo>
                  <a:lnTo>
                    <a:pt x="118719" y="90421"/>
                  </a:lnTo>
                  <a:lnTo>
                    <a:pt x="119624" y="85680"/>
                  </a:lnTo>
                  <a:lnTo>
                    <a:pt x="120227" y="80933"/>
                  </a:lnTo>
                  <a:lnTo>
                    <a:pt x="120629" y="76180"/>
                  </a:lnTo>
                  <a:lnTo>
                    <a:pt x="120897" y="71424"/>
                  </a:lnTo>
                  <a:lnTo>
                    <a:pt x="121195" y="62700"/>
                  </a:lnTo>
                  <a:lnTo>
                    <a:pt x="121327" y="56177"/>
                  </a:lnTo>
                  <a:lnTo>
                    <a:pt x="120569" y="53326"/>
                  </a:lnTo>
                  <a:lnTo>
                    <a:pt x="119270" y="50632"/>
                  </a:lnTo>
                  <a:lnTo>
                    <a:pt x="115709" y="45522"/>
                  </a:lnTo>
                  <a:lnTo>
                    <a:pt x="113648" y="43048"/>
                  </a:lnTo>
                  <a:lnTo>
                    <a:pt x="111481" y="40604"/>
                  </a:lnTo>
                  <a:lnTo>
                    <a:pt x="106956" y="35773"/>
                  </a:lnTo>
                  <a:lnTo>
                    <a:pt x="95215" y="23819"/>
                  </a:lnTo>
                  <a:lnTo>
                    <a:pt x="79687" y="8260"/>
                  </a:lnTo>
                  <a:lnTo>
                    <a:pt x="78522" y="7888"/>
                  </a:lnTo>
                  <a:lnTo>
                    <a:pt x="75109" y="7474"/>
                  </a:lnTo>
                  <a:lnTo>
                    <a:pt x="73088" y="6570"/>
                  </a:lnTo>
                  <a:lnTo>
                    <a:pt x="70947" y="5174"/>
                  </a:lnTo>
                  <a:lnTo>
                    <a:pt x="64307" y="17"/>
                  </a:lnTo>
                  <a:lnTo>
                    <a:pt x="64286" y="1"/>
                  </a:lnTo>
                  <a:lnTo>
                    <a:pt x="64284" y="1"/>
                  </a:lnTo>
                  <a:lnTo>
                    <a:pt x="64283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25"/>
            <p:cNvSpPr/>
            <p:nvPr/>
          </p:nvSpPr>
          <p:spPr>
            <a:xfrm>
              <a:off x="4786324" y="3243263"/>
              <a:ext cx="200014" cy="264212"/>
            </a:xfrm>
            <a:custGeom>
              <a:avLst/>
              <a:gdLst/>
              <a:ahLst/>
              <a:cxnLst/>
              <a:rect l="0" t="0" r="0" b="0"/>
              <a:pathLst>
                <a:path w="200014" h="264212">
                  <a:moveTo>
                    <a:pt x="92857" y="128587"/>
                  </a:moveTo>
                  <a:lnTo>
                    <a:pt x="86706" y="128587"/>
                  </a:lnTo>
                  <a:lnTo>
                    <a:pt x="82215" y="124794"/>
                  </a:lnTo>
                  <a:lnTo>
                    <a:pt x="80206" y="123677"/>
                  </a:lnTo>
                  <a:lnTo>
                    <a:pt x="74380" y="122105"/>
                  </a:lnTo>
                  <a:lnTo>
                    <a:pt x="71507" y="121639"/>
                  </a:lnTo>
                  <a:lnTo>
                    <a:pt x="68022" y="121530"/>
                  </a:lnTo>
                  <a:lnTo>
                    <a:pt x="57805" y="121469"/>
                  </a:lnTo>
                  <a:lnTo>
                    <a:pt x="54408" y="122254"/>
                  </a:lnTo>
                  <a:lnTo>
                    <a:pt x="48516" y="125243"/>
                  </a:lnTo>
                  <a:lnTo>
                    <a:pt x="43252" y="129217"/>
                  </a:lnTo>
                  <a:lnTo>
                    <a:pt x="38267" y="133629"/>
                  </a:lnTo>
                  <a:lnTo>
                    <a:pt x="33405" y="138236"/>
                  </a:lnTo>
                  <a:lnTo>
                    <a:pt x="30203" y="140576"/>
                  </a:lnTo>
                  <a:lnTo>
                    <a:pt x="26482" y="142929"/>
                  </a:lnTo>
                  <a:lnTo>
                    <a:pt x="22413" y="145292"/>
                  </a:lnTo>
                  <a:lnTo>
                    <a:pt x="18907" y="147661"/>
                  </a:lnTo>
                  <a:lnTo>
                    <a:pt x="12894" y="152410"/>
                  </a:lnTo>
                  <a:lnTo>
                    <a:pt x="7576" y="157166"/>
                  </a:lnTo>
                  <a:lnTo>
                    <a:pt x="5047" y="159546"/>
                  </a:lnTo>
                  <a:lnTo>
                    <a:pt x="3361" y="162720"/>
                  </a:lnTo>
                  <a:lnTo>
                    <a:pt x="1487" y="170480"/>
                  </a:lnTo>
                  <a:lnTo>
                    <a:pt x="654" y="177104"/>
                  </a:lnTo>
                  <a:lnTo>
                    <a:pt x="284" y="184281"/>
                  </a:lnTo>
                  <a:lnTo>
                    <a:pt x="47" y="206175"/>
                  </a:lnTo>
                  <a:lnTo>
                    <a:pt x="0" y="226022"/>
                  </a:lnTo>
                  <a:lnTo>
                    <a:pt x="790" y="230056"/>
                  </a:lnTo>
                  <a:lnTo>
                    <a:pt x="3784" y="236655"/>
                  </a:lnTo>
                  <a:lnTo>
                    <a:pt x="12988" y="254641"/>
                  </a:lnTo>
                  <a:lnTo>
                    <a:pt x="17687" y="260216"/>
                  </a:lnTo>
                  <a:lnTo>
                    <a:pt x="19724" y="261583"/>
                  </a:lnTo>
                  <a:lnTo>
                    <a:pt x="24106" y="263102"/>
                  </a:lnTo>
                  <a:lnTo>
                    <a:pt x="28699" y="263777"/>
                  </a:lnTo>
                  <a:lnTo>
                    <a:pt x="33386" y="264078"/>
                  </a:lnTo>
                  <a:lnTo>
                    <a:pt x="38115" y="264211"/>
                  </a:lnTo>
                  <a:lnTo>
                    <a:pt x="40487" y="263453"/>
                  </a:lnTo>
                  <a:lnTo>
                    <a:pt x="45240" y="260494"/>
                  </a:lnTo>
                  <a:lnTo>
                    <a:pt x="49998" y="258649"/>
                  </a:lnTo>
                  <a:lnTo>
                    <a:pt x="52378" y="258158"/>
                  </a:lnTo>
                  <a:lnTo>
                    <a:pt x="54758" y="256242"/>
                  </a:lnTo>
                  <a:lnTo>
                    <a:pt x="59520" y="249881"/>
                  </a:lnTo>
                  <a:lnTo>
                    <a:pt x="64282" y="243878"/>
                  </a:lnTo>
                  <a:lnTo>
                    <a:pt x="69044" y="237771"/>
                  </a:lnTo>
                  <a:lnTo>
                    <a:pt x="73807" y="229765"/>
                  </a:lnTo>
                  <a:lnTo>
                    <a:pt x="78569" y="220915"/>
                  </a:lnTo>
                  <a:lnTo>
                    <a:pt x="80951" y="216333"/>
                  </a:lnTo>
                  <a:lnTo>
                    <a:pt x="85713" y="209125"/>
                  </a:lnTo>
                  <a:lnTo>
                    <a:pt x="88094" y="206091"/>
                  </a:lnTo>
                  <a:lnTo>
                    <a:pt x="89682" y="201687"/>
                  </a:lnTo>
                  <a:lnTo>
                    <a:pt x="90740" y="196371"/>
                  </a:lnTo>
                  <a:lnTo>
                    <a:pt x="91446" y="190444"/>
                  </a:lnTo>
                  <a:lnTo>
                    <a:pt x="92710" y="184907"/>
                  </a:lnTo>
                  <a:lnTo>
                    <a:pt x="94346" y="179627"/>
                  </a:lnTo>
                  <a:lnTo>
                    <a:pt x="96231" y="174520"/>
                  </a:lnTo>
                  <a:lnTo>
                    <a:pt x="98281" y="169527"/>
                  </a:lnTo>
                  <a:lnTo>
                    <a:pt x="100442" y="164612"/>
                  </a:lnTo>
                  <a:lnTo>
                    <a:pt x="102676" y="159747"/>
                  </a:lnTo>
                  <a:lnTo>
                    <a:pt x="104165" y="154916"/>
                  </a:lnTo>
                  <a:lnTo>
                    <a:pt x="105159" y="150109"/>
                  </a:lnTo>
                  <a:lnTo>
                    <a:pt x="105820" y="145316"/>
                  </a:lnTo>
                  <a:lnTo>
                    <a:pt x="106262" y="140533"/>
                  </a:lnTo>
                  <a:lnTo>
                    <a:pt x="106556" y="135757"/>
                  </a:lnTo>
                  <a:lnTo>
                    <a:pt x="106883" y="126217"/>
                  </a:lnTo>
                  <a:lnTo>
                    <a:pt x="107093" y="107158"/>
                  </a:lnTo>
                  <a:lnTo>
                    <a:pt x="107134" y="88106"/>
                  </a:lnTo>
                  <a:lnTo>
                    <a:pt x="106344" y="82549"/>
                  </a:lnTo>
                  <a:lnTo>
                    <a:pt x="105023" y="76464"/>
                  </a:lnTo>
                  <a:lnTo>
                    <a:pt x="103349" y="70026"/>
                  </a:lnTo>
                  <a:lnTo>
                    <a:pt x="102233" y="64146"/>
                  </a:lnTo>
                  <a:lnTo>
                    <a:pt x="101489" y="58639"/>
                  </a:lnTo>
                  <a:lnTo>
                    <a:pt x="100993" y="53379"/>
                  </a:lnTo>
                  <a:lnTo>
                    <a:pt x="98325" y="45419"/>
                  </a:lnTo>
                  <a:lnTo>
                    <a:pt x="96502" y="42186"/>
                  </a:lnTo>
                  <a:lnTo>
                    <a:pt x="94477" y="34359"/>
                  </a:lnTo>
                  <a:lnTo>
                    <a:pt x="93577" y="26383"/>
                  </a:lnTo>
                  <a:lnTo>
                    <a:pt x="93177" y="20192"/>
                  </a:lnTo>
                  <a:lnTo>
                    <a:pt x="92952" y="12244"/>
                  </a:lnTo>
                  <a:lnTo>
                    <a:pt x="92127" y="9750"/>
                  </a:lnTo>
                  <a:lnTo>
                    <a:pt x="87215" y="2160"/>
                  </a:lnTo>
                  <a:lnTo>
                    <a:pt x="85801" y="125"/>
                  </a:lnTo>
                  <a:lnTo>
                    <a:pt x="81615" y="24"/>
                  </a:lnTo>
                  <a:lnTo>
                    <a:pt x="85507" y="0"/>
                  </a:lnTo>
                  <a:lnTo>
                    <a:pt x="89445" y="3792"/>
                  </a:lnTo>
                  <a:lnTo>
                    <a:pt x="90582" y="5702"/>
                  </a:lnTo>
                  <a:lnTo>
                    <a:pt x="91846" y="9942"/>
                  </a:lnTo>
                  <a:lnTo>
                    <a:pt x="92557" y="16792"/>
                  </a:lnTo>
                  <a:lnTo>
                    <a:pt x="94840" y="23602"/>
                  </a:lnTo>
                  <a:lnTo>
                    <a:pt x="97707" y="31127"/>
                  </a:lnTo>
                  <a:lnTo>
                    <a:pt x="98981" y="37117"/>
                  </a:lnTo>
                  <a:lnTo>
                    <a:pt x="99547" y="44542"/>
                  </a:lnTo>
                  <a:lnTo>
                    <a:pt x="99698" y="48744"/>
                  </a:lnTo>
                  <a:lnTo>
                    <a:pt x="100593" y="53133"/>
                  </a:lnTo>
                  <a:lnTo>
                    <a:pt x="101983" y="57647"/>
                  </a:lnTo>
                  <a:lnTo>
                    <a:pt x="103704" y="62243"/>
                  </a:lnTo>
                  <a:lnTo>
                    <a:pt x="104850" y="66895"/>
                  </a:lnTo>
                  <a:lnTo>
                    <a:pt x="105615" y="71584"/>
                  </a:lnTo>
                  <a:lnTo>
                    <a:pt x="106125" y="76297"/>
                  </a:lnTo>
                  <a:lnTo>
                    <a:pt x="108808" y="83651"/>
                  </a:lnTo>
                  <a:lnTo>
                    <a:pt x="112646" y="91153"/>
                  </a:lnTo>
                  <a:lnTo>
                    <a:pt x="114781" y="96487"/>
                  </a:lnTo>
                  <a:lnTo>
                    <a:pt x="116998" y="102424"/>
                  </a:lnTo>
                  <a:lnTo>
                    <a:pt x="119269" y="107177"/>
                  </a:lnTo>
                  <a:lnTo>
                    <a:pt x="123911" y="114573"/>
                  </a:lnTo>
                  <a:lnTo>
                    <a:pt x="126502" y="122623"/>
                  </a:lnTo>
                  <a:lnTo>
                    <a:pt x="127193" y="126992"/>
                  </a:lnTo>
                  <a:lnTo>
                    <a:pt x="128448" y="131493"/>
                  </a:lnTo>
                  <a:lnTo>
                    <a:pt x="130078" y="136080"/>
                  </a:lnTo>
                  <a:lnTo>
                    <a:pt x="131958" y="140726"/>
                  </a:lnTo>
                  <a:lnTo>
                    <a:pt x="133212" y="145411"/>
                  </a:lnTo>
                  <a:lnTo>
                    <a:pt x="134048" y="150121"/>
                  </a:lnTo>
                  <a:lnTo>
                    <a:pt x="134605" y="154849"/>
                  </a:lnTo>
                  <a:lnTo>
                    <a:pt x="135770" y="159589"/>
                  </a:lnTo>
                  <a:lnTo>
                    <a:pt x="137341" y="164336"/>
                  </a:lnTo>
                  <a:lnTo>
                    <a:pt x="139182" y="169088"/>
                  </a:lnTo>
                  <a:lnTo>
                    <a:pt x="141203" y="173844"/>
                  </a:lnTo>
                  <a:lnTo>
                    <a:pt x="145564" y="183361"/>
                  </a:lnTo>
                  <a:lnTo>
                    <a:pt x="148633" y="188122"/>
                  </a:lnTo>
                  <a:lnTo>
                    <a:pt x="152266" y="192883"/>
                  </a:lnTo>
                  <a:lnTo>
                    <a:pt x="156275" y="197645"/>
                  </a:lnTo>
                  <a:lnTo>
                    <a:pt x="160730" y="205052"/>
                  </a:lnTo>
                  <a:lnTo>
                    <a:pt x="163504" y="211784"/>
                  </a:lnTo>
                  <a:lnTo>
                    <a:pt x="167382" y="220067"/>
                  </a:lnTo>
                  <a:lnTo>
                    <a:pt x="171752" y="226924"/>
                  </a:lnTo>
                  <a:lnTo>
                    <a:pt x="176340" y="232617"/>
                  </a:lnTo>
                  <a:lnTo>
                    <a:pt x="181025" y="237793"/>
                  </a:lnTo>
                  <a:lnTo>
                    <a:pt x="185753" y="242739"/>
                  </a:lnTo>
                  <a:lnTo>
                    <a:pt x="191464" y="248590"/>
                  </a:lnTo>
                  <a:lnTo>
                    <a:pt x="192726" y="249070"/>
                  </a:lnTo>
                  <a:lnTo>
                    <a:pt x="194361" y="249390"/>
                  </a:lnTo>
                  <a:lnTo>
                    <a:pt x="200013" y="25003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26"/>
            <p:cNvSpPr/>
            <p:nvPr/>
          </p:nvSpPr>
          <p:spPr>
            <a:xfrm>
              <a:off x="4979222" y="3200410"/>
              <a:ext cx="178566" cy="292884"/>
            </a:xfrm>
            <a:custGeom>
              <a:avLst/>
              <a:gdLst/>
              <a:ahLst/>
              <a:cxnLst/>
              <a:rect l="0" t="0" r="0" b="0"/>
              <a:pathLst>
                <a:path w="178566" h="292884">
                  <a:moveTo>
                    <a:pt x="85696" y="164296"/>
                  </a:moveTo>
                  <a:lnTo>
                    <a:pt x="74847" y="153447"/>
                  </a:lnTo>
                  <a:lnTo>
                    <a:pt x="72907" y="152301"/>
                  </a:lnTo>
                  <a:lnTo>
                    <a:pt x="68635" y="151027"/>
                  </a:lnTo>
                  <a:lnTo>
                    <a:pt x="64091" y="150461"/>
                  </a:lnTo>
                  <a:lnTo>
                    <a:pt x="58498" y="150098"/>
                  </a:lnTo>
                  <a:lnTo>
                    <a:pt x="53737" y="150035"/>
                  </a:lnTo>
                  <a:lnTo>
                    <a:pt x="47299" y="150016"/>
                  </a:lnTo>
                  <a:lnTo>
                    <a:pt x="45017" y="150807"/>
                  </a:lnTo>
                  <a:lnTo>
                    <a:pt x="40365" y="153803"/>
                  </a:lnTo>
                  <a:lnTo>
                    <a:pt x="35651" y="157780"/>
                  </a:lnTo>
                  <a:lnTo>
                    <a:pt x="30910" y="162194"/>
                  </a:lnTo>
                  <a:lnTo>
                    <a:pt x="21399" y="171495"/>
                  </a:lnTo>
                  <a:lnTo>
                    <a:pt x="11877" y="180975"/>
                  </a:lnTo>
                  <a:lnTo>
                    <a:pt x="10290" y="184147"/>
                  </a:lnTo>
                  <a:lnTo>
                    <a:pt x="8526" y="191904"/>
                  </a:lnTo>
                  <a:lnTo>
                    <a:pt x="5626" y="198527"/>
                  </a:lnTo>
                  <a:lnTo>
                    <a:pt x="3741" y="201404"/>
                  </a:lnTo>
                  <a:lnTo>
                    <a:pt x="1647" y="208834"/>
                  </a:lnTo>
                  <a:lnTo>
                    <a:pt x="716" y="216634"/>
                  </a:lnTo>
                  <a:lnTo>
                    <a:pt x="192" y="225488"/>
                  </a:lnTo>
                  <a:lnTo>
                    <a:pt x="37" y="233933"/>
                  </a:lnTo>
                  <a:lnTo>
                    <a:pt x="0" y="241812"/>
                  </a:lnTo>
                  <a:lnTo>
                    <a:pt x="784" y="245342"/>
                  </a:lnTo>
                  <a:lnTo>
                    <a:pt x="4886" y="254103"/>
                  </a:lnTo>
                  <a:lnTo>
                    <a:pt x="6125" y="259243"/>
                  </a:lnTo>
                  <a:lnTo>
                    <a:pt x="8792" y="264174"/>
                  </a:lnTo>
                  <a:lnTo>
                    <a:pt x="12623" y="269011"/>
                  </a:lnTo>
                  <a:lnTo>
                    <a:pt x="16971" y="273807"/>
                  </a:lnTo>
                  <a:lnTo>
                    <a:pt x="19242" y="275403"/>
                  </a:lnTo>
                  <a:lnTo>
                    <a:pt x="23882" y="277177"/>
                  </a:lnTo>
                  <a:lnTo>
                    <a:pt x="28590" y="277965"/>
                  </a:lnTo>
                  <a:lnTo>
                    <a:pt x="34287" y="278471"/>
                  </a:lnTo>
                  <a:lnTo>
                    <a:pt x="39067" y="278559"/>
                  </a:lnTo>
                  <a:lnTo>
                    <a:pt x="59528" y="278595"/>
                  </a:lnTo>
                  <a:lnTo>
                    <a:pt x="61107" y="277802"/>
                  </a:lnTo>
                  <a:lnTo>
                    <a:pt x="62160" y="276479"/>
                  </a:lnTo>
                  <a:lnTo>
                    <a:pt x="62862" y="274803"/>
                  </a:lnTo>
                  <a:lnTo>
                    <a:pt x="67642" y="268653"/>
                  </a:lnTo>
                  <a:lnTo>
                    <a:pt x="68897" y="266411"/>
                  </a:lnTo>
                  <a:lnTo>
                    <a:pt x="71458" y="259463"/>
                  </a:lnTo>
                  <a:lnTo>
                    <a:pt x="76098" y="252378"/>
                  </a:lnTo>
                  <a:lnTo>
                    <a:pt x="78619" y="244458"/>
                  </a:lnTo>
                  <a:lnTo>
                    <a:pt x="82021" y="236700"/>
                  </a:lnTo>
                  <a:lnTo>
                    <a:pt x="84063" y="227961"/>
                  </a:lnTo>
                  <a:lnTo>
                    <a:pt x="84970" y="219579"/>
                  </a:lnTo>
                  <a:lnTo>
                    <a:pt x="85374" y="213208"/>
                  </a:lnTo>
                  <a:lnTo>
                    <a:pt x="85553" y="205614"/>
                  </a:lnTo>
                  <a:lnTo>
                    <a:pt x="85688" y="173730"/>
                  </a:lnTo>
                  <a:lnTo>
                    <a:pt x="84897" y="168998"/>
                  </a:lnTo>
                  <a:lnTo>
                    <a:pt x="83576" y="164255"/>
                  </a:lnTo>
                  <a:lnTo>
                    <a:pt x="81902" y="159507"/>
                  </a:lnTo>
                  <a:lnTo>
                    <a:pt x="80785" y="154753"/>
                  </a:lnTo>
                  <a:lnTo>
                    <a:pt x="80041" y="149996"/>
                  </a:lnTo>
                  <a:lnTo>
                    <a:pt x="79545" y="145238"/>
                  </a:lnTo>
                  <a:lnTo>
                    <a:pt x="79214" y="140478"/>
                  </a:lnTo>
                  <a:lnTo>
                    <a:pt x="78994" y="135717"/>
                  </a:lnTo>
                  <a:lnTo>
                    <a:pt x="78846" y="130956"/>
                  </a:lnTo>
                  <a:lnTo>
                    <a:pt x="77955" y="126194"/>
                  </a:lnTo>
                  <a:lnTo>
                    <a:pt x="76567" y="121432"/>
                  </a:lnTo>
                  <a:lnTo>
                    <a:pt x="74847" y="116670"/>
                  </a:lnTo>
                  <a:lnTo>
                    <a:pt x="73701" y="111908"/>
                  </a:lnTo>
                  <a:lnTo>
                    <a:pt x="72937" y="107145"/>
                  </a:lnTo>
                  <a:lnTo>
                    <a:pt x="72428" y="102383"/>
                  </a:lnTo>
                  <a:lnTo>
                    <a:pt x="72088" y="97621"/>
                  </a:lnTo>
                  <a:lnTo>
                    <a:pt x="71862" y="92858"/>
                  </a:lnTo>
                  <a:lnTo>
                    <a:pt x="71710" y="88096"/>
                  </a:lnTo>
                  <a:lnTo>
                    <a:pt x="70816" y="83333"/>
                  </a:lnTo>
                  <a:lnTo>
                    <a:pt x="69426" y="78571"/>
                  </a:lnTo>
                  <a:lnTo>
                    <a:pt x="66559" y="69840"/>
                  </a:lnTo>
                  <a:lnTo>
                    <a:pt x="65284" y="63313"/>
                  </a:lnTo>
                  <a:lnTo>
                    <a:pt x="62602" y="55650"/>
                  </a:lnTo>
                  <a:lnTo>
                    <a:pt x="59557" y="47746"/>
                  </a:lnTo>
                  <a:lnTo>
                    <a:pt x="58204" y="41588"/>
                  </a:lnTo>
                  <a:lnTo>
                    <a:pt x="57603" y="34088"/>
                  </a:lnTo>
                  <a:lnTo>
                    <a:pt x="57442" y="29866"/>
                  </a:lnTo>
                  <a:lnTo>
                    <a:pt x="56541" y="27051"/>
                  </a:lnTo>
                  <a:lnTo>
                    <a:pt x="55147" y="25174"/>
                  </a:lnTo>
                  <a:lnTo>
                    <a:pt x="53424" y="23923"/>
                  </a:lnTo>
                  <a:lnTo>
                    <a:pt x="52275" y="22295"/>
                  </a:lnTo>
                  <a:lnTo>
                    <a:pt x="49865" y="16212"/>
                  </a:lnTo>
                  <a:lnTo>
                    <a:pt x="45270" y="9382"/>
                  </a:lnTo>
                  <a:lnTo>
                    <a:pt x="42897" y="265"/>
                  </a:lnTo>
                  <a:lnTo>
                    <a:pt x="42836" y="0"/>
                  </a:lnTo>
                  <a:lnTo>
                    <a:pt x="42835" y="3785"/>
                  </a:lnTo>
                  <a:lnTo>
                    <a:pt x="43628" y="5695"/>
                  </a:lnTo>
                  <a:lnTo>
                    <a:pt x="48985" y="12990"/>
                  </a:lnTo>
                  <a:lnTo>
                    <a:pt x="49536" y="15822"/>
                  </a:lnTo>
                  <a:lnTo>
                    <a:pt x="49683" y="17688"/>
                  </a:lnTo>
                  <a:lnTo>
                    <a:pt x="51963" y="23995"/>
                  </a:lnTo>
                  <a:lnTo>
                    <a:pt x="53683" y="27900"/>
                  </a:lnTo>
                  <a:lnTo>
                    <a:pt x="55593" y="36471"/>
                  </a:lnTo>
                  <a:lnTo>
                    <a:pt x="56442" y="44779"/>
                  </a:lnTo>
                  <a:lnTo>
                    <a:pt x="56820" y="51117"/>
                  </a:lnTo>
                  <a:lnTo>
                    <a:pt x="56988" y="58696"/>
                  </a:lnTo>
                  <a:lnTo>
                    <a:pt x="57032" y="62940"/>
                  </a:lnTo>
                  <a:lnTo>
                    <a:pt x="59199" y="71888"/>
                  </a:lnTo>
                  <a:lnTo>
                    <a:pt x="60887" y="76497"/>
                  </a:lnTo>
                  <a:lnTo>
                    <a:pt x="62807" y="81157"/>
                  </a:lnTo>
                  <a:lnTo>
                    <a:pt x="64880" y="85851"/>
                  </a:lnTo>
                  <a:lnTo>
                    <a:pt x="67056" y="90568"/>
                  </a:lnTo>
                  <a:lnTo>
                    <a:pt x="68507" y="95300"/>
                  </a:lnTo>
                  <a:lnTo>
                    <a:pt x="69475" y="100043"/>
                  </a:lnTo>
                  <a:lnTo>
                    <a:pt x="70119" y="104792"/>
                  </a:lnTo>
                  <a:lnTo>
                    <a:pt x="71343" y="110339"/>
                  </a:lnTo>
                  <a:lnTo>
                    <a:pt x="72952" y="116418"/>
                  </a:lnTo>
                  <a:lnTo>
                    <a:pt x="74819" y="122853"/>
                  </a:lnTo>
                  <a:lnTo>
                    <a:pt x="76064" y="128729"/>
                  </a:lnTo>
                  <a:lnTo>
                    <a:pt x="76893" y="134235"/>
                  </a:lnTo>
                  <a:lnTo>
                    <a:pt x="77446" y="139493"/>
                  </a:lnTo>
                  <a:lnTo>
                    <a:pt x="78609" y="145379"/>
                  </a:lnTo>
                  <a:lnTo>
                    <a:pt x="80178" y="151685"/>
                  </a:lnTo>
                  <a:lnTo>
                    <a:pt x="82017" y="158269"/>
                  </a:lnTo>
                  <a:lnTo>
                    <a:pt x="84037" y="164247"/>
                  </a:lnTo>
                  <a:lnTo>
                    <a:pt x="86178" y="169819"/>
                  </a:lnTo>
                  <a:lnTo>
                    <a:pt x="88398" y="175122"/>
                  </a:lnTo>
                  <a:lnTo>
                    <a:pt x="89879" y="180244"/>
                  </a:lnTo>
                  <a:lnTo>
                    <a:pt x="90866" y="185247"/>
                  </a:lnTo>
                  <a:lnTo>
                    <a:pt x="91524" y="190170"/>
                  </a:lnTo>
                  <a:lnTo>
                    <a:pt x="92756" y="195833"/>
                  </a:lnTo>
                  <a:lnTo>
                    <a:pt x="94372" y="201989"/>
                  </a:lnTo>
                  <a:lnTo>
                    <a:pt x="96242" y="208475"/>
                  </a:lnTo>
                  <a:lnTo>
                    <a:pt x="98283" y="214386"/>
                  </a:lnTo>
                  <a:lnTo>
                    <a:pt x="100438" y="219914"/>
                  </a:lnTo>
                  <a:lnTo>
                    <a:pt x="102667" y="225187"/>
                  </a:lnTo>
                  <a:lnTo>
                    <a:pt x="107262" y="235279"/>
                  </a:lnTo>
                  <a:lnTo>
                    <a:pt x="116679" y="254694"/>
                  </a:lnTo>
                  <a:lnTo>
                    <a:pt x="121427" y="262152"/>
                  </a:lnTo>
                  <a:lnTo>
                    <a:pt x="126183" y="268906"/>
                  </a:lnTo>
                  <a:lnTo>
                    <a:pt x="130942" y="277200"/>
                  </a:lnTo>
                  <a:lnTo>
                    <a:pt x="133323" y="280046"/>
                  </a:lnTo>
                  <a:lnTo>
                    <a:pt x="135704" y="281944"/>
                  </a:lnTo>
                  <a:lnTo>
                    <a:pt x="140466" y="284846"/>
                  </a:lnTo>
                  <a:lnTo>
                    <a:pt x="145228" y="288782"/>
                  </a:lnTo>
                  <a:lnTo>
                    <a:pt x="147609" y="290149"/>
                  </a:lnTo>
                  <a:lnTo>
                    <a:pt x="152371" y="291668"/>
                  </a:lnTo>
                  <a:lnTo>
                    <a:pt x="157134" y="292343"/>
                  </a:lnTo>
                  <a:lnTo>
                    <a:pt x="161896" y="292643"/>
                  </a:lnTo>
                  <a:lnTo>
                    <a:pt x="171003" y="292874"/>
                  </a:lnTo>
                  <a:lnTo>
                    <a:pt x="178565" y="29288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20602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Odd multiplicity (greater than 1)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17435" y="1371600"/>
            <a:ext cx="370913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MARTPenAnnotation116"/>
          <p:cNvSpPr/>
          <p:nvPr/>
        </p:nvSpPr>
        <p:spPr>
          <a:xfrm>
            <a:off x="3829050" y="3089193"/>
            <a:ext cx="435367" cy="239792"/>
          </a:xfrm>
          <a:custGeom>
            <a:avLst/>
            <a:gdLst/>
            <a:ahLst/>
            <a:cxnLst/>
            <a:rect l="0" t="0" r="0" b="0"/>
            <a:pathLst>
              <a:path w="435367" h="239792">
                <a:moveTo>
                  <a:pt x="335756" y="39769"/>
                </a:moveTo>
                <a:lnTo>
                  <a:pt x="259137" y="39769"/>
                </a:lnTo>
                <a:lnTo>
                  <a:pt x="249845" y="41886"/>
                </a:lnTo>
                <a:lnTo>
                  <a:pt x="237805" y="45423"/>
                </a:lnTo>
                <a:lnTo>
                  <a:pt x="224977" y="48588"/>
                </a:lnTo>
                <a:lnTo>
                  <a:pt x="214290" y="51626"/>
                </a:lnTo>
                <a:lnTo>
                  <a:pt x="203017" y="53336"/>
                </a:lnTo>
                <a:lnTo>
                  <a:pt x="189975" y="54637"/>
                </a:lnTo>
                <a:lnTo>
                  <a:pt x="180742" y="57754"/>
                </a:lnTo>
                <a:lnTo>
                  <a:pt x="171346" y="59669"/>
                </a:lnTo>
                <a:lnTo>
                  <a:pt x="159248" y="60747"/>
                </a:lnTo>
                <a:lnTo>
                  <a:pt x="148520" y="61066"/>
                </a:lnTo>
                <a:lnTo>
                  <a:pt x="134465" y="61174"/>
                </a:lnTo>
                <a:lnTo>
                  <a:pt x="131712" y="61976"/>
                </a:lnTo>
                <a:lnTo>
                  <a:pt x="123251" y="66105"/>
                </a:lnTo>
                <a:lnTo>
                  <a:pt x="111836" y="68474"/>
                </a:lnTo>
                <a:lnTo>
                  <a:pt x="103075" y="73057"/>
                </a:lnTo>
                <a:lnTo>
                  <a:pt x="95451" y="75561"/>
                </a:lnTo>
                <a:lnTo>
                  <a:pt x="90577" y="78960"/>
                </a:lnTo>
                <a:lnTo>
                  <a:pt x="87372" y="80184"/>
                </a:lnTo>
                <a:lnTo>
                  <a:pt x="76070" y="82700"/>
                </a:lnTo>
                <a:lnTo>
                  <a:pt x="70056" y="86102"/>
                </a:lnTo>
                <a:lnTo>
                  <a:pt x="62208" y="92479"/>
                </a:lnTo>
                <a:lnTo>
                  <a:pt x="54856" y="99396"/>
                </a:lnTo>
                <a:lnTo>
                  <a:pt x="43858" y="106472"/>
                </a:lnTo>
                <a:lnTo>
                  <a:pt x="34338" y="113596"/>
                </a:lnTo>
                <a:lnTo>
                  <a:pt x="26490" y="120734"/>
                </a:lnTo>
                <a:lnTo>
                  <a:pt x="19137" y="127876"/>
                </a:lnTo>
                <a:lnTo>
                  <a:pt x="17521" y="130257"/>
                </a:lnTo>
                <a:lnTo>
                  <a:pt x="14451" y="137400"/>
                </a:lnTo>
                <a:lnTo>
                  <a:pt x="8868" y="144544"/>
                </a:lnTo>
                <a:lnTo>
                  <a:pt x="4470" y="149307"/>
                </a:lnTo>
                <a:lnTo>
                  <a:pt x="2980" y="151688"/>
                </a:lnTo>
                <a:lnTo>
                  <a:pt x="1324" y="156450"/>
                </a:lnTo>
                <a:lnTo>
                  <a:pt x="392" y="163594"/>
                </a:lnTo>
                <a:lnTo>
                  <a:pt x="116" y="170738"/>
                </a:lnTo>
                <a:lnTo>
                  <a:pt x="10" y="185025"/>
                </a:lnTo>
                <a:lnTo>
                  <a:pt x="0" y="206457"/>
                </a:lnTo>
                <a:lnTo>
                  <a:pt x="794" y="208838"/>
                </a:lnTo>
                <a:lnTo>
                  <a:pt x="3792" y="213600"/>
                </a:lnTo>
                <a:lnTo>
                  <a:pt x="5703" y="215188"/>
                </a:lnTo>
                <a:lnTo>
                  <a:pt x="7771" y="216246"/>
                </a:lnTo>
                <a:lnTo>
                  <a:pt x="9942" y="216952"/>
                </a:lnTo>
                <a:lnTo>
                  <a:pt x="14473" y="219853"/>
                </a:lnTo>
                <a:lnTo>
                  <a:pt x="21486" y="225948"/>
                </a:lnTo>
                <a:lnTo>
                  <a:pt x="27175" y="231326"/>
                </a:lnTo>
                <a:lnTo>
                  <a:pt x="35745" y="236050"/>
                </a:lnTo>
                <a:lnTo>
                  <a:pt x="41815" y="238130"/>
                </a:lnTo>
                <a:lnTo>
                  <a:pt x="51812" y="239301"/>
                </a:lnTo>
                <a:lnTo>
                  <a:pt x="64829" y="239648"/>
                </a:lnTo>
                <a:lnTo>
                  <a:pt x="115720" y="239791"/>
                </a:lnTo>
                <a:lnTo>
                  <a:pt x="127101" y="237676"/>
                </a:lnTo>
                <a:lnTo>
                  <a:pt x="138246" y="234884"/>
                </a:lnTo>
                <a:lnTo>
                  <a:pt x="151136" y="233643"/>
                </a:lnTo>
                <a:lnTo>
                  <a:pt x="162686" y="230975"/>
                </a:lnTo>
                <a:lnTo>
                  <a:pt x="173905" y="227937"/>
                </a:lnTo>
                <a:lnTo>
                  <a:pt x="186828" y="226587"/>
                </a:lnTo>
                <a:lnTo>
                  <a:pt x="198393" y="223870"/>
                </a:lnTo>
                <a:lnTo>
                  <a:pt x="264414" y="201666"/>
                </a:lnTo>
                <a:lnTo>
                  <a:pt x="276531" y="196919"/>
                </a:lnTo>
                <a:lnTo>
                  <a:pt x="288002" y="191370"/>
                </a:lnTo>
                <a:lnTo>
                  <a:pt x="294395" y="187667"/>
                </a:lnTo>
                <a:lnTo>
                  <a:pt x="301038" y="183612"/>
                </a:lnTo>
                <a:lnTo>
                  <a:pt x="307848" y="180114"/>
                </a:lnTo>
                <a:lnTo>
                  <a:pt x="314770" y="176989"/>
                </a:lnTo>
                <a:lnTo>
                  <a:pt x="328016" y="171399"/>
                </a:lnTo>
                <a:lnTo>
                  <a:pt x="339195" y="166269"/>
                </a:lnTo>
                <a:lnTo>
                  <a:pt x="351572" y="159227"/>
                </a:lnTo>
                <a:lnTo>
                  <a:pt x="358206" y="155126"/>
                </a:lnTo>
                <a:lnTo>
                  <a:pt x="364216" y="150805"/>
                </a:lnTo>
                <a:lnTo>
                  <a:pt x="369811" y="146337"/>
                </a:lnTo>
                <a:lnTo>
                  <a:pt x="375128" y="141771"/>
                </a:lnTo>
                <a:lnTo>
                  <a:pt x="383152" y="134580"/>
                </a:lnTo>
                <a:lnTo>
                  <a:pt x="390158" y="127945"/>
                </a:lnTo>
                <a:lnTo>
                  <a:pt x="398564" y="119704"/>
                </a:lnTo>
                <a:lnTo>
                  <a:pt x="407591" y="112867"/>
                </a:lnTo>
                <a:lnTo>
                  <a:pt x="412221" y="109932"/>
                </a:lnTo>
                <a:lnTo>
                  <a:pt x="415307" y="106388"/>
                </a:lnTo>
                <a:lnTo>
                  <a:pt x="417365" y="102438"/>
                </a:lnTo>
                <a:lnTo>
                  <a:pt x="418738" y="98217"/>
                </a:lnTo>
                <a:lnTo>
                  <a:pt x="420446" y="93816"/>
                </a:lnTo>
                <a:lnTo>
                  <a:pt x="422378" y="89294"/>
                </a:lnTo>
                <a:lnTo>
                  <a:pt x="424460" y="84692"/>
                </a:lnTo>
                <a:lnTo>
                  <a:pt x="428890" y="77462"/>
                </a:lnTo>
                <a:lnTo>
                  <a:pt x="431183" y="74423"/>
                </a:lnTo>
                <a:lnTo>
                  <a:pt x="433730" y="68929"/>
                </a:lnTo>
                <a:lnTo>
                  <a:pt x="434862" y="63048"/>
                </a:lnTo>
                <a:lnTo>
                  <a:pt x="435164" y="59257"/>
                </a:lnTo>
                <a:lnTo>
                  <a:pt x="435366" y="55142"/>
                </a:lnTo>
                <a:lnTo>
                  <a:pt x="434706" y="51605"/>
                </a:lnTo>
                <a:lnTo>
                  <a:pt x="431857" y="45559"/>
                </a:lnTo>
                <a:lnTo>
                  <a:pt x="430061" y="38109"/>
                </a:lnTo>
                <a:lnTo>
                  <a:pt x="429582" y="33900"/>
                </a:lnTo>
                <a:lnTo>
                  <a:pt x="428469" y="30300"/>
                </a:lnTo>
                <a:lnTo>
                  <a:pt x="425116" y="24184"/>
                </a:lnTo>
                <a:lnTo>
                  <a:pt x="418863" y="18819"/>
                </a:lnTo>
                <a:lnTo>
                  <a:pt x="414973" y="16278"/>
                </a:lnTo>
                <a:lnTo>
                  <a:pt x="406418" y="13454"/>
                </a:lnTo>
                <a:lnTo>
                  <a:pt x="397323" y="11404"/>
                </a:lnTo>
                <a:lnTo>
                  <a:pt x="387990" y="7848"/>
                </a:lnTo>
                <a:lnTo>
                  <a:pt x="378550" y="5738"/>
                </a:lnTo>
                <a:lnTo>
                  <a:pt x="369063" y="4800"/>
                </a:lnTo>
                <a:lnTo>
                  <a:pt x="359555" y="4384"/>
                </a:lnTo>
                <a:lnTo>
                  <a:pt x="347921" y="2082"/>
                </a:lnTo>
                <a:lnTo>
                  <a:pt x="341484" y="357"/>
                </a:lnTo>
                <a:lnTo>
                  <a:pt x="335606" y="0"/>
                </a:lnTo>
                <a:lnTo>
                  <a:pt x="324841" y="1721"/>
                </a:lnTo>
                <a:lnTo>
                  <a:pt x="314765" y="3015"/>
                </a:lnTo>
                <a:lnTo>
                  <a:pt x="304996" y="3590"/>
                </a:lnTo>
                <a:lnTo>
                  <a:pt x="285750" y="40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16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zeros on this graph.</a:t>
            </a:r>
          </a:p>
        </p:txBody>
      </p:sp>
      <p:pic>
        <p:nvPicPr>
          <p:cNvPr id="20483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9362" y="1890712"/>
            <a:ext cx="4105275" cy="2733675"/>
          </a:xfrm>
          <a:noFill/>
        </p:spPr>
      </p:pic>
      <p:sp>
        <p:nvSpPr>
          <p:cNvPr id="2" name="SMARTPenAnnotation105"/>
          <p:cNvSpPr/>
          <p:nvPr/>
        </p:nvSpPr>
        <p:spPr>
          <a:xfrm>
            <a:off x="3057525" y="3793331"/>
            <a:ext cx="150019" cy="7145"/>
          </a:xfrm>
          <a:custGeom>
            <a:avLst/>
            <a:gdLst/>
            <a:ahLst/>
            <a:cxnLst/>
            <a:rect l="0" t="0" r="0" b="0"/>
            <a:pathLst>
              <a:path w="150019" h="7145">
                <a:moveTo>
                  <a:pt x="0" y="7144"/>
                </a:moveTo>
                <a:lnTo>
                  <a:pt x="84460" y="7144"/>
                </a:lnTo>
                <a:lnTo>
                  <a:pt x="88057" y="6350"/>
                </a:lnTo>
                <a:lnTo>
                  <a:pt x="91248" y="5027"/>
                </a:lnTo>
                <a:lnTo>
                  <a:pt x="94169" y="3351"/>
                </a:lnTo>
                <a:lnTo>
                  <a:pt x="97704" y="2234"/>
                </a:lnTo>
                <a:lnTo>
                  <a:pt x="101649" y="1489"/>
                </a:lnTo>
                <a:lnTo>
                  <a:pt x="105866" y="993"/>
                </a:lnTo>
                <a:lnTo>
                  <a:pt x="109471" y="662"/>
                </a:lnTo>
                <a:lnTo>
                  <a:pt x="112668" y="441"/>
                </a:lnTo>
                <a:lnTo>
                  <a:pt x="115593" y="294"/>
                </a:lnTo>
                <a:lnTo>
                  <a:pt x="120960" y="131"/>
                </a:lnTo>
                <a:lnTo>
                  <a:pt x="130034" y="11"/>
                </a:lnTo>
                <a:lnTo>
                  <a:pt x="15001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106"/>
          <p:cNvSpPr/>
          <p:nvPr/>
        </p:nvSpPr>
        <p:spPr>
          <a:xfrm>
            <a:off x="3300412" y="3643312"/>
            <a:ext cx="192785" cy="227571"/>
          </a:xfrm>
          <a:custGeom>
            <a:avLst/>
            <a:gdLst/>
            <a:ahLst/>
            <a:cxnLst/>
            <a:rect l="0" t="0" r="0" b="0"/>
            <a:pathLst>
              <a:path w="192785" h="227571">
                <a:moveTo>
                  <a:pt x="185738" y="0"/>
                </a:moveTo>
                <a:lnTo>
                  <a:pt x="181945" y="0"/>
                </a:lnTo>
                <a:lnTo>
                  <a:pt x="180034" y="794"/>
                </a:lnTo>
                <a:lnTo>
                  <a:pt x="175795" y="3792"/>
                </a:lnTo>
                <a:lnTo>
                  <a:pt x="173553" y="4909"/>
                </a:lnTo>
                <a:lnTo>
                  <a:pt x="168945" y="6151"/>
                </a:lnTo>
                <a:lnTo>
                  <a:pt x="164251" y="6703"/>
                </a:lnTo>
                <a:lnTo>
                  <a:pt x="158726" y="6948"/>
                </a:lnTo>
                <a:lnTo>
                  <a:pt x="141484" y="7118"/>
                </a:lnTo>
                <a:lnTo>
                  <a:pt x="58170" y="7144"/>
                </a:lnTo>
                <a:lnTo>
                  <a:pt x="57830" y="7938"/>
                </a:lnTo>
                <a:lnTo>
                  <a:pt x="57284" y="14915"/>
                </a:lnTo>
                <a:lnTo>
                  <a:pt x="57240" y="17087"/>
                </a:lnTo>
                <a:lnTo>
                  <a:pt x="56416" y="19329"/>
                </a:lnTo>
                <a:lnTo>
                  <a:pt x="52258" y="26276"/>
                </a:lnTo>
                <a:lnTo>
                  <a:pt x="51007" y="30993"/>
                </a:lnTo>
                <a:lnTo>
                  <a:pt x="50451" y="35735"/>
                </a:lnTo>
                <a:lnTo>
                  <a:pt x="50204" y="40488"/>
                </a:lnTo>
                <a:lnTo>
                  <a:pt x="50094" y="45247"/>
                </a:lnTo>
                <a:lnTo>
                  <a:pt x="47928" y="52124"/>
                </a:lnTo>
                <a:lnTo>
                  <a:pt x="46240" y="56181"/>
                </a:lnTo>
                <a:lnTo>
                  <a:pt x="44364" y="62805"/>
                </a:lnTo>
                <a:lnTo>
                  <a:pt x="43530" y="68395"/>
                </a:lnTo>
                <a:lnTo>
                  <a:pt x="43159" y="73525"/>
                </a:lnTo>
                <a:lnTo>
                  <a:pt x="42994" y="78450"/>
                </a:lnTo>
                <a:lnTo>
                  <a:pt x="42889" y="88080"/>
                </a:lnTo>
                <a:lnTo>
                  <a:pt x="42863" y="113977"/>
                </a:lnTo>
                <a:lnTo>
                  <a:pt x="48517" y="114257"/>
                </a:lnTo>
                <a:lnTo>
                  <a:pt x="49919" y="114297"/>
                </a:lnTo>
                <a:lnTo>
                  <a:pt x="55649" y="108646"/>
                </a:lnTo>
                <a:lnTo>
                  <a:pt x="56149" y="108149"/>
                </a:lnTo>
                <a:lnTo>
                  <a:pt x="58822" y="107597"/>
                </a:lnTo>
                <a:lnTo>
                  <a:pt x="64789" y="107287"/>
                </a:lnTo>
                <a:lnTo>
                  <a:pt x="67005" y="107243"/>
                </a:lnTo>
                <a:lnTo>
                  <a:pt x="69276" y="106421"/>
                </a:lnTo>
                <a:lnTo>
                  <a:pt x="73917" y="103390"/>
                </a:lnTo>
                <a:lnTo>
                  <a:pt x="78625" y="101514"/>
                </a:lnTo>
                <a:lnTo>
                  <a:pt x="80992" y="101013"/>
                </a:lnTo>
                <a:lnTo>
                  <a:pt x="85738" y="98341"/>
                </a:lnTo>
                <a:lnTo>
                  <a:pt x="91460" y="93950"/>
                </a:lnTo>
                <a:lnTo>
                  <a:pt x="96476" y="93349"/>
                </a:lnTo>
                <a:lnTo>
                  <a:pt x="103203" y="93082"/>
                </a:lnTo>
                <a:lnTo>
                  <a:pt x="108839" y="92964"/>
                </a:lnTo>
                <a:lnTo>
                  <a:pt x="129915" y="92877"/>
                </a:lnTo>
                <a:lnTo>
                  <a:pt x="132647" y="93668"/>
                </a:lnTo>
                <a:lnTo>
                  <a:pt x="137800" y="96663"/>
                </a:lnTo>
                <a:lnTo>
                  <a:pt x="141079" y="97780"/>
                </a:lnTo>
                <a:lnTo>
                  <a:pt x="144853" y="98524"/>
                </a:lnTo>
                <a:lnTo>
                  <a:pt x="148956" y="99021"/>
                </a:lnTo>
                <a:lnTo>
                  <a:pt x="152485" y="100145"/>
                </a:lnTo>
                <a:lnTo>
                  <a:pt x="155632" y="101688"/>
                </a:lnTo>
                <a:lnTo>
                  <a:pt x="161245" y="104726"/>
                </a:lnTo>
                <a:lnTo>
                  <a:pt x="166385" y="106076"/>
                </a:lnTo>
                <a:lnTo>
                  <a:pt x="169949" y="106836"/>
                </a:lnTo>
                <a:lnTo>
                  <a:pt x="174798" y="110854"/>
                </a:lnTo>
                <a:lnTo>
                  <a:pt x="179024" y="114885"/>
                </a:lnTo>
                <a:lnTo>
                  <a:pt x="181261" y="117071"/>
                </a:lnTo>
                <a:lnTo>
                  <a:pt x="182754" y="119323"/>
                </a:lnTo>
                <a:lnTo>
                  <a:pt x="185647" y="126283"/>
                </a:lnTo>
                <a:lnTo>
                  <a:pt x="190385" y="133373"/>
                </a:lnTo>
                <a:lnTo>
                  <a:pt x="191772" y="138123"/>
                </a:lnTo>
                <a:lnTo>
                  <a:pt x="192388" y="142879"/>
                </a:lnTo>
                <a:lnTo>
                  <a:pt x="192662" y="148434"/>
                </a:lnTo>
                <a:lnTo>
                  <a:pt x="192784" y="156193"/>
                </a:lnTo>
                <a:lnTo>
                  <a:pt x="192022" y="159691"/>
                </a:lnTo>
                <a:lnTo>
                  <a:pt x="189060" y="165695"/>
                </a:lnTo>
                <a:lnTo>
                  <a:pt x="185098" y="171009"/>
                </a:lnTo>
                <a:lnTo>
                  <a:pt x="180691" y="176016"/>
                </a:lnTo>
                <a:lnTo>
                  <a:pt x="176086" y="180888"/>
                </a:lnTo>
                <a:lnTo>
                  <a:pt x="171394" y="187816"/>
                </a:lnTo>
                <a:lnTo>
                  <a:pt x="169032" y="191885"/>
                </a:lnTo>
                <a:lnTo>
                  <a:pt x="164290" y="198524"/>
                </a:lnTo>
                <a:lnTo>
                  <a:pt x="159536" y="204120"/>
                </a:lnTo>
                <a:lnTo>
                  <a:pt x="154778" y="209254"/>
                </a:lnTo>
                <a:lnTo>
                  <a:pt x="151604" y="211734"/>
                </a:lnTo>
                <a:lnTo>
                  <a:pt x="147901" y="214181"/>
                </a:lnTo>
                <a:lnTo>
                  <a:pt x="143844" y="216606"/>
                </a:lnTo>
                <a:lnTo>
                  <a:pt x="140346" y="218223"/>
                </a:lnTo>
                <a:lnTo>
                  <a:pt x="134343" y="220019"/>
                </a:lnTo>
                <a:lnTo>
                  <a:pt x="130837" y="220498"/>
                </a:lnTo>
                <a:lnTo>
                  <a:pt x="126912" y="220818"/>
                </a:lnTo>
                <a:lnTo>
                  <a:pt x="122708" y="221030"/>
                </a:lnTo>
                <a:lnTo>
                  <a:pt x="119112" y="221966"/>
                </a:lnTo>
                <a:lnTo>
                  <a:pt x="115920" y="223384"/>
                </a:lnTo>
                <a:lnTo>
                  <a:pt x="112999" y="225122"/>
                </a:lnTo>
                <a:lnTo>
                  <a:pt x="109464" y="226282"/>
                </a:lnTo>
                <a:lnTo>
                  <a:pt x="105520" y="227054"/>
                </a:lnTo>
                <a:lnTo>
                  <a:pt x="101303" y="227570"/>
                </a:lnTo>
                <a:lnTo>
                  <a:pt x="97698" y="227119"/>
                </a:lnTo>
                <a:lnTo>
                  <a:pt x="94500" y="226025"/>
                </a:lnTo>
                <a:lnTo>
                  <a:pt x="91575" y="224502"/>
                </a:lnTo>
                <a:lnTo>
                  <a:pt x="88038" y="223487"/>
                </a:lnTo>
                <a:lnTo>
                  <a:pt x="84092" y="222810"/>
                </a:lnTo>
                <a:lnTo>
                  <a:pt x="79873" y="222359"/>
                </a:lnTo>
                <a:lnTo>
                  <a:pt x="76268" y="222058"/>
                </a:lnTo>
                <a:lnTo>
                  <a:pt x="73070" y="221857"/>
                </a:lnTo>
                <a:lnTo>
                  <a:pt x="70145" y="221724"/>
                </a:lnTo>
                <a:lnTo>
                  <a:pt x="62661" y="221575"/>
                </a:lnTo>
                <a:lnTo>
                  <a:pt x="58443" y="221536"/>
                </a:lnTo>
                <a:lnTo>
                  <a:pt x="54837" y="220716"/>
                </a:lnTo>
                <a:lnTo>
                  <a:pt x="51639" y="219375"/>
                </a:lnTo>
                <a:lnTo>
                  <a:pt x="45970" y="216562"/>
                </a:lnTo>
                <a:lnTo>
                  <a:pt x="40804" y="215312"/>
                </a:lnTo>
                <a:lnTo>
                  <a:pt x="37521" y="214186"/>
                </a:lnTo>
                <a:lnTo>
                  <a:pt x="33746" y="212641"/>
                </a:lnTo>
                <a:lnTo>
                  <a:pt x="29641" y="210817"/>
                </a:lnTo>
                <a:lnTo>
                  <a:pt x="26111" y="209600"/>
                </a:lnTo>
                <a:lnTo>
                  <a:pt x="22963" y="208790"/>
                </a:lnTo>
                <a:lnTo>
                  <a:pt x="16001" y="207489"/>
                </a:lnTo>
                <a:lnTo>
                  <a:pt x="11003" y="203471"/>
                </a:lnTo>
                <a:lnTo>
                  <a:pt x="8923" y="202323"/>
                </a:lnTo>
                <a:lnTo>
                  <a:pt x="2997" y="200706"/>
                </a:lnTo>
                <a:lnTo>
                  <a:pt x="1332" y="200328"/>
                </a:lnTo>
                <a:lnTo>
                  <a:pt x="888" y="201020"/>
                </a:lnTo>
                <a:lnTo>
                  <a:pt x="0" y="20716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107"/>
          <p:cNvSpPr/>
          <p:nvPr/>
        </p:nvSpPr>
        <p:spPr>
          <a:xfrm>
            <a:off x="3107539" y="4014787"/>
            <a:ext cx="142865" cy="135724"/>
          </a:xfrm>
          <a:custGeom>
            <a:avLst/>
            <a:gdLst/>
            <a:ahLst/>
            <a:cxnLst/>
            <a:rect l="0" t="0" r="0" b="0"/>
            <a:pathLst>
              <a:path w="142865" h="135724">
                <a:moveTo>
                  <a:pt x="64286" y="7144"/>
                </a:moveTo>
                <a:lnTo>
                  <a:pt x="58135" y="7144"/>
                </a:lnTo>
                <a:lnTo>
                  <a:pt x="57804" y="7938"/>
                </a:lnTo>
                <a:lnTo>
                  <a:pt x="57436" y="10936"/>
                </a:lnTo>
                <a:lnTo>
                  <a:pt x="56544" y="12054"/>
                </a:lnTo>
                <a:lnTo>
                  <a:pt x="55156" y="12798"/>
                </a:lnTo>
                <a:lnTo>
                  <a:pt x="50300" y="14200"/>
                </a:lnTo>
                <a:lnTo>
                  <a:pt x="46295" y="18054"/>
                </a:lnTo>
                <a:lnTo>
                  <a:pt x="26088" y="38198"/>
                </a:lnTo>
                <a:lnTo>
                  <a:pt x="23739" y="41340"/>
                </a:lnTo>
                <a:lnTo>
                  <a:pt x="21380" y="45022"/>
                </a:lnTo>
                <a:lnTo>
                  <a:pt x="19013" y="49065"/>
                </a:lnTo>
                <a:lnTo>
                  <a:pt x="17435" y="52554"/>
                </a:lnTo>
                <a:lnTo>
                  <a:pt x="16383" y="55674"/>
                </a:lnTo>
                <a:lnTo>
                  <a:pt x="15682" y="58547"/>
                </a:lnTo>
                <a:lnTo>
                  <a:pt x="14421" y="61256"/>
                </a:lnTo>
                <a:lnTo>
                  <a:pt x="12786" y="63857"/>
                </a:lnTo>
                <a:lnTo>
                  <a:pt x="10903" y="66383"/>
                </a:lnTo>
                <a:lnTo>
                  <a:pt x="9647" y="69655"/>
                </a:lnTo>
                <a:lnTo>
                  <a:pt x="8810" y="73425"/>
                </a:lnTo>
                <a:lnTo>
                  <a:pt x="8252" y="77525"/>
                </a:lnTo>
                <a:lnTo>
                  <a:pt x="7086" y="81052"/>
                </a:lnTo>
                <a:lnTo>
                  <a:pt x="5515" y="84197"/>
                </a:lnTo>
                <a:lnTo>
                  <a:pt x="3674" y="87088"/>
                </a:lnTo>
                <a:lnTo>
                  <a:pt x="2447" y="89808"/>
                </a:lnTo>
                <a:lnTo>
                  <a:pt x="1628" y="92416"/>
                </a:lnTo>
                <a:lnTo>
                  <a:pt x="1083" y="94948"/>
                </a:lnTo>
                <a:lnTo>
                  <a:pt x="719" y="97430"/>
                </a:lnTo>
                <a:lnTo>
                  <a:pt x="477" y="99879"/>
                </a:lnTo>
                <a:lnTo>
                  <a:pt x="315" y="102304"/>
                </a:lnTo>
                <a:lnTo>
                  <a:pt x="207" y="105509"/>
                </a:lnTo>
                <a:lnTo>
                  <a:pt x="11" y="120630"/>
                </a:lnTo>
                <a:lnTo>
                  <a:pt x="0" y="124521"/>
                </a:lnTo>
                <a:lnTo>
                  <a:pt x="791" y="125877"/>
                </a:lnTo>
                <a:lnTo>
                  <a:pt x="2112" y="126780"/>
                </a:lnTo>
                <a:lnTo>
                  <a:pt x="3787" y="127383"/>
                </a:lnTo>
                <a:lnTo>
                  <a:pt x="7764" y="130169"/>
                </a:lnTo>
                <a:lnTo>
                  <a:pt x="9936" y="132023"/>
                </a:lnTo>
                <a:lnTo>
                  <a:pt x="12177" y="133259"/>
                </a:lnTo>
                <a:lnTo>
                  <a:pt x="14465" y="134083"/>
                </a:lnTo>
                <a:lnTo>
                  <a:pt x="16785" y="134632"/>
                </a:lnTo>
                <a:lnTo>
                  <a:pt x="19124" y="134999"/>
                </a:lnTo>
                <a:lnTo>
                  <a:pt x="21478" y="135243"/>
                </a:lnTo>
                <a:lnTo>
                  <a:pt x="23841" y="135406"/>
                </a:lnTo>
                <a:lnTo>
                  <a:pt x="26210" y="135514"/>
                </a:lnTo>
                <a:lnTo>
                  <a:pt x="30959" y="135635"/>
                </a:lnTo>
                <a:lnTo>
                  <a:pt x="49029" y="135723"/>
                </a:lnTo>
                <a:lnTo>
                  <a:pt x="52527" y="134932"/>
                </a:lnTo>
                <a:lnTo>
                  <a:pt x="55653" y="133611"/>
                </a:lnTo>
                <a:lnTo>
                  <a:pt x="58530" y="131937"/>
                </a:lnTo>
                <a:lnTo>
                  <a:pt x="61242" y="130820"/>
                </a:lnTo>
                <a:lnTo>
                  <a:pt x="63844" y="130076"/>
                </a:lnTo>
                <a:lnTo>
                  <a:pt x="66373" y="129580"/>
                </a:lnTo>
                <a:lnTo>
                  <a:pt x="69646" y="128455"/>
                </a:lnTo>
                <a:lnTo>
                  <a:pt x="73415" y="126912"/>
                </a:lnTo>
                <a:lnTo>
                  <a:pt x="77516" y="125089"/>
                </a:lnTo>
                <a:lnTo>
                  <a:pt x="81043" y="123080"/>
                </a:lnTo>
                <a:lnTo>
                  <a:pt x="84189" y="120948"/>
                </a:lnTo>
                <a:lnTo>
                  <a:pt x="87079" y="118732"/>
                </a:lnTo>
                <a:lnTo>
                  <a:pt x="89800" y="116460"/>
                </a:lnTo>
                <a:lnTo>
                  <a:pt x="92408" y="114153"/>
                </a:lnTo>
                <a:lnTo>
                  <a:pt x="94940" y="111821"/>
                </a:lnTo>
                <a:lnTo>
                  <a:pt x="98215" y="109472"/>
                </a:lnTo>
                <a:lnTo>
                  <a:pt x="101987" y="107113"/>
                </a:lnTo>
                <a:lnTo>
                  <a:pt x="106088" y="104746"/>
                </a:lnTo>
                <a:lnTo>
                  <a:pt x="109617" y="102374"/>
                </a:lnTo>
                <a:lnTo>
                  <a:pt x="112763" y="100000"/>
                </a:lnTo>
                <a:lnTo>
                  <a:pt x="115654" y="97623"/>
                </a:lnTo>
                <a:lnTo>
                  <a:pt x="118375" y="95244"/>
                </a:lnTo>
                <a:lnTo>
                  <a:pt x="120982" y="92865"/>
                </a:lnTo>
                <a:lnTo>
                  <a:pt x="123515" y="90485"/>
                </a:lnTo>
                <a:lnTo>
                  <a:pt x="125203" y="88104"/>
                </a:lnTo>
                <a:lnTo>
                  <a:pt x="126328" y="85724"/>
                </a:lnTo>
                <a:lnTo>
                  <a:pt x="127079" y="83343"/>
                </a:lnTo>
                <a:lnTo>
                  <a:pt x="128373" y="80962"/>
                </a:lnTo>
                <a:lnTo>
                  <a:pt x="130029" y="78581"/>
                </a:lnTo>
                <a:lnTo>
                  <a:pt x="131927" y="76200"/>
                </a:lnTo>
                <a:lnTo>
                  <a:pt x="133986" y="73819"/>
                </a:lnTo>
                <a:lnTo>
                  <a:pt x="136153" y="71438"/>
                </a:lnTo>
                <a:lnTo>
                  <a:pt x="138391" y="69056"/>
                </a:lnTo>
                <a:lnTo>
                  <a:pt x="139883" y="66675"/>
                </a:lnTo>
                <a:lnTo>
                  <a:pt x="140877" y="64294"/>
                </a:lnTo>
                <a:lnTo>
                  <a:pt x="141541" y="61913"/>
                </a:lnTo>
                <a:lnTo>
                  <a:pt x="141983" y="59531"/>
                </a:lnTo>
                <a:lnTo>
                  <a:pt x="142277" y="57150"/>
                </a:lnTo>
                <a:lnTo>
                  <a:pt x="142474" y="54769"/>
                </a:lnTo>
                <a:lnTo>
                  <a:pt x="142605" y="52388"/>
                </a:lnTo>
                <a:lnTo>
                  <a:pt x="142750" y="47625"/>
                </a:lnTo>
                <a:lnTo>
                  <a:pt x="142851" y="35719"/>
                </a:lnTo>
                <a:lnTo>
                  <a:pt x="142864" y="29986"/>
                </a:lnTo>
                <a:lnTo>
                  <a:pt x="140749" y="27086"/>
                </a:lnTo>
                <a:lnTo>
                  <a:pt x="137163" y="23151"/>
                </a:lnTo>
                <a:lnTo>
                  <a:pt x="132924" y="18756"/>
                </a:lnTo>
                <a:lnTo>
                  <a:pt x="130682" y="17266"/>
                </a:lnTo>
                <a:lnTo>
                  <a:pt x="128393" y="16273"/>
                </a:lnTo>
                <a:lnTo>
                  <a:pt x="126074" y="15612"/>
                </a:lnTo>
                <a:lnTo>
                  <a:pt x="123734" y="15170"/>
                </a:lnTo>
                <a:lnTo>
                  <a:pt x="121380" y="14876"/>
                </a:lnTo>
                <a:lnTo>
                  <a:pt x="119018" y="14680"/>
                </a:lnTo>
                <a:lnTo>
                  <a:pt x="116649" y="13755"/>
                </a:lnTo>
                <a:lnTo>
                  <a:pt x="114275" y="12345"/>
                </a:lnTo>
                <a:lnTo>
                  <a:pt x="111900" y="10611"/>
                </a:lnTo>
                <a:lnTo>
                  <a:pt x="109522" y="9456"/>
                </a:lnTo>
                <a:lnTo>
                  <a:pt x="107143" y="8685"/>
                </a:lnTo>
                <a:lnTo>
                  <a:pt x="104764" y="8172"/>
                </a:lnTo>
                <a:lnTo>
                  <a:pt x="102383" y="7035"/>
                </a:lnTo>
                <a:lnTo>
                  <a:pt x="100003" y="5484"/>
                </a:lnTo>
                <a:lnTo>
                  <a:pt x="97622" y="3656"/>
                </a:lnTo>
                <a:lnTo>
                  <a:pt x="95241" y="2437"/>
                </a:lnTo>
                <a:lnTo>
                  <a:pt x="92860" y="1625"/>
                </a:lnTo>
                <a:lnTo>
                  <a:pt x="90479" y="1083"/>
                </a:lnTo>
                <a:lnTo>
                  <a:pt x="88098" y="722"/>
                </a:lnTo>
                <a:lnTo>
                  <a:pt x="85717" y="481"/>
                </a:lnTo>
                <a:lnTo>
                  <a:pt x="83336" y="321"/>
                </a:lnTo>
                <a:lnTo>
                  <a:pt x="80954" y="214"/>
                </a:lnTo>
                <a:lnTo>
                  <a:pt x="72840" y="28"/>
                </a:lnTo>
                <a:lnTo>
                  <a:pt x="6428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08"/>
          <p:cNvSpPr/>
          <p:nvPr/>
        </p:nvSpPr>
        <p:spPr>
          <a:xfrm>
            <a:off x="3357563" y="3921948"/>
            <a:ext cx="221456" cy="221097"/>
          </a:xfrm>
          <a:custGeom>
            <a:avLst/>
            <a:gdLst/>
            <a:ahLst/>
            <a:cxnLst/>
            <a:rect l="0" t="0" r="0" b="0"/>
            <a:pathLst>
              <a:path w="221456" h="221097">
                <a:moveTo>
                  <a:pt x="92868" y="121414"/>
                </a:moveTo>
                <a:lnTo>
                  <a:pt x="86018" y="114564"/>
                </a:lnTo>
                <a:lnTo>
                  <a:pt x="79599" y="114296"/>
                </a:lnTo>
                <a:lnTo>
                  <a:pt x="73060" y="108619"/>
                </a:lnTo>
                <a:lnTo>
                  <a:pt x="72519" y="108122"/>
                </a:lnTo>
                <a:lnTo>
                  <a:pt x="69801" y="107569"/>
                </a:lnTo>
                <a:lnTo>
                  <a:pt x="64224" y="107185"/>
                </a:lnTo>
                <a:lnTo>
                  <a:pt x="54445" y="107134"/>
                </a:lnTo>
                <a:lnTo>
                  <a:pt x="52171" y="107925"/>
                </a:lnTo>
                <a:lnTo>
                  <a:pt x="47528" y="110921"/>
                </a:lnTo>
                <a:lnTo>
                  <a:pt x="42819" y="112782"/>
                </a:lnTo>
                <a:lnTo>
                  <a:pt x="40452" y="113278"/>
                </a:lnTo>
                <a:lnTo>
                  <a:pt x="35705" y="115946"/>
                </a:lnTo>
                <a:lnTo>
                  <a:pt x="30950" y="119778"/>
                </a:lnTo>
                <a:lnTo>
                  <a:pt x="26190" y="124127"/>
                </a:lnTo>
                <a:lnTo>
                  <a:pt x="21429" y="130822"/>
                </a:lnTo>
                <a:lnTo>
                  <a:pt x="19048" y="134829"/>
                </a:lnTo>
                <a:lnTo>
                  <a:pt x="14286" y="141400"/>
                </a:lnTo>
                <a:lnTo>
                  <a:pt x="9524" y="147759"/>
                </a:lnTo>
                <a:lnTo>
                  <a:pt x="7143" y="151677"/>
                </a:lnTo>
                <a:lnTo>
                  <a:pt x="4762" y="155877"/>
                </a:lnTo>
                <a:lnTo>
                  <a:pt x="3174" y="160264"/>
                </a:lnTo>
                <a:lnTo>
                  <a:pt x="2116" y="164776"/>
                </a:lnTo>
                <a:lnTo>
                  <a:pt x="1410" y="169373"/>
                </a:lnTo>
                <a:lnTo>
                  <a:pt x="940" y="173230"/>
                </a:lnTo>
                <a:lnTo>
                  <a:pt x="417" y="179633"/>
                </a:lnTo>
                <a:lnTo>
                  <a:pt x="185" y="185124"/>
                </a:lnTo>
                <a:lnTo>
                  <a:pt x="54" y="192679"/>
                </a:lnTo>
                <a:lnTo>
                  <a:pt x="0" y="212869"/>
                </a:lnTo>
                <a:lnTo>
                  <a:pt x="2116" y="215771"/>
                </a:lnTo>
                <a:lnTo>
                  <a:pt x="3792" y="217656"/>
                </a:lnTo>
                <a:lnTo>
                  <a:pt x="6496" y="218913"/>
                </a:lnTo>
                <a:lnTo>
                  <a:pt x="9887" y="219751"/>
                </a:lnTo>
                <a:lnTo>
                  <a:pt x="13735" y="220310"/>
                </a:lnTo>
                <a:lnTo>
                  <a:pt x="20127" y="220930"/>
                </a:lnTo>
                <a:lnTo>
                  <a:pt x="22943" y="221096"/>
                </a:lnTo>
                <a:lnTo>
                  <a:pt x="25613" y="220412"/>
                </a:lnTo>
                <a:lnTo>
                  <a:pt x="30698" y="217536"/>
                </a:lnTo>
                <a:lnTo>
                  <a:pt x="35603" y="215728"/>
                </a:lnTo>
                <a:lnTo>
                  <a:pt x="38023" y="215247"/>
                </a:lnTo>
                <a:lnTo>
                  <a:pt x="42828" y="212594"/>
                </a:lnTo>
                <a:lnTo>
                  <a:pt x="48403" y="208770"/>
                </a:lnTo>
                <a:lnTo>
                  <a:pt x="52112" y="206639"/>
                </a:lnTo>
                <a:lnTo>
                  <a:pt x="56172" y="204424"/>
                </a:lnTo>
                <a:lnTo>
                  <a:pt x="62801" y="199847"/>
                </a:lnTo>
                <a:lnTo>
                  <a:pt x="68392" y="195167"/>
                </a:lnTo>
                <a:lnTo>
                  <a:pt x="73523" y="190441"/>
                </a:lnTo>
                <a:lnTo>
                  <a:pt x="78449" y="183578"/>
                </a:lnTo>
                <a:lnTo>
                  <a:pt x="80874" y="179526"/>
                </a:lnTo>
                <a:lnTo>
                  <a:pt x="84078" y="175236"/>
                </a:lnTo>
                <a:lnTo>
                  <a:pt x="87802" y="170789"/>
                </a:lnTo>
                <a:lnTo>
                  <a:pt x="91872" y="166237"/>
                </a:lnTo>
                <a:lnTo>
                  <a:pt x="95379" y="161615"/>
                </a:lnTo>
                <a:lnTo>
                  <a:pt x="98510" y="156946"/>
                </a:lnTo>
                <a:lnTo>
                  <a:pt x="101392" y="152246"/>
                </a:lnTo>
                <a:lnTo>
                  <a:pt x="103313" y="147525"/>
                </a:lnTo>
                <a:lnTo>
                  <a:pt x="104594" y="142790"/>
                </a:lnTo>
                <a:lnTo>
                  <a:pt x="105448" y="138046"/>
                </a:lnTo>
                <a:lnTo>
                  <a:pt x="106811" y="134090"/>
                </a:lnTo>
                <a:lnTo>
                  <a:pt x="110441" y="127577"/>
                </a:lnTo>
                <a:lnTo>
                  <a:pt x="111727" y="123935"/>
                </a:lnTo>
                <a:lnTo>
                  <a:pt x="112584" y="119920"/>
                </a:lnTo>
                <a:lnTo>
                  <a:pt x="113156" y="115655"/>
                </a:lnTo>
                <a:lnTo>
                  <a:pt x="114331" y="111225"/>
                </a:lnTo>
                <a:lnTo>
                  <a:pt x="115908" y="106684"/>
                </a:lnTo>
                <a:lnTo>
                  <a:pt x="117753" y="102069"/>
                </a:lnTo>
                <a:lnTo>
                  <a:pt x="119777" y="97405"/>
                </a:lnTo>
                <a:lnTo>
                  <a:pt x="124142" y="87989"/>
                </a:lnTo>
                <a:lnTo>
                  <a:pt x="125623" y="83256"/>
                </a:lnTo>
                <a:lnTo>
                  <a:pt x="126611" y="78513"/>
                </a:lnTo>
                <a:lnTo>
                  <a:pt x="127270" y="73763"/>
                </a:lnTo>
                <a:lnTo>
                  <a:pt x="127709" y="69009"/>
                </a:lnTo>
                <a:lnTo>
                  <a:pt x="128001" y="64253"/>
                </a:lnTo>
                <a:lnTo>
                  <a:pt x="128326" y="54734"/>
                </a:lnTo>
                <a:lnTo>
                  <a:pt x="128471" y="45212"/>
                </a:lnTo>
                <a:lnTo>
                  <a:pt x="127716" y="40450"/>
                </a:lnTo>
                <a:lnTo>
                  <a:pt x="126418" y="35688"/>
                </a:lnTo>
                <a:lnTo>
                  <a:pt x="124760" y="30926"/>
                </a:lnTo>
                <a:lnTo>
                  <a:pt x="123654" y="26957"/>
                </a:lnTo>
                <a:lnTo>
                  <a:pt x="122426" y="20431"/>
                </a:lnTo>
                <a:lnTo>
                  <a:pt x="121880" y="14885"/>
                </a:lnTo>
                <a:lnTo>
                  <a:pt x="121529" y="8649"/>
                </a:lnTo>
                <a:lnTo>
                  <a:pt x="121460" y="2508"/>
                </a:lnTo>
                <a:lnTo>
                  <a:pt x="121445" y="304"/>
                </a:lnTo>
                <a:lnTo>
                  <a:pt x="115292" y="0"/>
                </a:lnTo>
                <a:lnTo>
                  <a:pt x="114961" y="784"/>
                </a:lnTo>
                <a:lnTo>
                  <a:pt x="114357" y="7247"/>
                </a:lnTo>
                <a:lnTo>
                  <a:pt x="114301" y="23881"/>
                </a:lnTo>
                <a:lnTo>
                  <a:pt x="116417" y="30706"/>
                </a:lnTo>
                <a:lnTo>
                  <a:pt x="118092" y="34748"/>
                </a:lnTo>
                <a:lnTo>
                  <a:pt x="119209" y="39030"/>
                </a:lnTo>
                <a:lnTo>
                  <a:pt x="119954" y="43473"/>
                </a:lnTo>
                <a:lnTo>
                  <a:pt x="120450" y="48022"/>
                </a:lnTo>
                <a:lnTo>
                  <a:pt x="120781" y="51849"/>
                </a:lnTo>
                <a:lnTo>
                  <a:pt x="121149" y="58217"/>
                </a:lnTo>
                <a:lnTo>
                  <a:pt x="122040" y="61820"/>
                </a:lnTo>
                <a:lnTo>
                  <a:pt x="123429" y="65810"/>
                </a:lnTo>
                <a:lnTo>
                  <a:pt x="125148" y="70057"/>
                </a:lnTo>
                <a:lnTo>
                  <a:pt x="126294" y="74476"/>
                </a:lnTo>
                <a:lnTo>
                  <a:pt x="127058" y="79009"/>
                </a:lnTo>
                <a:lnTo>
                  <a:pt x="127568" y="83619"/>
                </a:lnTo>
                <a:lnTo>
                  <a:pt x="128701" y="88280"/>
                </a:lnTo>
                <a:lnTo>
                  <a:pt x="130250" y="92975"/>
                </a:lnTo>
                <a:lnTo>
                  <a:pt x="132077" y="97692"/>
                </a:lnTo>
                <a:lnTo>
                  <a:pt x="134088" y="101630"/>
                </a:lnTo>
                <a:lnTo>
                  <a:pt x="138440" y="108123"/>
                </a:lnTo>
                <a:lnTo>
                  <a:pt x="139918" y="111760"/>
                </a:lnTo>
                <a:lnTo>
                  <a:pt x="140904" y="115771"/>
                </a:lnTo>
                <a:lnTo>
                  <a:pt x="141561" y="120033"/>
                </a:lnTo>
                <a:lnTo>
                  <a:pt x="142290" y="126886"/>
                </a:lnTo>
                <a:lnTo>
                  <a:pt x="142485" y="129825"/>
                </a:lnTo>
                <a:lnTo>
                  <a:pt x="143408" y="132577"/>
                </a:lnTo>
                <a:lnTo>
                  <a:pt x="146551" y="137753"/>
                </a:lnTo>
                <a:lnTo>
                  <a:pt x="148500" y="141038"/>
                </a:lnTo>
                <a:lnTo>
                  <a:pt x="150594" y="144815"/>
                </a:lnTo>
                <a:lnTo>
                  <a:pt x="152783" y="148921"/>
                </a:lnTo>
                <a:lnTo>
                  <a:pt x="157332" y="155600"/>
                </a:lnTo>
                <a:lnTo>
                  <a:pt x="162000" y="161214"/>
                </a:lnTo>
                <a:lnTo>
                  <a:pt x="166720" y="166355"/>
                </a:lnTo>
                <a:lnTo>
                  <a:pt x="169090" y="168043"/>
                </a:lnTo>
                <a:lnTo>
                  <a:pt x="175424" y="170420"/>
                </a:lnTo>
                <a:lnTo>
                  <a:pt x="177185" y="170975"/>
                </a:lnTo>
                <a:lnTo>
                  <a:pt x="184018" y="176242"/>
                </a:lnTo>
                <a:lnTo>
                  <a:pt x="188412" y="177532"/>
                </a:lnTo>
                <a:lnTo>
                  <a:pt x="195128" y="178105"/>
                </a:lnTo>
                <a:lnTo>
                  <a:pt x="202611" y="178361"/>
                </a:lnTo>
                <a:lnTo>
                  <a:pt x="211285" y="178504"/>
                </a:lnTo>
                <a:lnTo>
                  <a:pt x="221455" y="17856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09"/>
          <p:cNvSpPr/>
          <p:nvPr/>
        </p:nvSpPr>
        <p:spPr>
          <a:xfrm>
            <a:off x="3636259" y="3857725"/>
            <a:ext cx="214223" cy="235522"/>
          </a:xfrm>
          <a:custGeom>
            <a:avLst/>
            <a:gdLst/>
            <a:ahLst/>
            <a:cxnLst/>
            <a:rect l="0" t="0" r="0" b="0"/>
            <a:pathLst>
              <a:path w="214223" h="235522">
                <a:moveTo>
                  <a:pt x="85634" y="128487"/>
                </a:moveTo>
                <a:lnTo>
                  <a:pt x="79483" y="128487"/>
                </a:lnTo>
                <a:lnTo>
                  <a:pt x="79152" y="127693"/>
                </a:lnTo>
                <a:lnTo>
                  <a:pt x="78785" y="124695"/>
                </a:lnTo>
                <a:lnTo>
                  <a:pt x="77893" y="123577"/>
                </a:lnTo>
                <a:lnTo>
                  <a:pt x="76505" y="122833"/>
                </a:lnTo>
                <a:lnTo>
                  <a:pt x="72845" y="122005"/>
                </a:lnTo>
                <a:lnTo>
                  <a:pt x="66323" y="121539"/>
                </a:lnTo>
                <a:lnTo>
                  <a:pt x="61705" y="121430"/>
                </a:lnTo>
                <a:lnTo>
                  <a:pt x="50851" y="121369"/>
                </a:lnTo>
                <a:lnTo>
                  <a:pt x="48158" y="122154"/>
                </a:lnTo>
                <a:lnTo>
                  <a:pt x="46363" y="123471"/>
                </a:lnTo>
                <a:lnTo>
                  <a:pt x="45165" y="125143"/>
                </a:lnTo>
                <a:lnTo>
                  <a:pt x="43574" y="126258"/>
                </a:lnTo>
                <a:lnTo>
                  <a:pt x="37541" y="128620"/>
                </a:lnTo>
                <a:lnTo>
                  <a:pt x="33039" y="131986"/>
                </a:lnTo>
                <a:lnTo>
                  <a:pt x="29933" y="133994"/>
                </a:lnTo>
                <a:lnTo>
                  <a:pt x="26275" y="136127"/>
                </a:lnTo>
                <a:lnTo>
                  <a:pt x="22249" y="138343"/>
                </a:lnTo>
                <a:lnTo>
                  <a:pt x="15659" y="145038"/>
                </a:lnTo>
                <a:lnTo>
                  <a:pt x="12790" y="149046"/>
                </a:lnTo>
                <a:lnTo>
                  <a:pt x="9603" y="155616"/>
                </a:lnTo>
                <a:lnTo>
                  <a:pt x="8186" y="161976"/>
                </a:lnTo>
                <a:lnTo>
                  <a:pt x="7809" y="165894"/>
                </a:lnTo>
                <a:lnTo>
                  <a:pt x="7556" y="170094"/>
                </a:lnTo>
                <a:lnTo>
                  <a:pt x="6595" y="173687"/>
                </a:lnTo>
                <a:lnTo>
                  <a:pt x="3410" y="179797"/>
                </a:lnTo>
                <a:lnTo>
                  <a:pt x="1465" y="185158"/>
                </a:lnTo>
                <a:lnTo>
                  <a:pt x="601" y="190186"/>
                </a:lnTo>
                <a:lnTo>
                  <a:pt x="217" y="195068"/>
                </a:lnTo>
                <a:lnTo>
                  <a:pt x="46" y="201999"/>
                </a:lnTo>
                <a:lnTo>
                  <a:pt x="0" y="206070"/>
                </a:lnTo>
                <a:lnTo>
                  <a:pt x="763" y="208784"/>
                </a:lnTo>
                <a:lnTo>
                  <a:pt x="2066" y="210594"/>
                </a:lnTo>
                <a:lnTo>
                  <a:pt x="3729" y="211799"/>
                </a:lnTo>
                <a:lnTo>
                  <a:pt x="4837" y="213397"/>
                </a:lnTo>
                <a:lnTo>
                  <a:pt x="7190" y="219438"/>
                </a:lnTo>
                <a:lnTo>
                  <a:pt x="11768" y="226256"/>
                </a:lnTo>
                <a:lnTo>
                  <a:pt x="13117" y="230942"/>
                </a:lnTo>
                <a:lnTo>
                  <a:pt x="14271" y="232509"/>
                </a:lnTo>
                <a:lnTo>
                  <a:pt x="15834" y="233554"/>
                </a:lnTo>
                <a:lnTo>
                  <a:pt x="19687" y="234715"/>
                </a:lnTo>
                <a:lnTo>
                  <a:pt x="26318" y="235368"/>
                </a:lnTo>
                <a:lnTo>
                  <a:pt x="30961" y="235521"/>
                </a:lnTo>
                <a:lnTo>
                  <a:pt x="33311" y="234768"/>
                </a:lnTo>
                <a:lnTo>
                  <a:pt x="38038" y="231815"/>
                </a:lnTo>
                <a:lnTo>
                  <a:pt x="42785" y="229973"/>
                </a:lnTo>
                <a:lnTo>
                  <a:pt x="47540" y="229154"/>
                </a:lnTo>
                <a:lnTo>
                  <a:pt x="52299" y="228791"/>
                </a:lnTo>
                <a:lnTo>
                  <a:pt x="54680" y="227900"/>
                </a:lnTo>
                <a:lnTo>
                  <a:pt x="59441" y="224794"/>
                </a:lnTo>
                <a:lnTo>
                  <a:pt x="64203" y="220767"/>
                </a:lnTo>
                <a:lnTo>
                  <a:pt x="66585" y="218582"/>
                </a:lnTo>
                <a:lnTo>
                  <a:pt x="71347" y="211921"/>
                </a:lnTo>
                <a:lnTo>
                  <a:pt x="73728" y="207922"/>
                </a:lnTo>
                <a:lnTo>
                  <a:pt x="76374" y="201362"/>
                </a:lnTo>
                <a:lnTo>
                  <a:pt x="78344" y="195007"/>
                </a:lnTo>
                <a:lnTo>
                  <a:pt x="79980" y="191090"/>
                </a:lnTo>
                <a:lnTo>
                  <a:pt x="81865" y="186892"/>
                </a:lnTo>
                <a:lnTo>
                  <a:pt x="86075" y="177992"/>
                </a:lnTo>
                <a:lnTo>
                  <a:pt x="102329" y="145126"/>
                </a:lnTo>
                <a:lnTo>
                  <a:pt x="103908" y="140374"/>
                </a:lnTo>
                <a:lnTo>
                  <a:pt x="104960" y="135618"/>
                </a:lnTo>
                <a:lnTo>
                  <a:pt x="105662" y="130860"/>
                </a:lnTo>
                <a:lnTo>
                  <a:pt x="106130" y="126100"/>
                </a:lnTo>
                <a:lnTo>
                  <a:pt x="106442" y="121339"/>
                </a:lnTo>
                <a:lnTo>
                  <a:pt x="106650" y="116578"/>
                </a:lnTo>
                <a:lnTo>
                  <a:pt x="106881" y="107055"/>
                </a:lnTo>
                <a:lnTo>
                  <a:pt x="107055" y="73718"/>
                </a:lnTo>
                <a:lnTo>
                  <a:pt x="106264" y="68956"/>
                </a:lnTo>
                <a:lnTo>
                  <a:pt x="104944" y="64193"/>
                </a:lnTo>
                <a:lnTo>
                  <a:pt x="103270" y="59431"/>
                </a:lnTo>
                <a:lnTo>
                  <a:pt x="102154" y="54668"/>
                </a:lnTo>
                <a:lnTo>
                  <a:pt x="101410" y="49906"/>
                </a:lnTo>
                <a:lnTo>
                  <a:pt x="100914" y="45143"/>
                </a:lnTo>
                <a:lnTo>
                  <a:pt x="100583" y="41175"/>
                </a:lnTo>
                <a:lnTo>
                  <a:pt x="100216" y="34648"/>
                </a:lnTo>
                <a:lnTo>
                  <a:pt x="99324" y="31003"/>
                </a:lnTo>
                <a:lnTo>
                  <a:pt x="97936" y="26985"/>
                </a:lnTo>
                <a:lnTo>
                  <a:pt x="96217" y="22719"/>
                </a:lnTo>
                <a:lnTo>
                  <a:pt x="94306" y="15862"/>
                </a:lnTo>
                <a:lnTo>
                  <a:pt x="93797" y="12923"/>
                </a:lnTo>
                <a:lnTo>
                  <a:pt x="92663" y="10963"/>
                </a:lnTo>
                <a:lnTo>
                  <a:pt x="91114" y="9656"/>
                </a:lnTo>
                <a:lnTo>
                  <a:pt x="89288" y="8785"/>
                </a:lnTo>
                <a:lnTo>
                  <a:pt x="88070" y="7411"/>
                </a:lnTo>
                <a:lnTo>
                  <a:pt x="87258" y="5701"/>
                </a:lnTo>
                <a:lnTo>
                  <a:pt x="85955" y="1045"/>
                </a:lnTo>
                <a:lnTo>
                  <a:pt x="85054" y="663"/>
                </a:lnTo>
                <a:lnTo>
                  <a:pt x="79512" y="0"/>
                </a:lnTo>
                <a:lnTo>
                  <a:pt x="79171" y="760"/>
                </a:lnTo>
                <a:lnTo>
                  <a:pt x="78550" y="7181"/>
                </a:lnTo>
                <a:lnTo>
                  <a:pt x="78491" y="89424"/>
                </a:lnTo>
                <a:lnTo>
                  <a:pt x="79285" y="95301"/>
                </a:lnTo>
                <a:lnTo>
                  <a:pt x="80607" y="101601"/>
                </a:lnTo>
                <a:lnTo>
                  <a:pt x="82283" y="108182"/>
                </a:lnTo>
                <a:lnTo>
                  <a:pt x="83400" y="114156"/>
                </a:lnTo>
                <a:lnTo>
                  <a:pt x="84145" y="119727"/>
                </a:lnTo>
                <a:lnTo>
                  <a:pt x="84641" y="125028"/>
                </a:lnTo>
                <a:lnTo>
                  <a:pt x="85766" y="130150"/>
                </a:lnTo>
                <a:lnTo>
                  <a:pt x="87309" y="135152"/>
                </a:lnTo>
                <a:lnTo>
                  <a:pt x="89132" y="140074"/>
                </a:lnTo>
                <a:lnTo>
                  <a:pt x="91935" y="144943"/>
                </a:lnTo>
                <a:lnTo>
                  <a:pt x="95391" y="149776"/>
                </a:lnTo>
                <a:lnTo>
                  <a:pt x="99283" y="154586"/>
                </a:lnTo>
                <a:lnTo>
                  <a:pt x="101877" y="158586"/>
                </a:lnTo>
                <a:lnTo>
                  <a:pt x="104759" y="165148"/>
                </a:lnTo>
                <a:lnTo>
                  <a:pt x="106322" y="168803"/>
                </a:lnTo>
                <a:lnTo>
                  <a:pt x="110175" y="177097"/>
                </a:lnTo>
                <a:lnTo>
                  <a:pt x="113107" y="179944"/>
                </a:lnTo>
                <a:lnTo>
                  <a:pt x="116650" y="181841"/>
                </a:lnTo>
                <a:lnTo>
                  <a:pt x="120599" y="183107"/>
                </a:lnTo>
                <a:lnTo>
                  <a:pt x="127103" y="186629"/>
                </a:lnTo>
                <a:lnTo>
                  <a:pt x="129949" y="188679"/>
                </a:lnTo>
                <a:lnTo>
                  <a:pt x="135228" y="190958"/>
                </a:lnTo>
                <a:lnTo>
                  <a:pt x="140220" y="191971"/>
                </a:lnTo>
                <a:lnTo>
                  <a:pt x="145084" y="192421"/>
                </a:lnTo>
                <a:lnTo>
                  <a:pt x="149892" y="192621"/>
                </a:lnTo>
                <a:lnTo>
                  <a:pt x="157061" y="192733"/>
                </a:lnTo>
                <a:lnTo>
                  <a:pt x="173740" y="192778"/>
                </a:lnTo>
                <a:lnTo>
                  <a:pt x="176121" y="191985"/>
                </a:lnTo>
                <a:lnTo>
                  <a:pt x="180884" y="188987"/>
                </a:lnTo>
                <a:lnTo>
                  <a:pt x="185647" y="187126"/>
                </a:lnTo>
                <a:lnTo>
                  <a:pt x="191203" y="186299"/>
                </a:lnTo>
                <a:lnTo>
                  <a:pt x="194907" y="186078"/>
                </a:lnTo>
                <a:lnTo>
                  <a:pt x="198964" y="185931"/>
                </a:lnTo>
                <a:lnTo>
                  <a:pt x="202462" y="185039"/>
                </a:lnTo>
                <a:lnTo>
                  <a:pt x="208466" y="181932"/>
                </a:lnTo>
                <a:lnTo>
                  <a:pt x="214222" y="1784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10"/>
          <p:cNvSpPr/>
          <p:nvPr/>
        </p:nvSpPr>
        <p:spPr>
          <a:xfrm>
            <a:off x="5229258" y="4193704"/>
            <a:ext cx="64253" cy="63963"/>
          </a:xfrm>
          <a:custGeom>
            <a:avLst/>
            <a:gdLst/>
            <a:ahLst/>
            <a:cxnLst/>
            <a:rect l="0" t="0" r="0" b="0"/>
            <a:pathLst>
              <a:path w="64253" h="63963">
                <a:moveTo>
                  <a:pt x="14254" y="28252"/>
                </a:moveTo>
                <a:lnTo>
                  <a:pt x="14254" y="22101"/>
                </a:lnTo>
                <a:lnTo>
                  <a:pt x="15048" y="21770"/>
                </a:lnTo>
                <a:lnTo>
                  <a:pt x="16371" y="21549"/>
                </a:lnTo>
                <a:lnTo>
                  <a:pt x="20405" y="21195"/>
                </a:lnTo>
                <a:lnTo>
                  <a:pt x="23073" y="21147"/>
                </a:lnTo>
                <a:lnTo>
                  <a:pt x="31254" y="21116"/>
                </a:lnTo>
                <a:lnTo>
                  <a:pt x="32731" y="21907"/>
                </a:lnTo>
                <a:lnTo>
                  <a:pt x="33716" y="23228"/>
                </a:lnTo>
                <a:lnTo>
                  <a:pt x="34373" y="24903"/>
                </a:lnTo>
                <a:lnTo>
                  <a:pt x="35604" y="26019"/>
                </a:lnTo>
                <a:lnTo>
                  <a:pt x="37218" y="26763"/>
                </a:lnTo>
                <a:lnTo>
                  <a:pt x="41721" y="27958"/>
                </a:lnTo>
                <a:lnTo>
                  <a:pt x="42884" y="28849"/>
                </a:lnTo>
                <a:lnTo>
                  <a:pt x="44453" y="30238"/>
                </a:lnTo>
                <a:lnTo>
                  <a:pt x="48883" y="34377"/>
                </a:lnTo>
                <a:lnTo>
                  <a:pt x="49246" y="35510"/>
                </a:lnTo>
                <a:lnTo>
                  <a:pt x="49488" y="37059"/>
                </a:lnTo>
                <a:lnTo>
                  <a:pt x="49877" y="41457"/>
                </a:lnTo>
                <a:lnTo>
                  <a:pt x="49931" y="44175"/>
                </a:lnTo>
                <a:lnTo>
                  <a:pt x="49944" y="46011"/>
                </a:lnTo>
                <a:lnTo>
                  <a:pt x="49160" y="47235"/>
                </a:lnTo>
                <a:lnTo>
                  <a:pt x="47844" y="48051"/>
                </a:lnTo>
                <a:lnTo>
                  <a:pt x="46172" y="48595"/>
                </a:lnTo>
                <a:lnTo>
                  <a:pt x="45058" y="49752"/>
                </a:lnTo>
                <a:lnTo>
                  <a:pt x="44315" y="51316"/>
                </a:lnTo>
                <a:lnTo>
                  <a:pt x="43820" y="53153"/>
                </a:lnTo>
                <a:lnTo>
                  <a:pt x="42696" y="54378"/>
                </a:lnTo>
                <a:lnTo>
                  <a:pt x="41152" y="55194"/>
                </a:lnTo>
                <a:lnTo>
                  <a:pt x="39330" y="55738"/>
                </a:lnTo>
                <a:lnTo>
                  <a:pt x="38115" y="56895"/>
                </a:lnTo>
                <a:lnTo>
                  <a:pt x="37305" y="58460"/>
                </a:lnTo>
                <a:lnTo>
                  <a:pt x="36765" y="60297"/>
                </a:lnTo>
                <a:lnTo>
                  <a:pt x="35612" y="61521"/>
                </a:lnTo>
                <a:lnTo>
                  <a:pt x="34049" y="62338"/>
                </a:lnTo>
                <a:lnTo>
                  <a:pt x="32213" y="62882"/>
                </a:lnTo>
                <a:lnTo>
                  <a:pt x="30195" y="63245"/>
                </a:lnTo>
                <a:lnTo>
                  <a:pt x="28057" y="63487"/>
                </a:lnTo>
                <a:lnTo>
                  <a:pt x="22713" y="63875"/>
                </a:lnTo>
                <a:lnTo>
                  <a:pt x="19866" y="63928"/>
                </a:lnTo>
                <a:lnTo>
                  <a:pt x="15362" y="63962"/>
                </a:lnTo>
                <a:lnTo>
                  <a:pt x="14993" y="63171"/>
                </a:lnTo>
                <a:lnTo>
                  <a:pt x="14747" y="61850"/>
                </a:lnTo>
                <a:lnTo>
                  <a:pt x="14582" y="60176"/>
                </a:lnTo>
                <a:lnTo>
                  <a:pt x="13679" y="59059"/>
                </a:lnTo>
                <a:lnTo>
                  <a:pt x="12283" y="58315"/>
                </a:lnTo>
                <a:lnTo>
                  <a:pt x="10559" y="57819"/>
                </a:lnTo>
                <a:lnTo>
                  <a:pt x="8616" y="56695"/>
                </a:lnTo>
                <a:lnTo>
                  <a:pt x="6527" y="55151"/>
                </a:lnTo>
                <a:lnTo>
                  <a:pt x="1263" y="50764"/>
                </a:lnTo>
                <a:lnTo>
                  <a:pt x="830" y="49609"/>
                </a:lnTo>
                <a:lnTo>
                  <a:pt x="542" y="48047"/>
                </a:lnTo>
                <a:lnTo>
                  <a:pt x="351" y="46211"/>
                </a:lnTo>
                <a:lnTo>
                  <a:pt x="222" y="44193"/>
                </a:lnTo>
                <a:lnTo>
                  <a:pt x="80" y="39835"/>
                </a:lnTo>
                <a:lnTo>
                  <a:pt x="0" y="32919"/>
                </a:lnTo>
                <a:lnTo>
                  <a:pt x="783" y="30569"/>
                </a:lnTo>
                <a:lnTo>
                  <a:pt x="2098" y="28209"/>
                </a:lnTo>
                <a:lnTo>
                  <a:pt x="3769" y="25842"/>
                </a:lnTo>
                <a:lnTo>
                  <a:pt x="5677" y="23470"/>
                </a:lnTo>
                <a:lnTo>
                  <a:pt x="7742" y="21095"/>
                </a:lnTo>
                <a:lnTo>
                  <a:pt x="12968" y="15373"/>
                </a:lnTo>
                <a:lnTo>
                  <a:pt x="20292" y="7937"/>
                </a:lnTo>
                <a:lnTo>
                  <a:pt x="24862" y="3359"/>
                </a:lnTo>
                <a:lnTo>
                  <a:pt x="26882" y="2132"/>
                </a:lnTo>
                <a:lnTo>
                  <a:pt x="29023" y="1313"/>
                </a:lnTo>
                <a:lnTo>
                  <a:pt x="31244" y="768"/>
                </a:lnTo>
                <a:lnTo>
                  <a:pt x="33518" y="404"/>
                </a:lnTo>
                <a:lnTo>
                  <a:pt x="35828" y="162"/>
                </a:lnTo>
                <a:lnTo>
                  <a:pt x="38161" y="0"/>
                </a:lnTo>
                <a:lnTo>
                  <a:pt x="40511" y="686"/>
                </a:lnTo>
                <a:lnTo>
                  <a:pt x="42871" y="1937"/>
                </a:lnTo>
                <a:lnTo>
                  <a:pt x="45239" y="3565"/>
                </a:lnTo>
                <a:lnTo>
                  <a:pt x="47610" y="4650"/>
                </a:lnTo>
                <a:lnTo>
                  <a:pt x="49986" y="5374"/>
                </a:lnTo>
                <a:lnTo>
                  <a:pt x="55708" y="6535"/>
                </a:lnTo>
                <a:lnTo>
                  <a:pt x="56971" y="7424"/>
                </a:lnTo>
                <a:lnTo>
                  <a:pt x="58607" y="8810"/>
                </a:lnTo>
                <a:lnTo>
                  <a:pt x="60492" y="10528"/>
                </a:lnTo>
                <a:lnTo>
                  <a:pt x="61748" y="12467"/>
                </a:lnTo>
                <a:lnTo>
                  <a:pt x="62586" y="14554"/>
                </a:lnTo>
                <a:lnTo>
                  <a:pt x="63930" y="19814"/>
                </a:lnTo>
                <a:lnTo>
                  <a:pt x="64040" y="21039"/>
                </a:lnTo>
                <a:lnTo>
                  <a:pt x="64113" y="22649"/>
                </a:lnTo>
                <a:lnTo>
                  <a:pt x="64195" y="26556"/>
                </a:lnTo>
                <a:lnTo>
                  <a:pt x="64252" y="37867"/>
                </a:lnTo>
                <a:lnTo>
                  <a:pt x="63461" y="40218"/>
                </a:lnTo>
                <a:lnTo>
                  <a:pt x="62140" y="42580"/>
                </a:lnTo>
                <a:lnTo>
                  <a:pt x="58109" y="48280"/>
                </a:lnTo>
                <a:lnTo>
                  <a:pt x="56984" y="49541"/>
                </a:lnTo>
                <a:lnTo>
                  <a:pt x="53618" y="53060"/>
                </a:lnTo>
                <a:lnTo>
                  <a:pt x="51609" y="54315"/>
                </a:lnTo>
                <a:lnTo>
                  <a:pt x="49477" y="55152"/>
                </a:lnTo>
                <a:lnTo>
                  <a:pt x="47261" y="55711"/>
                </a:lnTo>
                <a:lnTo>
                  <a:pt x="44989" y="56083"/>
                </a:lnTo>
                <a:lnTo>
                  <a:pt x="42682" y="56331"/>
                </a:lnTo>
                <a:lnTo>
                  <a:pt x="40350" y="56496"/>
                </a:lnTo>
                <a:lnTo>
                  <a:pt x="38795" y="57400"/>
                </a:lnTo>
                <a:lnTo>
                  <a:pt x="37758" y="58797"/>
                </a:lnTo>
                <a:lnTo>
                  <a:pt x="37067" y="60521"/>
                </a:lnTo>
                <a:lnTo>
                  <a:pt x="35813" y="60877"/>
                </a:lnTo>
                <a:lnTo>
                  <a:pt x="34183" y="60321"/>
                </a:lnTo>
                <a:lnTo>
                  <a:pt x="32303" y="59156"/>
                </a:lnTo>
                <a:lnTo>
                  <a:pt x="30255" y="58380"/>
                </a:lnTo>
                <a:lnTo>
                  <a:pt x="28096" y="57862"/>
                </a:lnTo>
                <a:lnTo>
                  <a:pt x="22721" y="57031"/>
                </a:lnTo>
                <a:lnTo>
                  <a:pt x="22280" y="56169"/>
                </a:lnTo>
                <a:lnTo>
                  <a:pt x="21986" y="54801"/>
                </a:lnTo>
                <a:lnTo>
                  <a:pt x="21514" y="50694"/>
                </a:lnTo>
                <a:lnTo>
                  <a:pt x="21475" y="49564"/>
                </a:lnTo>
                <a:lnTo>
                  <a:pt x="21413" y="42045"/>
                </a:lnTo>
                <a:lnTo>
                  <a:pt x="21398" y="28580"/>
                </a:lnTo>
                <a:lnTo>
                  <a:pt x="22192" y="28471"/>
                </a:lnTo>
                <a:lnTo>
                  <a:pt x="23515" y="28398"/>
                </a:lnTo>
                <a:lnTo>
                  <a:pt x="27101" y="28317"/>
                </a:lnTo>
                <a:lnTo>
                  <a:pt x="39096" y="28254"/>
                </a:lnTo>
                <a:lnTo>
                  <a:pt x="40341" y="29047"/>
                </a:lnTo>
                <a:lnTo>
                  <a:pt x="41170" y="30369"/>
                </a:lnTo>
                <a:lnTo>
                  <a:pt x="41723" y="32045"/>
                </a:lnTo>
                <a:lnTo>
                  <a:pt x="42886" y="33162"/>
                </a:lnTo>
                <a:lnTo>
                  <a:pt x="44454" y="33906"/>
                </a:lnTo>
                <a:lnTo>
                  <a:pt x="49973" y="3539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5214937" y="3679031"/>
            <a:ext cx="1464470" cy="278595"/>
            <a:chOff x="5214937" y="3679031"/>
            <a:chExt cx="1464470" cy="278595"/>
          </a:xfrm>
        </p:grpSpPr>
        <p:sp>
          <p:nvSpPr>
            <p:cNvPr id="8" name="SMARTPenAnnotation111"/>
            <p:cNvSpPr/>
            <p:nvPr/>
          </p:nvSpPr>
          <p:spPr>
            <a:xfrm>
              <a:off x="5214937" y="3886200"/>
              <a:ext cx="171451" cy="7144"/>
            </a:xfrm>
            <a:custGeom>
              <a:avLst/>
              <a:gdLst/>
              <a:ahLst/>
              <a:cxnLst/>
              <a:rect l="0" t="0" r="0" b="0"/>
              <a:pathLst>
                <a:path w="171451" h="7144">
                  <a:moveTo>
                    <a:pt x="0" y="7143"/>
                  </a:moveTo>
                  <a:lnTo>
                    <a:pt x="30760" y="7143"/>
                  </a:lnTo>
                  <a:lnTo>
                    <a:pt x="34000" y="6350"/>
                  </a:lnTo>
                  <a:lnTo>
                    <a:pt x="37748" y="5027"/>
                  </a:lnTo>
                  <a:lnTo>
                    <a:pt x="41834" y="3351"/>
                  </a:lnTo>
                  <a:lnTo>
                    <a:pt x="46146" y="2233"/>
                  </a:lnTo>
                  <a:lnTo>
                    <a:pt x="50607" y="1489"/>
                  </a:lnTo>
                  <a:lnTo>
                    <a:pt x="55170" y="992"/>
                  </a:lnTo>
                  <a:lnTo>
                    <a:pt x="59005" y="661"/>
                  </a:lnTo>
                  <a:lnTo>
                    <a:pt x="62355" y="441"/>
                  </a:lnTo>
                  <a:lnTo>
                    <a:pt x="65383" y="294"/>
                  </a:lnTo>
                  <a:lnTo>
                    <a:pt x="75097" y="130"/>
                  </a:lnTo>
                  <a:lnTo>
                    <a:pt x="17145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PenAnnotation112"/>
            <p:cNvSpPr/>
            <p:nvPr/>
          </p:nvSpPr>
          <p:spPr>
            <a:xfrm>
              <a:off x="5443537" y="3679031"/>
              <a:ext cx="50007" cy="192882"/>
            </a:xfrm>
            <a:custGeom>
              <a:avLst/>
              <a:gdLst/>
              <a:ahLst/>
              <a:cxnLst/>
              <a:rect l="0" t="0" r="0" b="0"/>
              <a:pathLst>
                <a:path w="50007" h="192882">
                  <a:moveTo>
                    <a:pt x="0" y="0"/>
                  </a:moveTo>
                  <a:lnTo>
                    <a:pt x="0" y="6151"/>
                  </a:lnTo>
                  <a:lnTo>
                    <a:pt x="794" y="6482"/>
                  </a:lnTo>
                  <a:lnTo>
                    <a:pt x="2117" y="6702"/>
                  </a:lnTo>
                  <a:lnTo>
                    <a:pt x="3792" y="6849"/>
                  </a:lnTo>
                  <a:lnTo>
                    <a:pt x="4910" y="7741"/>
                  </a:lnTo>
                  <a:lnTo>
                    <a:pt x="5654" y="9129"/>
                  </a:lnTo>
                  <a:lnTo>
                    <a:pt x="6482" y="12789"/>
                  </a:lnTo>
                  <a:lnTo>
                    <a:pt x="6850" y="17061"/>
                  </a:lnTo>
                  <a:lnTo>
                    <a:pt x="7741" y="19311"/>
                  </a:lnTo>
                  <a:lnTo>
                    <a:pt x="9130" y="21605"/>
                  </a:lnTo>
                  <a:lnTo>
                    <a:pt x="10849" y="23929"/>
                  </a:lnTo>
                  <a:lnTo>
                    <a:pt x="11995" y="27065"/>
                  </a:lnTo>
                  <a:lnTo>
                    <a:pt x="12759" y="30743"/>
                  </a:lnTo>
                  <a:lnTo>
                    <a:pt x="13269" y="34783"/>
                  </a:lnTo>
                  <a:lnTo>
                    <a:pt x="14402" y="38270"/>
                  </a:lnTo>
                  <a:lnTo>
                    <a:pt x="15951" y="41388"/>
                  </a:lnTo>
                  <a:lnTo>
                    <a:pt x="17778" y="44261"/>
                  </a:lnTo>
                  <a:lnTo>
                    <a:pt x="18996" y="47764"/>
                  </a:lnTo>
                  <a:lnTo>
                    <a:pt x="19807" y="51686"/>
                  </a:lnTo>
                  <a:lnTo>
                    <a:pt x="20349" y="55889"/>
                  </a:lnTo>
                  <a:lnTo>
                    <a:pt x="21504" y="60278"/>
                  </a:lnTo>
                  <a:lnTo>
                    <a:pt x="23067" y="64792"/>
                  </a:lnTo>
                  <a:lnTo>
                    <a:pt x="24903" y="69388"/>
                  </a:lnTo>
                  <a:lnTo>
                    <a:pt x="26127" y="74040"/>
                  </a:lnTo>
                  <a:lnTo>
                    <a:pt x="26943" y="78729"/>
                  </a:lnTo>
                  <a:lnTo>
                    <a:pt x="27487" y="83442"/>
                  </a:lnTo>
                  <a:lnTo>
                    <a:pt x="27849" y="88172"/>
                  </a:lnTo>
                  <a:lnTo>
                    <a:pt x="28091" y="92912"/>
                  </a:lnTo>
                  <a:lnTo>
                    <a:pt x="28360" y="102413"/>
                  </a:lnTo>
                  <a:lnTo>
                    <a:pt x="28480" y="111927"/>
                  </a:lnTo>
                  <a:lnTo>
                    <a:pt x="29305" y="116687"/>
                  </a:lnTo>
                  <a:lnTo>
                    <a:pt x="30649" y="121447"/>
                  </a:lnTo>
                  <a:lnTo>
                    <a:pt x="32339" y="126209"/>
                  </a:lnTo>
                  <a:lnTo>
                    <a:pt x="33466" y="130970"/>
                  </a:lnTo>
                  <a:lnTo>
                    <a:pt x="34217" y="135732"/>
                  </a:lnTo>
                  <a:lnTo>
                    <a:pt x="34718" y="140495"/>
                  </a:lnTo>
                  <a:lnTo>
                    <a:pt x="35051" y="145257"/>
                  </a:lnTo>
                  <a:lnTo>
                    <a:pt x="35274" y="150019"/>
                  </a:lnTo>
                  <a:lnTo>
                    <a:pt x="35422" y="154781"/>
                  </a:lnTo>
                  <a:lnTo>
                    <a:pt x="36315" y="159544"/>
                  </a:lnTo>
                  <a:lnTo>
                    <a:pt x="37704" y="164306"/>
                  </a:lnTo>
                  <a:lnTo>
                    <a:pt x="39423" y="169069"/>
                  </a:lnTo>
                  <a:lnTo>
                    <a:pt x="40570" y="173037"/>
                  </a:lnTo>
                  <a:lnTo>
                    <a:pt x="41334" y="176477"/>
                  </a:lnTo>
                  <a:lnTo>
                    <a:pt x="41844" y="179564"/>
                  </a:lnTo>
                  <a:lnTo>
                    <a:pt x="42977" y="182415"/>
                  </a:lnTo>
                  <a:lnTo>
                    <a:pt x="44526" y="185110"/>
                  </a:lnTo>
                  <a:lnTo>
                    <a:pt x="50006" y="192881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PenAnnotation113"/>
            <p:cNvSpPr/>
            <p:nvPr/>
          </p:nvSpPr>
          <p:spPr>
            <a:xfrm>
              <a:off x="5679281" y="3807656"/>
              <a:ext cx="207170" cy="149970"/>
            </a:xfrm>
            <a:custGeom>
              <a:avLst/>
              <a:gdLst/>
              <a:ahLst/>
              <a:cxnLst/>
              <a:rect l="0" t="0" r="0" b="0"/>
              <a:pathLst>
                <a:path w="207170" h="149970">
                  <a:moveTo>
                    <a:pt x="0" y="128550"/>
                  </a:moveTo>
                  <a:lnTo>
                    <a:pt x="58245" y="128550"/>
                  </a:lnTo>
                  <a:lnTo>
                    <a:pt x="61055" y="127756"/>
                  </a:lnTo>
                  <a:lnTo>
                    <a:pt x="66293" y="124758"/>
                  </a:lnTo>
                  <a:lnTo>
                    <a:pt x="70390" y="122847"/>
                  </a:lnTo>
                  <a:lnTo>
                    <a:pt x="75501" y="120779"/>
                  </a:lnTo>
                  <a:lnTo>
                    <a:pt x="81291" y="118607"/>
                  </a:lnTo>
                  <a:lnTo>
                    <a:pt x="86737" y="116365"/>
                  </a:lnTo>
                  <a:lnTo>
                    <a:pt x="91956" y="114077"/>
                  </a:lnTo>
                  <a:lnTo>
                    <a:pt x="97023" y="111757"/>
                  </a:lnTo>
                  <a:lnTo>
                    <a:pt x="101194" y="109417"/>
                  </a:lnTo>
                  <a:lnTo>
                    <a:pt x="104769" y="107063"/>
                  </a:lnTo>
                  <a:lnTo>
                    <a:pt x="107946" y="104701"/>
                  </a:lnTo>
                  <a:lnTo>
                    <a:pt x="110858" y="101538"/>
                  </a:lnTo>
                  <a:lnTo>
                    <a:pt x="113592" y="97842"/>
                  </a:lnTo>
                  <a:lnTo>
                    <a:pt x="116210" y="93790"/>
                  </a:lnTo>
                  <a:lnTo>
                    <a:pt x="119542" y="90295"/>
                  </a:lnTo>
                  <a:lnTo>
                    <a:pt x="123351" y="87172"/>
                  </a:lnTo>
                  <a:lnTo>
                    <a:pt x="127478" y="84296"/>
                  </a:lnTo>
                  <a:lnTo>
                    <a:pt x="131022" y="80791"/>
                  </a:lnTo>
                  <a:lnTo>
                    <a:pt x="134180" y="76867"/>
                  </a:lnTo>
                  <a:lnTo>
                    <a:pt x="137078" y="72663"/>
                  </a:lnTo>
                  <a:lnTo>
                    <a:pt x="139010" y="69067"/>
                  </a:lnTo>
                  <a:lnTo>
                    <a:pt x="140298" y="65876"/>
                  </a:lnTo>
                  <a:lnTo>
                    <a:pt x="141157" y="62955"/>
                  </a:lnTo>
                  <a:lnTo>
                    <a:pt x="142524" y="59420"/>
                  </a:lnTo>
                  <a:lnTo>
                    <a:pt x="144228" y="55476"/>
                  </a:lnTo>
                  <a:lnTo>
                    <a:pt x="146158" y="51259"/>
                  </a:lnTo>
                  <a:lnTo>
                    <a:pt x="147445" y="47654"/>
                  </a:lnTo>
                  <a:lnTo>
                    <a:pt x="148303" y="44456"/>
                  </a:lnTo>
                  <a:lnTo>
                    <a:pt x="148875" y="41531"/>
                  </a:lnTo>
                  <a:lnTo>
                    <a:pt x="149256" y="37994"/>
                  </a:lnTo>
                  <a:lnTo>
                    <a:pt x="149510" y="34048"/>
                  </a:lnTo>
                  <a:lnTo>
                    <a:pt x="149793" y="26224"/>
                  </a:lnTo>
                  <a:lnTo>
                    <a:pt x="149918" y="20101"/>
                  </a:lnTo>
                  <a:lnTo>
                    <a:pt x="149158" y="17357"/>
                  </a:lnTo>
                  <a:lnTo>
                    <a:pt x="147857" y="14734"/>
                  </a:lnTo>
                  <a:lnTo>
                    <a:pt x="146196" y="12191"/>
                  </a:lnTo>
                  <a:lnTo>
                    <a:pt x="145089" y="9702"/>
                  </a:lnTo>
                  <a:lnTo>
                    <a:pt x="144351" y="7249"/>
                  </a:lnTo>
                  <a:lnTo>
                    <a:pt x="143859" y="4820"/>
                  </a:lnTo>
                  <a:lnTo>
                    <a:pt x="142737" y="3201"/>
                  </a:lnTo>
                  <a:lnTo>
                    <a:pt x="141196" y="2121"/>
                  </a:lnTo>
                  <a:lnTo>
                    <a:pt x="137366" y="922"/>
                  </a:lnTo>
                  <a:lnTo>
                    <a:pt x="133018" y="389"/>
                  </a:lnTo>
                  <a:lnTo>
                    <a:pt x="129954" y="247"/>
                  </a:lnTo>
                  <a:lnTo>
                    <a:pt x="118849" y="46"/>
                  </a:lnTo>
                  <a:lnTo>
                    <a:pt x="112882" y="0"/>
                  </a:lnTo>
                  <a:lnTo>
                    <a:pt x="110180" y="781"/>
                  </a:lnTo>
                  <a:lnTo>
                    <a:pt x="105060" y="3766"/>
                  </a:lnTo>
                  <a:lnTo>
                    <a:pt x="100139" y="5621"/>
                  </a:lnTo>
                  <a:lnTo>
                    <a:pt x="97716" y="6116"/>
                  </a:lnTo>
                  <a:lnTo>
                    <a:pt x="95306" y="8034"/>
                  </a:lnTo>
                  <a:lnTo>
                    <a:pt x="92906" y="10900"/>
                  </a:lnTo>
                  <a:lnTo>
                    <a:pt x="90512" y="14397"/>
                  </a:lnTo>
                  <a:lnTo>
                    <a:pt x="88123" y="17523"/>
                  </a:lnTo>
                  <a:lnTo>
                    <a:pt x="85736" y="20401"/>
                  </a:lnTo>
                  <a:lnTo>
                    <a:pt x="83351" y="23113"/>
                  </a:lnTo>
                  <a:lnTo>
                    <a:pt x="78584" y="28243"/>
                  </a:lnTo>
                  <a:lnTo>
                    <a:pt x="76202" y="30722"/>
                  </a:lnTo>
                  <a:lnTo>
                    <a:pt x="74614" y="33963"/>
                  </a:lnTo>
                  <a:lnTo>
                    <a:pt x="73555" y="37711"/>
                  </a:lnTo>
                  <a:lnTo>
                    <a:pt x="72849" y="41797"/>
                  </a:lnTo>
                  <a:lnTo>
                    <a:pt x="72379" y="45315"/>
                  </a:lnTo>
                  <a:lnTo>
                    <a:pt x="72065" y="48453"/>
                  </a:lnTo>
                  <a:lnTo>
                    <a:pt x="71856" y="51339"/>
                  </a:lnTo>
                  <a:lnTo>
                    <a:pt x="71716" y="54851"/>
                  </a:lnTo>
                  <a:lnTo>
                    <a:pt x="71562" y="62987"/>
                  </a:lnTo>
                  <a:lnTo>
                    <a:pt x="71448" y="86755"/>
                  </a:lnTo>
                  <a:lnTo>
                    <a:pt x="72238" y="90368"/>
                  </a:lnTo>
                  <a:lnTo>
                    <a:pt x="73559" y="94364"/>
                  </a:lnTo>
                  <a:lnTo>
                    <a:pt x="75233" y="98615"/>
                  </a:lnTo>
                  <a:lnTo>
                    <a:pt x="77143" y="102243"/>
                  </a:lnTo>
                  <a:lnTo>
                    <a:pt x="79210" y="105456"/>
                  </a:lnTo>
                  <a:lnTo>
                    <a:pt x="81382" y="108392"/>
                  </a:lnTo>
                  <a:lnTo>
                    <a:pt x="84417" y="111142"/>
                  </a:lnTo>
                  <a:lnTo>
                    <a:pt x="88028" y="113770"/>
                  </a:lnTo>
                  <a:lnTo>
                    <a:pt x="92023" y="116315"/>
                  </a:lnTo>
                  <a:lnTo>
                    <a:pt x="95479" y="119600"/>
                  </a:lnTo>
                  <a:lnTo>
                    <a:pt x="98578" y="123377"/>
                  </a:lnTo>
                  <a:lnTo>
                    <a:pt x="101437" y="127482"/>
                  </a:lnTo>
                  <a:lnTo>
                    <a:pt x="104138" y="131013"/>
                  </a:lnTo>
                  <a:lnTo>
                    <a:pt x="106731" y="134161"/>
                  </a:lnTo>
                  <a:lnTo>
                    <a:pt x="109254" y="137053"/>
                  </a:lnTo>
                  <a:lnTo>
                    <a:pt x="112524" y="139775"/>
                  </a:lnTo>
                  <a:lnTo>
                    <a:pt x="116291" y="142383"/>
                  </a:lnTo>
                  <a:lnTo>
                    <a:pt x="120390" y="144916"/>
                  </a:lnTo>
                  <a:lnTo>
                    <a:pt x="124710" y="146604"/>
                  </a:lnTo>
                  <a:lnTo>
                    <a:pt x="129177" y="147730"/>
                  </a:lnTo>
                  <a:lnTo>
                    <a:pt x="133743" y="148480"/>
                  </a:lnTo>
                  <a:lnTo>
                    <a:pt x="138375" y="148980"/>
                  </a:lnTo>
                  <a:lnTo>
                    <a:pt x="143050" y="149314"/>
                  </a:lnTo>
                  <a:lnTo>
                    <a:pt x="151684" y="149685"/>
                  </a:lnTo>
                  <a:lnTo>
                    <a:pt x="158167" y="149849"/>
                  </a:lnTo>
                  <a:lnTo>
                    <a:pt x="179861" y="149969"/>
                  </a:lnTo>
                  <a:lnTo>
                    <a:pt x="183407" y="149179"/>
                  </a:lnTo>
                  <a:lnTo>
                    <a:pt x="187359" y="147859"/>
                  </a:lnTo>
                  <a:lnTo>
                    <a:pt x="191581" y="146185"/>
                  </a:lnTo>
                  <a:lnTo>
                    <a:pt x="195189" y="144275"/>
                  </a:lnTo>
                  <a:lnTo>
                    <a:pt x="201315" y="140037"/>
                  </a:lnTo>
                  <a:lnTo>
                    <a:pt x="203266" y="137796"/>
                  </a:lnTo>
                  <a:lnTo>
                    <a:pt x="204567" y="135507"/>
                  </a:lnTo>
                  <a:lnTo>
                    <a:pt x="207169" y="12855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PenAnnotation114"/>
            <p:cNvSpPr/>
            <p:nvPr/>
          </p:nvSpPr>
          <p:spPr>
            <a:xfrm>
              <a:off x="5929312" y="3793331"/>
              <a:ext cx="150020" cy="128577"/>
            </a:xfrm>
            <a:custGeom>
              <a:avLst/>
              <a:gdLst/>
              <a:ahLst/>
              <a:cxnLst/>
              <a:rect l="0" t="0" r="0" b="0"/>
              <a:pathLst>
                <a:path w="150020" h="128577">
                  <a:moveTo>
                    <a:pt x="0" y="0"/>
                  </a:moveTo>
                  <a:lnTo>
                    <a:pt x="0" y="6151"/>
                  </a:lnTo>
                  <a:lnTo>
                    <a:pt x="2117" y="8819"/>
                  </a:lnTo>
                  <a:lnTo>
                    <a:pt x="3792" y="10642"/>
                  </a:lnTo>
                  <a:lnTo>
                    <a:pt x="4910" y="12651"/>
                  </a:lnTo>
                  <a:lnTo>
                    <a:pt x="5654" y="14784"/>
                  </a:lnTo>
                  <a:lnTo>
                    <a:pt x="6151" y="17000"/>
                  </a:lnTo>
                  <a:lnTo>
                    <a:pt x="7276" y="20064"/>
                  </a:lnTo>
                  <a:lnTo>
                    <a:pt x="8819" y="23695"/>
                  </a:lnTo>
                  <a:lnTo>
                    <a:pt x="12651" y="31962"/>
                  </a:lnTo>
                  <a:lnTo>
                    <a:pt x="30985" y="69096"/>
                  </a:lnTo>
                  <a:lnTo>
                    <a:pt x="32563" y="73051"/>
                  </a:lnTo>
                  <a:lnTo>
                    <a:pt x="33615" y="76482"/>
                  </a:lnTo>
                  <a:lnTo>
                    <a:pt x="34317" y="79563"/>
                  </a:lnTo>
                  <a:lnTo>
                    <a:pt x="35578" y="83205"/>
                  </a:lnTo>
                  <a:lnTo>
                    <a:pt x="37212" y="87219"/>
                  </a:lnTo>
                  <a:lnTo>
                    <a:pt x="39096" y="91484"/>
                  </a:lnTo>
                  <a:lnTo>
                    <a:pt x="41145" y="95121"/>
                  </a:lnTo>
                  <a:lnTo>
                    <a:pt x="43305" y="98338"/>
                  </a:lnTo>
                  <a:lnTo>
                    <a:pt x="45539" y="101278"/>
                  </a:lnTo>
                  <a:lnTo>
                    <a:pt x="47822" y="104031"/>
                  </a:lnTo>
                  <a:lnTo>
                    <a:pt x="50138" y="106660"/>
                  </a:lnTo>
                  <a:lnTo>
                    <a:pt x="54827" y="111698"/>
                  </a:lnTo>
                  <a:lnTo>
                    <a:pt x="64305" y="121400"/>
                  </a:lnTo>
                  <a:lnTo>
                    <a:pt x="70029" y="127168"/>
                  </a:lnTo>
                  <a:lnTo>
                    <a:pt x="71292" y="127641"/>
                  </a:lnTo>
                  <a:lnTo>
                    <a:pt x="74813" y="128166"/>
                  </a:lnTo>
                  <a:lnTo>
                    <a:pt x="78630" y="128504"/>
                  </a:lnTo>
                  <a:lnTo>
                    <a:pt x="86205" y="128571"/>
                  </a:lnTo>
                  <a:lnTo>
                    <a:pt x="88426" y="128576"/>
                  </a:lnTo>
                  <a:lnTo>
                    <a:pt x="89907" y="127786"/>
                  </a:lnTo>
                  <a:lnTo>
                    <a:pt x="90894" y="126466"/>
                  </a:lnTo>
                  <a:lnTo>
                    <a:pt x="91553" y="124792"/>
                  </a:lnTo>
                  <a:lnTo>
                    <a:pt x="92284" y="120815"/>
                  </a:lnTo>
                  <a:lnTo>
                    <a:pt x="92479" y="118643"/>
                  </a:lnTo>
                  <a:lnTo>
                    <a:pt x="93402" y="116402"/>
                  </a:lnTo>
                  <a:lnTo>
                    <a:pt x="94812" y="114114"/>
                  </a:lnTo>
                  <a:lnTo>
                    <a:pt x="96546" y="111794"/>
                  </a:lnTo>
                  <a:lnTo>
                    <a:pt x="97701" y="108661"/>
                  </a:lnTo>
                  <a:lnTo>
                    <a:pt x="98472" y="104984"/>
                  </a:lnTo>
                  <a:lnTo>
                    <a:pt x="98985" y="100946"/>
                  </a:lnTo>
                  <a:lnTo>
                    <a:pt x="100121" y="96666"/>
                  </a:lnTo>
                  <a:lnTo>
                    <a:pt x="101673" y="92225"/>
                  </a:lnTo>
                  <a:lnTo>
                    <a:pt x="103501" y="87677"/>
                  </a:lnTo>
                  <a:lnTo>
                    <a:pt x="104719" y="83057"/>
                  </a:lnTo>
                  <a:lnTo>
                    <a:pt x="105532" y="78390"/>
                  </a:lnTo>
                  <a:lnTo>
                    <a:pt x="106073" y="73691"/>
                  </a:lnTo>
                  <a:lnTo>
                    <a:pt x="107228" y="68971"/>
                  </a:lnTo>
                  <a:lnTo>
                    <a:pt x="108792" y="64237"/>
                  </a:lnTo>
                  <a:lnTo>
                    <a:pt x="110628" y="59493"/>
                  </a:lnTo>
                  <a:lnTo>
                    <a:pt x="112646" y="54743"/>
                  </a:lnTo>
                  <a:lnTo>
                    <a:pt x="117004" y="45233"/>
                  </a:lnTo>
                  <a:lnTo>
                    <a:pt x="123921" y="30953"/>
                  </a:lnTo>
                  <a:lnTo>
                    <a:pt x="126270" y="26985"/>
                  </a:lnTo>
                  <a:lnTo>
                    <a:pt x="128630" y="23546"/>
                  </a:lnTo>
                  <a:lnTo>
                    <a:pt x="130997" y="20460"/>
                  </a:lnTo>
                  <a:lnTo>
                    <a:pt x="132575" y="17609"/>
                  </a:lnTo>
                  <a:lnTo>
                    <a:pt x="133628" y="14914"/>
                  </a:lnTo>
                  <a:lnTo>
                    <a:pt x="134329" y="12324"/>
                  </a:lnTo>
                  <a:lnTo>
                    <a:pt x="135590" y="9803"/>
                  </a:lnTo>
                  <a:lnTo>
                    <a:pt x="137225" y="7329"/>
                  </a:lnTo>
                  <a:lnTo>
                    <a:pt x="141759" y="1447"/>
                  </a:lnTo>
                  <a:lnTo>
                    <a:pt x="142925" y="965"/>
                  </a:lnTo>
                  <a:lnTo>
                    <a:pt x="144496" y="643"/>
                  </a:lnTo>
                  <a:lnTo>
                    <a:pt x="150019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PenAnnotation115"/>
            <p:cNvSpPr/>
            <p:nvPr/>
          </p:nvSpPr>
          <p:spPr>
            <a:xfrm>
              <a:off x="6115050" y="3708027"/>
              <a:ext cx="564357" cy="196493"/>
            </a:xfrm>
            <a:custGeom>
              <a:avLst/>
              <a:gdLst/>
              <a:ahLst/>
              <a:cxnLst/>
              <a:rect l="0" t="0" r="0" b="0"/>
              <a:pathLst>
                <a:path w="564357" h="196493">
                  <a:moveTo>
                    <a:pt x="0" y="135310"/>
                  </a:moveTo>
                  <a:lnTo>
                    <a:pt x="3792" y="135310"/>
                  </a:lnTo>
                  <a:lnTo>
                    <a:pt x="4909" y="136104"/>
                  </a:lnTo>
                  <a:lnTo>
                    <a:pt x="5654" y="137427"/>
                  </a:lnTo>
                  <a:lnTo>
                    <a:pt x="6150" y="139102"/>
                  </a:lnTo>
                  <a:lnTo>
                    <a:pt x="7275" y="140220"/>
                  </a:lnTo>
                  <a:lnTo>
                    <a:pt x="8819" y="140964"/>
                  </a:lnTo>
                  <a:lnTo>
                    <a:pt x="12651" y="141792"/>
                  </a:lnTo>
                  <a:lnTo>
                    <a:pt x="28618" y="142415"/>
                  </a:lnTo>
                  <a:lnTo>
                    <a:pt x="38108" y="142446"/>
                  </a:lnTo>
                  <a:lnTo>
                    <a:pt x="44983" y="140334"/>
                  </a:lnTo>
                  <a:lnTo>
                    <a:pt x="52536" y="137543"/>
                  </a:lnTo>
                  <a:lnTo>
                    <a:pt x="58539" y="136302"/>
                  </a:lnTo>
                  <a:lnTo>
                    <a:pt x="63853" y="133635"/>
                  </a:lnTo>
                  <a:lnTo>
                    <a:pt x="66380" y="131812"/>
                  </a:lnTo>
                  <a:lnTo>
                    <a:pt x="73423" y="129786"/>
                  </a:lnTo>
                  <a:lnTo>
                    <a:pt x="77523" y="129247"/>
                  </a:lnTo>
                  <a:lnTo>
                    <a:pt x="84196" y="126530"/>
                  </a:lnTo>
                  <a:lnTo>
                    <a:pt x="92416" y="120538"/>
                  </a:lnTo>
                  <a:lnTo>
                    <a:pt x="97430" y="116045"/>
                  </a:lnTo>
                  <a:lnTo>
                    <a:pt x="102304" y="111402"/>
                  </a:lnTo>
                  <a:lnTo>
                    <a:pt x="116673" y="97201"/>
                  </a:lnTo>
                  <a:lnTo>
                    <a:pt x="118263" y="94823"/>
                  </a:lnTo>
                  <a:lnTo>
                    <a:pt x="120030" y="90064"/>
                  </a:lnTo>
                  <a:lnTo>
                    <a:pt x="122932" y="85303"/>
                  </a:lnTo>
                  <a:lnTo>
                    <a:pt x="124817" y="82922"/>
                  </a:lnTo>
                  <a:lnTo>
                    <a:pt x="126074" y="80540"/>
                  </a:lnTo>
                  <a:lnTo>
                    <a:pt x="127470" y="75778"/>
                  </a:lnTo>
                  <a:lnTo>
                    <a:pt x="128091" y="71016"/>
                  </a:lnTo>
                  <a:lnTo>
                    <a:pt x="128366" y="66254"/>
                  </a:lnTo>
                  <a:lnTo>
                    <a:pt x="128489" y="61491"/>
                  </a:lnTo>
                  <a:lnTo>
                    <a:pt x="127728" y="59110"/>
                  </a:lnTo>
                  <a:lnTo>
                    <a:pt x="124766" y="54348"/>
                  </a:lnTo>
                  <a:lnTo>
                    <a:pt x="122920" y="49585"/>
                  </a:lnTo>
                  <a:lnTo>
                    <a:pt x="122428" y="47204"/>
                  </a:lnTo>
                  <a:lnTo>
                    <a:pt x="121306" y="45616"/>
                  </a:lnTo>
                  <a:lnTo>
                    <a:pt x="119764" y="44558"/>
                  </a:lnTo>
                  <a:lnTo>
                    <a:pt x="117943" y="43852"/>
                  </a:lnTo>
                  <a:lnTo>
                    <a:pt x="101354" y="42627"/>
                  </a:lnTo>
                  <a:lnTo>
                    <a:pt x="98526" y="42565"/>
                  </a:lnTo>
                  <a:lnTo>
                    <a:pt x="95846" y="43318"/>
                  </a:lnTo>
                  <a:lnTo>
                    <a:pt x="90752" y="46270"/>
                  </a:lnTo>
                  <a:lnTo>
                    <a:pt x="83422" y="52395"/>
                  </a:lnTo>
                  <a:lnTo>
                    <a:pt x="78616" y="56919"/>
                  </a:lnTo>
                  <a:lnTo>
                    <a:pt x="76223" y="59237"/>
                  </a:lnTo>
                  <a:lnTo>
                    <a:pt x="73834" y="62370"/>
                  </a:lnTo>
                  <a:lnTo>
                    <a:pt x="71447" y="66046"/>
                  </a:lnTo>
                  <a:lnTo>
                    <a:pt x="69063" y="70084"/>
                  </a:lnTo>
                  <a:lnTo>
                    <a:pt x="66679" y="74364"/>
                  </a:lnTo>
                  <a:lnTo>
                    <a:pt x="61914" y="83352"/>
                  </a:lnTo>
                  <a:lnTo>
                    <a:pt x="47625" y="111535"/>
                  </a:lnTo>
                  <a:lnTo>
                    <a:pt x="46037" y="115491"/>
                  </a:lnTo>
                  <a:lnTo>
                    <a:pt x="44979" y="118923"/>
                  </a:lnTo>
                  <a:lnTo>
                    <a:pt x="44274" y="122004"/>
                  </a:lnTo>
                  <a:lnTo>
                    <a:pt x="43803" y="125645"/>
                  </a:lnTo>
                  <a:lnTo>
                    <a:pt x="43489" y="129661"/>
                  </a:lnTo>
                  <a:lnTo>
                    <a:pt x="43280" y="133925"/>
                  </a:lnTo>
                  <a:lnTo>
                    <a:pt x="43048" y="142897"/>
                  </a:lnTo>
                  <a:lnTo>
                    <a:pt x="42986" y="147512"/>
                  </a:lnTo>
                  <a:lnTo>
                    <a:pt x="43738" y="150588"/>
                  </a:lnTo>
                  <a:lnTo>
                    <a:pt x="45034" y="152639"/>
                  </a:lnTo>
                  <a:lnTo>
                    <a:pt x="46691" y="154007"/>
                  </a:lnTo>
                  <a:lnTo>
                    <a:pt x="50649" y="159759"/>
                  </a:lnTo>
                  <a:lnTo>
                    <a:pt x="52816" y="163516"/>
                  </a:lnTo>
                  <a:lnTo>
                    <a:pt x="55054" y="166814"/>
                  </a:lnTo>
                  <a:lnTo>
                    <a:pt x="59658" y="172595"/>
                  </a:lnTo>
                  <a:lnTo>
                    <a:pt x="66466" y="177810"/>
                  </a:lnTo>
                  <a:lnTo>
                    <a:pt x="73990" y="182774"/>
                  </a:lnTo>
                  <a:lnTo>
                    <a:pt x="79980" y="187626"/>
                  </a:lnTo>
                  <a:lnTo>
                    <a:pt x="85288" y="190312"/>
                  </a:lnTo>
                  <a:lnTo>
                    <a:pt x="91087" y="191505"/>
                  </a:lnTo>
                  <a:lnTo>
                    <a:pt x="103277" y="192971"/>
                  </a:lnTo>
                  <a:lnTo>
                    <a:pt x="112311" y="196127"/>
                  </a:lnTo>
                  <a:lnTo>
                    <a:pt x="116943" y="196492"/>
                  </a:lnTo>
                  <a:lnTo>
                    <a:pt x="136735" y="193148"/>
                  </a:lnTo>
                  <a:lnTo>
                    <a:pt x="148640" y="192664"/>
                  </a:lnTo>
                  <a:lnTo>
                    <a:pt x="152275" y="191802"/>
                  </a:lnTo>
                  <a:lnTo>
                    <a:pt x="161976" y="186797"/>
                  </a:lnTo>
                  <a:lnTo>
                    <a:pt x="170149" y="182535"/>
                  </a:lnTo>
                  <a:lnTo>
                    <a:pt x="176957" y="177995"/>
                  </a:lnTo>
                  <a:lnTo>
                    <a:pt x="182629" y="173331"/>
                  </a:lnTo>
                  <a:lnTo>
                    <a:pt x="187795" y="168612"/>
                  </a:lnTo>
                  <a:lnTo>
                    <a:pt x="190284" y="165449"/>
                  </a:lnTo>
                  <a:lnTo>
                    <a:pt x="192737" y="161753"/>
                  </a:lnTo>
                  <a:lnTo>
                    <a:pt x="195166" y="157701"/>
                  </a:lnTo>
                  <a:lnTo>
                    <a:pt x="197579" y="154206"/>
                  </a:lnTo>
                  <a:lnTo>
                    <a:pt x="202377" y="148206"/>
                  </a:lnTo>
                  <a:lnTo>
                    <a:pt x="203974" y="143908"/>
                  </a:lnTo>
                  <a:lnTo>
                    <a:pt x="205039" y="138660"/>
                  </a:lnTo>
                  <a:lnTo>
                    <a:pt x="205749" y="132781"/>
                  </a:lnTo>
                  <a:lnTo>
                    <a:pt x="207016" y="127274"/>
                  </a:lnTo>
                  <a:lnTo>
                    <a:pt x="208654" y="122015"/>
                  </a:lnTo>
                  <a:lnTo>
                    <a:pt x="210540" y="116922"/>
                  </a:lnTo>
                  <a:lnTo>
                    <a:pt x="211797" y="111939"/>
                  </a:lnTo>
                  <a:lnTo>
                    <a:pt x="212635" y="107029"/>
                  </a:lnTo>
                  <a:lnTo>
                    <a:pt x="213195" y="102169"/>
                  </a:lnTo>
                  <a:lnTo>
                    <a:pt x="214361" y="96547"/>
                  </a:lnTo>
                  <a:lnTo>
                    <a:pt x="215932" y="90418"/>
                  </a:lnTo>
                  <a:lnTo>
                    <a:pt x="217773" y="83951"/>
                  </a:lnTo>
                  <a:lnTo>
                    <a:pt x="219795" y="78052"/>
                  </a:lnTo>
                  <a:lnTo>
                    <a:pt x="221936" y="72532"/>
                  </a:lnTo>
                  <a:lnTo>
                    <a:pt x="224157" y="67264"/>
                  </a:lnTo>
                  <a:lnTo>
                    <a:pt x="226431" y="62164"/>
                  </a:lnTo>
                  <a:lnTo>
                    <a:pt x="231076" y="52265"/>
                  </a:lnTo>
                  <a:lnTo>
                    <a:pt x="232631" y="48197"/>
                  </a:lnTo>
                  <a:lnTo>
                    <a:pt x="233669" y="44691"/>
                  </a:lnTo>
                  <a:lnTo>
                    <a:pt x="234361" y="41560"/>
                  </a:lnTo>
                  <a:lnTo>
                    <a:pt x="237245" y="35964"/>
                  </a:lnTo>
                  <a:lnTo>
                    <a:pt x="239126" y="33361"/>
                  </a:lnTo>
                  <a:lnTo>
                    <a:pt x="241216" y="28351"/>
                  </a:lnTo>
                  <a:lnTo>
                    <a:pt x="242144" y="23479"/>
                  </a:lnTo>
                  <a:lnTo>
                    <a:pt x="242557" y="18668"/>
                  </a:lnTo>
                  <a:lnTo>
                    <a:pt x="242789" y="15289"/>
                  </a:lnTo>
                  <a:lnTo>
                    <a:pt x="243616" y="14815"/>
                  </a:lnTo>
                  <a:lnTo>
                    <a:pt x="246650" y="14288"/>
                  </a:lnTo>
                  <a:lnTo>
                    <a:pt x="247777" y="14941"/>
                  </a:lnTo>
                  <a:lnTo>
                    <a:pt x="248528" y="16170"/>
                  </a:lnTo>
                  <a:lnTo>
                    <a:pt x="249029" y="17783"/>
                  </a:lnTo>
                  <a:lnTo>
                    <a:pt x="251702" y="21693"/>
                  </a:lnTo>
                  <a:lnTo>
                    <a:pt x="253526" y="23847"/>
                  </a:lnTo>
                  <a:lnTo>
                    <a:pt x="254742" y="26076"/>
                  </a:lnTo>
                  <a:lnTo>
                    <a:pt x="256094" y="30670"/>
                  </a:lnTo>
                  <a:lnTo>
                    <a:pt x="258811" y="35358"/>
                  </a:lnTo>
                  <a:lnTo>
                    <a:pt x="260646" y="37719"/>
                  </a:lnTo>
                  <a:lnTo>
                    <a:pt x="262687" y="42459"/>
                  </a:lnTo>
                  <a:lnTo>
                    <a:pt x="264387" y="48005"/>
                  </a:lnTo>
                  <a:lnTo>
                    <a:pt x="265951" y="51707"/>
                  </a:lnTo>
                  <a:lnTo>
                    <a:pt x="267789" y="55762"/>
                  </a:lnTo>
                  <a:lnTo>
                    <a:pt x="269013" y="60053"/>
                  </a:lnTo>
                  <a:lnTo>
                    <a:pt x="269830" y="64501"/>
                  </a:lnTo>
                  <a:lnTo>
                    <a:pt x="270374" y="69054"/>
                  </a:lnTo>
                  <a:lnTo>
                    <a:pt x="271530" y="73677"/>
                  </a:lnTo>
                  <a:lnTo>
                    <a:pt x="273095" y="78346"/>
                  </a:lnTo>
                  <a:lnTo>
                    <a:pt x="274932" y="83047"/>
                  </a:lnTo>
                  <a:lnTo>
                    <a:pt x="276157" y="86974"/>
                  </a:lnTo>
                  <a:lnTo>
                    <a:pt x="276973" y="90386"/>
                  </a:lnTo>
                  <a:lnTo>
                    <a:pt x="277517" y="93454"/>
                  </a:lnTo>
                  <a:lnTo>
                    <a:pt x="277880" y="97088"/>
                  </a:lnTo>
                  <a:lnTo>
                    <a:pt x="278122" y="101097"/>
                  </a:lnTo>
                  <a:lnTo>
                    <a:pt x="278284" y="105358"/>
                  </a:lnTo>
                  <a:lnTo>
                    <a:pt x="279185" y="109785"/>
                  </a:lnTo>
                  <a:lnTo>
                    <a:pt x="280579" y="114325"/>
                  </a:lnTo>
                  <a:lnTo>
                    <a:pt x="282303" y="118939"/>
                  </a:lnTo>
                  <a:lnTo>
                    <a:pt x="283452" y="122808"/>
                  </a:lnTo>
                  <a:lnTo>
                    <a:pt x="284218" y="126182"/>
                  </a:lnTo>
                  <a:lnTo>
                    <a:pt x="284728" y="129224"/>
                  </a:lnTo>
                  <a:lnTo>
                    <a:pt x="285069" y="132840"/>
                  </a:lnTo>
                  <a:lnTo>
                    <a:pt x="285296" y="136839"/>
                  </a:lnTo>
                  <a:lnTo>
                    <a:pt x="285447" y="141092"/>
                  </a:lnTo>
                  <a:lnTo>
                    <a:pt x="286342" y="143927"/>
                  </a:lnTo>
                  <a:lnTo>
                    <a:pt x="287732" y="145817"/>
                  </a:lnTo>
                  <a:lnTo>
                    <a:pt x="289452" y="147077"/>
                  </a:lnTo>
                  <a:lnTo>
                    <a:pt x="290599" y="148711"/>
                  </a:lnTo>
                  <a:lnTo>
                    <a:pt x="291874" y="152643"/>
                  </a:lnTo>
                  <a:lnTo>
                    <a:pt x="292440" y="157037"/>
                  </a:lnTo>
                  <a:lnTo>
                    <a:pt x="292892" y="163869"/>
                  </a:lnTo>
                  <a:lnTo>
                    <a:pt x="292892" y="163875"/>
                  </a:lnTo>
                  <a:lnTo>
                    <a:pt x="292893" y="129125"/>
                  </a:lnTo>
                  <a:lnTo>
                    <a:pt x="293687" y="124043"/>
                  </a:lnTo>
                  <a:lnTo>
                    <a:pt x="295010" y="118274"/>
                  </a:lnTo>
                  <a:lnTo>
                    <a:pt x="296686" y="112046"/>
                  </a:lnTo>
                  <a:lnTo>
                    <a:pt x="297803" y="106307"/>
                  </a:lnTo>
                  <a:lnTo>
                    <a:pt x="298548" y="100893"/>
                  </a:lnTo>
                  <a:lnTo>
                    <a:pt x="299044" y="95697"/>
                  </a:lnTo>
                  <a:lnTo>
                    <a:pt x="300169" y="90645"/>
                  </a:lnTo>
                  <a:lnTo>
                    <a:pt x="301712" y="85690"/>
                  </a:lnTo>
                  <a:lnTo>
                    <a:pt x="303535" y="80799"/>
                  </a:lnTo>
                  <a:lnTo>
                    <a:pt x="305544" y="75950"/>
                  </a:lnTo>
                  <a:lnTo>
                    <a:pt x="307677" y="71131"/>
                  </a:lnTo>
                  <a:lnTo>
                    <a:pt x="312164" y="61542"/>
                  </a:lnTo>
                  <a:lnTo>
                    <a:pt x="323879" y="37686"/>
                  </a:lnTo>
                  <a:lnTo>
                    <a:pt x="327044" y="33714"/>
                  </a:lnTo>
                  <a:lnTo>
                    <a:pt x="330742" y="30273"/>
                  </a:lnTo>
                  <a:lnTo>
                    <a:pt x="338290" y="24333"/>
                  </a:lnTo>
                  <a:lnTo>
                    <a:pt x="344291" y="19047"/>
                  </a:lnTo>
                  <a:lnTo>
                    <a:pt x="351720" y="14052"/>
                  </a:lnTo>
                  <a:lnTo>
                    <a:pt x="360313" y="9186"/>
                  </a:lnTo>
                  <a:lnTo>
                    <a:pt x="369424" y="4378"/>
                  </a:lnTo>
                  <a:lnTo>
                    <a:pt x="376649" y="1712"/>
                  </a:lnTo>
                  <a:lnTo>
                    <a:pt x="383299" y="527"/>
                  </a:lnTo>
                  <a:lnTo>
                    <a:pt x="391547" y="0"/>
                  </a:lnTo>
                  <a:lnTo>
                    <a:pt x="395175" y="653"/>
                  </a:lnTo>
                  <a:lnTo>
                    <a:pt x="401322" y="3496"/>
                  </a:lnTo>
                  <a:lnTo>
                    <a:pt x="406700" y="9522"/>
                  </a:lnTo>
                  <a:lnTo>
                    <a:pt x="409247" y="13351"/>
                  </a:lnTo>
                  <a:lnTo>
                    <a:pt x="411737" y="16698"/>
                  </a:lnTo>
                  <a:lnTo>
                    <a:pt x="416621" y="22533"/>
                  </a:lnTo>
                  <a:lnTo>
                    <a:pt x="419034" y="25994"/>
                  </a:lnTo>
                  <a:lnTo>
                    <a:pt x="421437" y="29889"/>
                  </a:lnTo>
                  <a:lnTo>
                    <a:pt x="423833" y="34073"/>
                  </a:lnTo>
                  <a:lnTo>
                    <a:pt x="426224" y="39244"/>
                  </a:lnTo>
                  <a:lnTo>
                    <a:pt x="428612" y="45072"/>
                  </a:lnTo>
                  <a:lnTo>
                    <a:pt x="430997" y="51339"/>
                  </a:lnTo>
                  <a:lnTo>
                    <a:pt x="432588" y="57898"/>
                  </a:lnTo>
                  <a:lnTo>
                    <a:pt x="433648" y="64652"/>
                  </a:lnTo>
                  <a:lnTo>
                    <a:pt x="434354" y="71536"/>
                  </a:lnTo>
                  <a:lnTo>
                    <a:pt x="435619" y="77713"/>
                  </a:lnTo>
                  <a:lnTo>
                    <a:pt x="437257" y="83418"/>
                  </a:lnTo>
                  <a:lnTo>
                    <a:pt x="439142" y="88809"/>
                  </a:lnTo>
                  <a:lnTo>
                    <a:pt x="440398" y="93990"/>
                  </a:lnTo>
                  <a:lnTo>
                    <a:pt x="441236" y="99033"/>
                  </a:lnTo>
                  <a:lnTo>
                    <a:pt x="441795" y="103982"/>
                  </a:lnTo>
                  <a:lnTo>
                    <a:pt x="442961" y="108868"/>
                  </a:lnTo>
                  <a:lnTo>
                    <a:pt x="444532" y="113714"/>
                  </a:lnTo>
                  <a:lnTo>
                    <a:pt x="446373" y="118531"/>
                  </a:lnTo>
                  <a:lnTo>
                    <a:pt x="448395" y="122536"/>
                  </a:lnTo>
                  <a:lnTo>
                    <a:pt x="450536" y="126000"/>
                  </a:lnTo>
                  <a:lnTo>
                    <a:pt x="454238" y="131966"/>
                  </a:lnTo>
                  <a:lnTo>
                    <a:pt x="455883" y="137263"/>
                  </a:lnTo>
                  <a:lnTo>
                    <a:pt x="458731" y="142264"/>
                  </a:lnTo>
                  <a:lnTo>
                    <a:pt x="462643" y="147132"/>
                  </a:lnTo>
                  <a:lnTo>
                    <a:pt x="467028" y="151941"/>
                  </a:lnTo>
                  <a:lnTo>
                    <a:pt x="469308" y="153541"/>
                  </a:lnTo>
                  <a:lnTo>
                    <a:pt x="473958" y="155319"/>
                  </a:lnTo>
                  <a:lnTo>
                    <a:pt x="481039" y="156320"/>
                  </a:lnTo>
                  <a:lnTo>
                    <a:pt x="483411" y="157254"/>
                  </a:lnTo>
                  <a:lnTo>
                    <a:pt x="488164" y="160408"/>
                  </a:lnTo>
                  <a:lnTo>
                    <a:pt x="490542" y="160774"/>
                  </a:lnTo>
                  <a:lnTo>
                    <a:pt x="492921" y="160223"/>
                  </a:lnTo>
                  <a:lnTo>
                    <a:pt x="497682" y="158289"/>
                  </a:lnTo>
                  <a:lnTo>
                    <a:pt x="502445" y="157429"/>
                  </a:lnTo>
                  <a:lnTo>
                    <a:pt x="504825" y="156406"/>
                  </a:lnTo>
                  <a:lnTo>
                    <a:pt x="512762" y="151174"/>
                  </a:lnTo>
                  <a:lnTo>
                    <a:pt x="520524" y="146859"/>
                  </a:lnTo>
                  <a:lnTo>
                    <a:pt x="527147" y="142294"/>
                  </a:lnTo>
                  <a:lnTo>
                    <a:pt x="530026" y="139967"/>
                  </a:lnTo>
                  <a:lnTo>
                    <a:pt x="532738" y="136827"/>
                  </a:lnTo>
                  <a:lnTo>
                    <a:pt x="535340" y="133147"/>
                  </a:lnTo>
                  <a:lnTo>
                    <a:pt x="537868" y="129105"/>
                  </a:lnTo>
                  <a:lnTo>
                    <a:pt x="540347" y="125617"/>
                  </a:lnTo>
                  <a:lnTo>
                    <a:pt x="545218" y="119625"/>
                  </a:lnTo>
                  <a:lnTo>
                    <a:pt x="546835" y="116122"/>
                  </a:lnTo>
                  <a:lnTo>
                    <a:pt x="547913" y="112199"/>
                  </a:lnTo>
                  <a:lnTo>
                    <a:pt x="548631" y="107997"/>
                  </a:lnTo>
                  <a:lnTo>
                    <a:pt x="550698" y="104401"/>
                  </a:lnTo>
                  <a:lnTo>
                    <a:pt x="557227" y="98290"/>
                  </a:lnTo>
                  <a:lnTo>
                    <a:pt x="559603" y="94755"/>
                  </a:lnTo>
                  <a:lnTo>
                    <a:pt x="561188" y="90811"/>
                  </a:lnTo>
                  <a:lnTo>
                    <a:pt x="562243" y="86594"/>
                  </a:lnTo>
                  <a:lnTo>
                    <a:pt x="562948" y="82989"/>
                  </a:lnTo>
                  <a:lnTo>
                    <a:pt x="563730" y="76867"/>
                  </a:lnTo>
                  <a:lnTo>
                    <a:pt x="564232" y="71378"/>
                  </a:lnTo>
                  <a:lnTo>
                    <a:pt x="564356" y="63873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08391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P. 251-256</a:t>
            </a:r>
            <a:br>
              <a:rPr lang="en-US" dirty="0" smtClean="0"/>
            </a:br>
            <a:r>
              <a:rPr lang="en-US" dirty="0" smtClean="0"/>
              <a:t>45-48, 70-90 even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45) </a:t>
            </a:r>
            <a:r>
              <a:rPr lang="en-US" dirty="0" err="1" smtClean="0"/>
              <a:t>lmx</a:t>
            </a:r>
            <a:r>
              <a:rPr lang="en-US" dirty="0" smtClean="0"/>
              <a:t>: 1, </a:t>
            </a:r>
            <a:r>
              <a:rPr lang="en-US" dirty="0" err="1" smtClean="0"/>
              <a:t>lmn</a:t>
            </a:r>
            <a:r>
              <a:rPr lang="en-US" dirty="0" smtClean="0"/>
              <a:t>: -1, </a:t>
            </a:r>
            <a:r>
              <a:rPr lang="en-US" dirty="0" err="1" smtClean="0"/>
              <a:t>amx</a:t>
            </a:r>
            <a:r>
              <a:rPr lang="en-US" dirty="0" smtClean="0"/>
              <a:t>: 1, </a:t>
            </a:r>
            <a:r>
              <a:rPr lang="en-US" dirty="0" err="1" smtClean="0"/>
              <a:t>amn</a:t>
            </a:r>
            <a:r>
              <a:rPr lang="en-US" dirty="0" smtClean="0"/>
              <a:t>: -1</a:t>
            </a:r>
          </a:p>
          <a:p>
            <a:pPr>
              <a:buNone/>
            </a:pPr>
            <a:r>
              <a:rPr lang="en-US" dirty="0" smtClean="0"/>
              <a:t>46) </a:t>
            </a:r>
            <a:r>
              <a:rPr lang="en-US" dirty="0" err="1" smtClean="0"/>
              <a:t>lmx</a:t>
            </a:r>
            <a:r>
              <a:rPr lang="en-US" dirty="0" smtClean="0"/>
              <a:t>: 0.5, 2, </a:t>
            </a:r>
            <a:r>
              <a:rPr lang="en-US" dirty="0" err="1" smtClean="0"/>
              <a:t>lmn</a:t>
            </a:r>
            <a:r>
              <a:rPr lang="en-US" dirty="0" smtClean="0"/>
              <a:t>:-0.5, -2, </a:t>
            </a:r>
            <a:r>
              <a:rPr lang="en-US" dirty="0" err="1" smtClean="0"/>
              <a:t>amx</a:t>
            </a:r>
            <a:r>
              <a:rPr lang="en-US" dirty="0" smtClean="0"/>
              <a:t>: 0.5, 2, </a:t>
            </a:r>
            <a:r>
              <a:rPr lang="en-US" dirty="0" err="1" smtClean="0"/>
              <a:t>amn</a:t>
            </a:r>
            <a:r>
              <a:rPr lang="en-US" dirty="0" smtClean="0"/>
              <a:t>: -0.5, -2</a:t>
            </a:r>
          </a:p>
          <a:p>
            <a:pPr>
              <a:buNone/>
            </a:pPr>
            <a:r>
              <a:rPr lang="en-US" dirty="0" smtClean="0"/>
              <a:t>47) </a:t>
            </a:r>
            <a:r>
              <a:rPr lang="en-US" dirty="0" err="1" smtClean="0"/>
              <a:t>lmn</a:t>
            </a:r>
            <a:r>
              <a:rPr lang="en-US" dirty="0" smtClean="0"/>
              <a:t>: -2, </a:t>
            </a:r>
            <a:r>
              <a:rPr lang="en-US" dirty="0" err="1" smtClean="0"/>
              <a:t>lmx</a:t>
            </a:r>
            <a:r>
              <a:rPr lang="en-US" dirty="0" smtClean="0"/>
              <a:t>: 1, 2, </a:t>
            </a:r>
            <a:r>
              <a:rPr lang="en-US" dirty="0" err="1" smtClean="0"/>
              <a:t>amn</a:t>
            </a:r>
            <a:r>
              <a:rPr lang="en-US" dirty="0" smtClean="0"/>
              <a:t>: -2, </a:t>
            </a:r>
            <a:r>
              <a:rPr lang="en-US" dirty="0" err="1" smtClean="0"/>
              <a:t>amx</a:t>
            </a:r>
            <a:r>
              <a:rPr lang="en-US" dirty="0" smtClean="0"/>
              <a:t>: 2</a:t>
            </a:r>
          </a:p>
          <a:p>
            <a:pPr>
              <a:buNone/>
            </a:pPr>
            <a:r>
              <a:rPr lang="en-US" dirty="0" smtClean="0"/>
              <a:t>48) </a:t>
            </a:r>
            <a:r>
              <a:rPr lang="en-US" dirty="0" err="1" smtClean="0"/>
              <a:t>lmx</a:t>
            </a:r>
            <a:r>
              <a:rPr lang="en-US" dirty="0" smtClean="0"/>
              <a:t>: 2.5, </a:t>
            </a:r>
            <a:r>
              <a:rPr lang="en-US" dirty="0" err="1" smtClean="0"/>
              <a:t>lmn</a:t>
            </a:r>
            <a:r>
              <a:rPr lang="en-US" dirty="0" smtClean="0"/>
              <a:t>: 2, -12</a:t>
            </a:r>
          </a:p>
          <a:p>
            <a:pPr>
              <a:buNone/>
            </a:pPr>
            <a:r>
              <a:rPr lang="en-US" dirty="0" err="1" smtClean="0"/>
              <a:t>Amn</a:t>
            </a:r>
            <a:r>
              <a:rPr lang="en-US" dirty="0" smtClean="0"/>
              <a:t>: -12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70)even	72) odd</a:t>
            </a:r>
          </a:p>
          <a:p>
            <a:pPr marL="514350" indent="-514350">
              <a:buNone/>
            </a:pPr>
            <a:r>
              <a:rPr lang="en-US" dirty="0" smtClean="0"/>
              <a:t>74) Neither</a:t>
            </a:r>
          </a:p>
          <a:p>
            <a:pPr marL="514350" indent="-514350">
              <a:buNone/>
            </a:pPr>
            <a:r>
              <a:rPr lang="en-US" dirty="0" smtClean="0"/>
              <a:t>76) Even	78) even</a:t>
            </a:r>
          </a:p>
          <a:p>
            <a:pPr marL="514350" indent="-514350">
              <a:buNone/>
            </a:pPr>
            <a:r>
              <a:rPr lang="en-US" dirty="0" smtClean="0"/>
              <a:t>80) Odd	82) neither</a:t>
            </a:r>
          </a:p>
          <a:p>
            <a:pPr marL="514350" indent="-514350">
              <a:buNone/>
            </a:pPr>
            <a:r>
              <a:rPr lang="en-US" dirty="0" smtClean="0"/>
              <a:t>84) Neither</a:t>
            </a:r>
          </a:p>
          <a:p>
            <a:pPr marL="514350" indent="-514350">
              <a:buNone/>
            </a:pPr>
            <a:r>
              <a:rPr lang="en-US" dirty="0" smtClean="0"/>
              <a:t>86) Even</a:t>
            </a:r>
          </a:p>
          <a:p>
            <a:pPr marL="514350" indent="-514350">
              <a:buNone/>
            </a:pPr>
            <a:r>
              <a:rPr lang="en-US" dirty="0" smtClean="0"/>
              <a:t>88) Odd</a:t>
            </a:r>
          </a:p>
          <a:p>
            <a:pPr marL="514350" indent="-514350">
              <a:buNone/>
            </a:pPr>
            <a:r>
              <a:rPr lang="en-US" dirty="0" smtClean="0"/>
              <a:t>90) neither </a:t>
            </a:r>
          </a:p>
        </p:txBody>
      </p:sp>
    </p:spTree>
    <p:extLst>
      <p:ext uri="{BB962C8B-B14F-4D97-AF65-F5344CB8AC3E}">
        <p14:creationId xmlns:p14="http://schemas.microsoft.com/office/powerpoint/2010/main" val="548639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 this out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makes f(x) equal zero on this graph.</a:t>
            </a:r>
          </a:p>
        </p:txBody>
      </p:sp>
      <p:pic>
        <p:nvPicPr>
          <p:cNvPr id="2150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2159000"/>
            <a:ext cx="5715000" cy="317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MARTPenAnnotation90"/>
          <p:cNvSpPr/>
          <p:nvPr/>
        </p:nvSpPr>
        <p:spPr>
          <a:xfrm>
            <a:off x="4264818" y="4207792"/>
            <a:ext cx="99887" cy="99852"/>
          </a:xfrm>
          <a:custGeom>
            <a:avLst/>
            <a:gdLst/>
            <a:ahLst/>
            <a:cxnLst/>
            <a:rect l="0" t="0" r="0" b="0"/>
            <a:pathLst>
              <a:path w="99887" h="99852">
                <a:moveTo>
                  <a:pt x="0" y="57026"/>
                </a:moveTo>
                <a:lnTo>
                  <a:pt x="0" y="53234"/>
                </a:lnTo>
                <a:lnTo>
                  <a:pt x="794" y="51323"/>
                </a:lnTo>
                <a:lnTo>
                  <a:pt x="2117" y="49255"/>
                </a:lnTo>
                <a:lnTo>
                  <a:pt x="3793" y="47083"/>
                </a:lnTo>
                <a:lnTo>
                  <a:pt x="4910" y="44841"/>
                </a:lnTo>
                <a:lnTo>
                  <a:pt x="5655" y="42553"/>
                </a:lnTo>
                <a:lnTo>
                  <a:pt x="6151" y="40234"/>
                </a:lnTo>
                <a:lnTo>
                  <a:pt x="6482" y="37894"/>
                </a:lnTo>
                <a:lnTo>
                  <a:pt x="6703" y="35540"/>
                </a:lnTo>
                <a:lnTo>
                  <a:pt x="6850" y="33177"/>
                </a:lnTo>
                <a:lnTo>
                  <a:pt x="7742" y="30808"/>
                </a:lnTo>
                <a:lnTo>
                  <a:pt x="9130" y="28435"/>
                </a:lnTo>
                <a:lnTo>
                  <a:pt x="10849" y="26059"/>
                </a:lnTo>
                <a:lnTo>
                  <a:pt x="13583" y="23682"/>
                </a:lnTo>
                <a:lnTo>
                  <a:pt x="16993" y="21303"/>
                </a:lnTo>
                <a:lnTo>
                  <a:pt x="20854" y="18923"/>
                </a:lnTo>
                <a:lnTo>
                  <a:pt x="24221" y="16543"/>
                </a:lnTo>
                <a:lnTo>
                  <a:pt x="27260" y="14163"/>
                </a:lnTo>
                <a:lnTo>
                  <a:pt x="30080" y="11782"/>
                </a:lnTo>
                <a:lnTo>
                  <a:pt x="32753" y="9400"/>
                </a:lnTo>
                <a:lnTo>
                  <a:pt x="37841" y="4638"/>
                </a:lnTo>
                <a:lnTo>
                  <a:pt x="41102" y="3051"/>
                </a:lnTo>
                <a:lnTo>
                  <a:pt x="44864" y="1993"/>
                </a:lnTo>
                <a:lnTo>
                  <a:pt x="48960" y="1287"/>
                </a:lnTo>
                <a:lnTo>
                  <a:pt x="52483" y="817"/>
                </a:lnTo>
                <a:lnTo>
                  <a:pt x="55627" y="503"/>
                </a:lnTo>
                <a:lnTo>
                  <a:pt x="58516" y="294"/>
                </a:lnTo>
                <a:lnTo>
                  <a:pt x="62029" y="155"/>
                </a:lnTo>
                <a:lnTo>
                  <a:pt x="70167" y="0"/>
                </a:lnTo>
                <a:lnTo>
                  <a:pt x="73766" y="753"/>
                </a:lnTo>
                <a:lnTo>
                  <a:pt x="76958" y="2048"/>
                </a:lnTo>
                <a:lnTo>
                  <a:pt x="79881" y="3705"/>
                </a:lnTo>
                <a:lnTo>
                  <a:pt x="82622" y="5604"/>
                </a:lnTo>
                <a:lnTo>
                  <a:pt x="85244" y="7663"/>
                </a:lnTo>
                <a:lnTo>
                  <a:pt x="87786" y="9830"/>
                </a:lnTo>
                <a:lnTo>
                  <a:pt x="90274" y="12069"/>
                </a:lnTo>
                <a:lnTo>
                  <a:pt x="95155" y="16672"/>
                </a:lnTo>
                <a:lnTo>
                  <a:pt x="96775" y="19011"/>
                </a:lnTo>
                <a:lnTo>
                  <a:pt x="97854" y="21364"/>
                </a:lnTo>
                <a:lnTo>
                  <a:pt x="98573" y="23727"/>
                </a:lnTo>
                <a:lnTo>
                  <a:pt x="99054" y="26889"/>
                </a:lnTo>
                <a:lnTo>
                  <a:pt x="99373" y="30585"/>
                </a:lnTo>
                <a:lnTo>
                  <a:pt x="99586" y="34636"/>
                </a:lnTo>
                <a:lnTo>
                  <a:pt x="99824" y="43371"/>
                </a:lnTo>
                <a:lnTo>
                  <a:pt x="99886" y="47923"/>
                </a:lnTo>
                <a:lnTo>
                  <a:pt x="99135" y="51751"/>
                </a:lnTo>
                <a:lnTo>
                  <a:pt x="97840" y="55097"/>
                </a:lnTo>
                <a:lnTo>
                  <a:pt x="96183" y="58121"/>
                </a:lnTo>
                <a:lnTo>
                  <a:pt x="90058" y="69963"/>
                </a:lnTo>
                <a:lnTo>
                  <a:pt x="87820" y="73588"/>
                </a:lnTo>
                <a:lnTo>
                  <a:pt x="85535" y="76798"/>
                </a:lnTo>
                <a:lnTo>
                  <a:pt x="83217" y="79733"/>
                </a:lnTo>
                <a:lnTo>
                  <a:pt x="80085" y="82483"/>
                </a:lnTo>
                <a:lnTo>
                  <a:pt x="76408" y="85110"/>
                </a:lnTo>
                <a:lnTo>
                  <a:pt x="72370" y="87655"/>
                </a:lnTo>
                <a:lnTo>
                  <a:pt x="68884" y="90146"/>
                </a:lnTo>
                <a:lnTo>
                  <a:pt x="65767" y="92599"/>
                </a:lnTo>
                <a:lnTo>
                  <a:pt x="62895" y="95029"/>
                </a:lnTo>
                <a:lnTo>
                  <a:pt x="60186" y="96649"/>
                </a:lnTo>
                <a:lnTo>
                  <a:pt x="57587" y="97729"/>
                </a:lnTo>
                <a:lnTo>
                  <a:pt x="55060" y="98449"/>
                </a:lnTo>
                <a:lnTo>
                  <a:pt x="51788" y="98929"/>
                </a:lnTo>
                <a:lnTo>
                  <a:pt x="48019" y="99248"/>
                </a:lnTo>
                <a:lnTo>
                  <a:pt x="40392" y="99604"/>
                </a:lnTo>
                <a:lnTo>
                  <a:pt x="34356" y="99762"/>
                </a:lnTo>
                <a:lnTo>
                  <a:pt x="26496" y="99851"/>
                </a:lnTo>
                <a:lnTo>
                  <a:pt x="24808" y="99070"/>
                </a:lnTo>
                <a:lnTo>
                  <a:pt x="23682" y="97755"/>
                </a:lnTo>
                <a:lnTo>
                  <a:pt x="22932" y="96085"/>
                </a:lnTo>
                <a:lnTo>
                  <a:pt x="21638" y="94178"/>
                </a:lnTo>
                <a:lnTo>
                  <a:pt x="19982" y="92113"/>
                </a:lnTo>
                <a:lnTo>
                  <a:pt x="15412" y="86888"/>
                </a:lnTo>
                <a:lnTo>
                  <a:pt x="14788" y="84056"/>
                </a:lnTo>
                <a:lnTo>
                  <a:pt x="14621" y="82190"/>
                </a:lnTo>
                <a:lnTo>
                  <a:pt x="14510" y="80152"/>
                </a:lnTo>
                <a:lnTo>
                  <a:pt x="14386" y="75771"/>
                </a:lnTo>
                <a:lnTo>
                  <a:pt x="14317" y="68842"/>
                </a:lnTo>
                <a:lnTo>
                  <a:pt x="15101" y="66491"/>
                </a:lnTo>
                <a:lnTo>
                  <a:pt x="16417" y="64130"/>
                </a:lnTo>
                <a:lnTo>
                  <a:pt x="18089" y="61762"/>
                </a:lnTo>
                <a:lnTo>
                  <a:pt x="19997" y="59390"/>
                </a:lnTo>
                <a:lnTo>
                  <a:pt x="22062" y="57015"/>
                </a:lnTo>
                <a:lnTo>
                  <a:pt x="24233" y="54637"/>
                </a:lnTo>
                <a:lnTo>
                  <a:pt x="28762" y="49879"/>
                </a:lnTo>
                <a:lnTo>
                  <a:pt x="38137" y="40357"/>
                </a:lnTo>
                <a:lnTo>
                  <a:pt x="40506" y="38770"/>
                </a:lnTo>
                <a:lnTo>
                  <a:pt x="42879" y="37712"/>
                </a:lnTo>
                <a:lnTo>
                  <a:pt x="45255" y="37006"/>
                </a:lnTo>
                <a:lnTo>
                  <a:pt x="47632" y="36536"/>
                </a:lnTo>
                <a:lnTo>
                  <a:pt x="50011" y="36222"/>
                </a:lnTo>
                <a:lnTo>
                  <a:pt x="55740" y="35719"/>
                </a:lnTo>
                <a:lnTo>
                  <a:pt x="58640" y="35650"/>
                </a:lnTo>
                <a:lnTo>
                  <a:pt x="60525" y="35631"/>
                </a:lnTo>
                <a:lnTo>
                  <a:pt x="61781" y="36414"/>
                </a:lnTo>
                <a:lnTo>
                  <a:pt x="62619" y="37728"/>
                </a:lnTo>
                <a:lnTo>
                  <a:pt x="63177" y="39398"/>
                </a:lnTo>
                <a:lnTo>
                  <a:pt x="64343" y="41306"/>
                </a:lnTo>
                <a:lnTo>
                  <a:pt x="65914" y="43370"/>
                </a:lnTo>
                <a:lnTo>
                  <a:pt x="67755" y="45542"/>
                </a:lnTo>
                <a:lnTo>
                  <a:pt x="68983" y="47782"/>
                </a:lnTo>
                <a:lnTo>
                  <a:pt x="69801" y="50070"/>
                </a:lnTo>
                <a:lnTo>
                  <a:pt x="70347" y="52389"/>
                </a:lnTo>
                <a:lnTo>
                  <a:pt x="69917" y="54728"/>
                </a:lnTo>
                <a:lnTo>
                  <a:pt x="68836" y="57082"/>
                </a:lnTo>
                <a:lnTo>
                  <a:pt x="67322" y="59444"/>
                </a:lnTo>
                <a:lnTo>
                  <a:pt x="65519" y="62607"/>
                </a:lnTo>
                <a:lnTo>
                  <a:pt x="61399" y="70355"/>
                </a:lnTo>
                <a:lnTo>
                  <a:pt x="59983" y="73849"/>
                </a:lnTo>
                <a:lnTo>
                  <a:pt x="59039" y="76973"/>
                </a:lnTo>
                <a:lnTo>
                  <a:pt x="58409" y="79849"/>
                </a:lnTo>
                <a:lnTo>
                  <a:pt x="57196" y="82560"/>
                </a:lnTo>
                <a:lnTo>
                  <a:pt x="55593" y="85161"/>
                </a:lnTo>
                <a:lnTo>
                  <a:pt x="53731" y="87689"/>
                </a:lnTo>
                <a:lnTo>
                  <a:pt x="50902" y="89375"/>
                </a:lnTo>
                <a:lnTo>
                  <a:pt x="47428" y="90498"/>
                </a:lnTo>
                <a:lnTo>
                  <a:pt x="43525" y="91247"/>
                </a:lnTo>
                <a:lnTo>
                  <a:pt x="40129" y="92540"/>
                </a:lnTo>
                <a:lnTo>
                  <a:pt x="37072" y="94196"/>
                </a:lnTo>
                <a:lnTo>
                  <a:pt x="30253" y="98764"/>
                </a:lnTo>
                <a:lnTo>
                  <a:pt x="27204" y="99389"/>
                </a:lnTo>
                <a:lnTo>
                  <a:pt x="25280" y="99555"/>
                </a:lnTo>
                <a:lnTo>
                  <a:pt x="23203" y="98873"/>
                </a:lnTo>
                <a:lnTo>
                  <a:pt x="21026" y="97624"/>
                </a:lnTo>
                <a:lnTo>
                  <a:pt x="15619" y="93709"/>
                </a:lnTo>
                <a:lnTo>
                  <a:pt x="12763" y="91057"/>
                </a:lnTo>
                <a:lnTo>
                  <a:pt x="10890" y="89238"/>
                </a:lnTo>
                <a:lnTo>
                  <a:pt x="9641" y="87233"/>
                </a:lnTo>
                <a:lnTo>
                  <a:pt x="8809" y="85101"/>
                </a:lnTo>
                <a:lnTo>
                  <a:pt x="7473" y="79770"/>
                </a:lnTo>
                <a:lnTo>
                  <a:pt x="8157" y="78539"/>
                </a:lnTo>
                <a:lnTo>
                  <a:pt x="9407" y="76924"/>
                </a:lnTo>
                <a:lnTo>
                  <a:pt x="11034" y="75054"/>
                </a:lnTo>
                <a:lnTo>
                  <a:pt x="12119" y="73014"/>
                </a:lnTo>
                <a:lnTo>
                  <a:pt x="12841" y="70860"/>
                </a:lnTo>
                <a:lnTo>
                  <a:pt x="13324" y="68629"/>
                </a:lnTo>
                <a:lnTo>
                  <a:pt x="14439" y="66349"/>
                </a:lnTo>
                <a:lnTo>
                  <a:pt x="15976" y="64035"/>
                </a:lnTo>
                <a:lnTo>
                  <a:pt x="17795" y="61699"/>
                </a:lnTo>
                <a:lnTo>
                  <a:pt x="19801" y="59348"/>
                </a:lnTo>
                <a:lnTo>
                  <a:pt x="21931" y="56987"/>
                </a:lnTo>
                <a:lnTo>
                  <a:pt x="24146" y="54619"/>
                </a:lnTo>
                <a:lnTo>
                  <a:pt x="26416" y="53040"/>
                </a:lnTo>
                <a:lnTo>
                  <a:pt x="28723" y="51988"/>
                </a:lnTo>
                <a:lnTo>
                  <a:pt x="31055" y="51286"/>
                </a:lnTo>
                <a:lnTo>
                  <a:pt x="33404" y="50818"/>
                </a:lnTo>
                <a:lnTo>
                  <a:pt x="35763" y="50506"/>
                </a:lnTo>
                <a:lnTo>
                  <a:pt x="38130" y="50298"/>
                </a:lnTo>
                <a:lnTo>
                  <a:pt x="40501" y="50160"/>
                </a:lnTo>
                <a:lnTo>
                  <a:pt x="48598" y="49919"/>
                </a:lnTo>
                <a:lnTo>
                  <a:pt x="53382" y="49893"/>
                </a:lnTo>
                <a:lnTo>
                  <a:pt x="54638" y="50684"/>
                </a:lnTo>
                <a:lnTo>
                  <a:pt x="55476" y="52004"/>
                </a:lnTo>
                <a:lnTo>
                  <a:pt x="57052" y="56732"/>
                </a:lnTo>
                <a:lnTo>
                  <a:pt x="57107" y="59012"/>
                </a:lnTo>
                <a:lnTo>
                  <a:pt x="57142" y="66944"/>
                </a:lnTo>
                <a:lnTo>
                  <a:pt x="56351" y="68400"/>
                </a:lnTo>
                <a:lnTo>
                  <a:pt x="55030" y="69372"/>
                </a:lnTo>
                <a:lnTo>
                  <a:pt x="53356" y="70019"/>
                </a:lnTo>
                <a:lnTo>
                  <a:pt x="51445" y="70450"/>
                </a:lnTo>
                <a:lnTo>
                  <a:pt x="49378" y="70738"/>
                </a:lnTo>
                <a:lnTo>
                  <a:pt x="47206" y="70930"/>
                </a:lnTo>
                <a:lnTo>
                  <a:pt x="44965" y="71058"/>
                </a:lnTo>
                <a:lnTo>
                  <a:pt x="40357" y="71200"/>
                </a:lnTo>
                <a:lnTo>
                  <a:pt x="26183" y="71304"/>
                </a:lnTo>
                <a:lnTo>
                  <a:pt x="23806" y="70514"/>
                </a:lnTo>
                <a:lnTo>
                  <a:pt x="21427" y="69193"/>
                </a:lnTo>
                <a:lnTo>
                  <a:pt x="15698" y="65162"/>
                </a:lnTo>
                <a:lnTo>
                  <a:pt x="12798" y="64611"/>
                </a:lnTo>
                <a:lnTo>
                  <a:pt x="10914" y="64464"/>
                </a:lnTo>
                <a:lnTo>
                  <a:pt x="9657" y="63572"/>
                </a:lnTo>
                <a:lnTo>
                  <a:pt x="8819" y="62184"/>
                </a:lnTo>
                <a:lnTo>
                  <a:pt x="7475" y="58045"/>
                </a:lnTo>
                <a:lnTo>
                  <a:pt x="8159" y="57706"/>
                </a:lnTo>
                <a:lnTo>
                  <a:pt x="11034" y="57328"/>
                </a:lnTo>
                <a:lnTo>
                  <a:pt x="13324" y="57116"/>
                </a:lnTo>
                <a:lnTo>
                  <a:pt x="13645" y="56292"/>
                </a:lnTo>
                <a:lnTo>
                  <a:pt x="13859" y="54950"/>
                </a:lnTo>
                <a:lnTo>
                  <a:pt x="14288" y="498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91"/>
          <p:cNvSpPr/>
          <p:nvPr/>
        </p:nvSpPr>
        <p:spPr>
          <a:xfrm>
            <a:off x="4450884" y="3864772"/>
            <a:ext cx="162853" cy="178464"/>
          </a:xfrm>
          <a:custGeom>
            <a:avLst/>
            <a:gdLst/>
            <a:ahLst/>
            <a:cxnLst/>
            <a:rect l="0" t="0" r="0" b="0"/>
            <a:pathLst>
              <a:path w="162853" h="178464">
                <a:moveTo>
                  <a:pt x="63966" y="42859"/>
                </a:moveTo>
                <a:lnTo>
                  <a:pt x="39824" y="42859"/>
                </a:lnTo>
                <a:lnTo>
                  <a:pt x="38346" y="43653"/>
                </a:lnTo>
                <a:lnTo>
                  <a:pt x="37361" y="44976"/>
                </a:lnTo>
                <a:lnTo>
                  <a:pt x="36704" y="46651"/>
                </a:lnTo>
                <a:lnTo>
                  <a:pt x="35473" y="47769"/>
                </a:lnTo>
                <a:lnTo>
                  <a:pt x="33858" y="48513"/>
                </a:lnTo>
                <a:lnTo>
                  <a:pt x="31987" y="49010"/>
                </a:lnTo>
                <a:lnTo>
                  <a:pt x="27793" y="51678"/>
                </a:lnTo>
                <a:lnTo>
                  <a:pt x="25562" y="53501"/>
                </a:lnTo>
                <a:lnTo>
                  <a:pt x="24076" y="55510"/>
                </a:lnTo>
                <a:lnTo>
                  <a:pt x="22425" y="59859"/>
                </a:lnTo>
                <a:lnTo>
                  <a:pt x="21190" y="62923"/>
                </a:lnTo>
                <a:lnTo>
                  <a:pt x="19574" y="66554"/>
                </a:lnTo>
                <a:lnTo>
                  <a:pt x="15661" y="74821"/>
                </a:lnTo>
                <a:lnTo>
                  <a:pt x="11276" y="83788"/>
                </a:lnTo>
                <a:lnTo>
                  <a:pt x="9789" y="88401"/>
                </a:lnTo>
                <a:lnTo>
                  <a:pt x="8798" y="93064"/>
                </a:lnTo>
                <a:lnTo>
                  <a:pt x="8137" y="97760"/>
                </a:lnTo>
                <a:lnTo>
                  <a:pt x="6903" y="102478"/>
                </a:lnTo>
                <a:lnTo>
                  <a:pt x="5287" y="107211"/>
                </a:lnTo>
                <a:lnTo>
                  <a:pt x="3415" y="111955"/>
                </a:lnTo>
                <a:lnTo>
                  <a:pt x="2167" y="115910"/>
                </a:lnTo>
                <a:lnTo>
                  <a:pt x="1335" y="119341"/>
                </a:lnTo>
                <a:lnTo>
                  <a:pt x="781" y="122422"/>
                </a:lnTo>
                <a:lnTo>
                  <a:pt x="411" y="126064"/>
                </a:lnTo>
                <a:lnTo>
                  <a:pt x="165" y="130078"/>
                </a:lnTo>
                <a:lnTo>
                  <a:pt x="0" y="134343"/>
                </a:lnTo>
                <a:lnTo>
                  <a:pt x="684" y="138773"/>
                </a:lnTo>
                <a:lnTo>
                  <a:pt x="1935" y="143314"/>
                </a:lnTo>
                <a:lnTo>
                  <a:pt x="3561" y="147929"/>
                </a:lnTo>
                <a:lnTo>
                  <a:pt x="5440" y="151800"/>
                </a:lnTo>
                <a:lnTo>
                  <a:pt x="7486" y="155174"/>
                </a:lnTo>
                <a:lnTo>
                  <a:pt x="9644" y="158216"/>
                </a:lnTo>
                <a:lnTo>
                  <a:pt x="14158" y="163714"/>
                </a:lnTo>
                <a:lnTo>
                  <a:pt x="18810" y="168803"/>
                </a:lnTo>
                <a:lnTo>
                  <a:pt x="23523" y="173711"/>
                </a:lnTo>
                <a:lnTo>
                  <a:pt x="25892" y="175338"/>
                </a:lnTo>
                <a:lnTo>
                  <a:pt x="30640" y="177145"/>
                </a:lnTo>
                <a:lnTo>
                  <a:pt x="33811" y="177626"/>
                </a:lnTo>
                <a:lnTo>
                  <a:pt x="37512" y="177948"/>
                </a:lnTo>
                <a:lnTo>
                  <a:pt x="41568" y="178162"/>
                </a:lnTo>
                <a:lnTo>
                  <a:pt x="50307" y="178399"/>
                </a:lnTo>
                <a:lnTo>
                  <a:pt x="54860" y="178463"/>
                </a:lnTo>
                <a:lnTo>
                  <a:pt x="58689" y="177712"/>
                </a:lnTo>
                <a:lnTo>
                  <a:pt x="62035" y="176417"/>
                </a:lnTo>
                <a:lnTo>
                  <a:pt x="65060" y="174760"/>
                </a:lnTo>
                <a:lnTo>
                  <a:pt x="68664" y="172068"/>
                </a:lnTo>
                <a:lnTo>
                  <a:pt x="72654" y="168686"/>
                </a:lnTo>
                <a:lnTo>
                  <a:pt x="76902" y="164843"/>
                </a:lnTo>
                <a:lnTo>
                  <a:pt x="81321" y="161488"/>
                </a:lnTo>
                <a:lnTo>
                  <a:pt x="85854" y="158458"/>
                </a:lnTo>
                <a:lnTo>
                  <a:pt x="90465" y="155644"/>
                </a:lnTo>
                <a:lnTo>
                  <a:pt x="108329" y="144098"/>
                </a:lnTo>
                <a:lnTo>
                  <a:pt x="113385" y="139721"/>
                </a:lnTo>
                <a:lnTo>
                  <a:pt x="117550" y="135214"/>
                </a:lnTo>
                <a:lnTo>
                  <a:pt x="121119" y="130623"/>
                </a:lnTo>
                <a:lnTo>
                  <a:pt x="125087" y="125180"/>
                </a:lnTo>
                <a:lnTo>
                  <a:pt x="133728" y="112784"/>
                </a:lnTo>
                <a:lnTo>
                  <a:pt x="137461" y="106938"/>
                </a:lnTo>
                <a:lnTo>
                  <a:pt x="140744" y="101453"/>
                </a:lnTo>
                <a:lnTo>
                  <a:pt x="143726" y="96209"/>
                </a:lnTo>
                <a:lnTo>
                  <a:pt x="146508" y="90332"/>
                </a:lnTo>
                <a:lnTo>
                  <a:pt x="149156" y="84033"/>
                </a:lnTo>
                <a:lnTo>
                  <a:pt x="151716" y="77452"/>
                </a:lnTo>
                <a:lnTo>
                  <a:pt x="153422" y="71477"/>
                </a:lnTo>
                <a:lnTo>
                  <a:pt x="154560" y="65906"/>
                </a:lnTo>
                <a:lnTo>
                  <a:pt x="155318" y="60605"/>
                </a:lnTo>
                <a:lnTo>
                  <a:pt x="156617" y="55483"/>
                </a:lnTo>
                <a:lnTo>
                  <a:pt x="158277" y="50481"/>
                </a:lnTo>
                <a:lnTo>
                  <a:pt x="160177" y="45559"/>
                </a:lnTo>
                <a:lnTo>
                  <a:pt x="161444" y="40690"/>
                </a:lnTo>
                <a:lnTo>
                  <a:pt x="162289" y="35857"/>
                </a:lnTo>
                <a:lnTo>
                  <a:pt x="162852" y="31047"/>
                </a:lnTo>
                <a:lnTo>
                  <a:pt x="162434" y="27047"/>
                </a:lnTo>
                <a:lnTo>
                  <a:pt x="161361" y="23586"/>
                </a:lnTo>
                <a:lnTo>
                  <a:pt x="159852" y="20485"/>
                </a:lnTo>
                <a:lnTo>
                  <a:pt x="158175" y="14923"/>
                </a:lnTo>
                <a:lnTo>
                  <a:pt x="157728" y="12329"/>
                </a:lnTo>
                <a:lnTo>
                  <a:pt x="155115" y="7330"/>
                </a:lnTo>
                <a:lnTo>
                  <a:pt x="153307" y="4885"/>
                </a:lnTo>
                <a:lnTo>
                  <a:pt x="151308" y="3255"/>
                </a:lnTo>
                <a:lnTo>
                  <a:pt x="149181" y="2169"/>
                </a:lnTo>
                <a:lnTo>
                  <a:pt x="146970" y="1445"/>
                </a:lnTo>
                <a:lnTo>
                  <a:pt x="143908" y="962"/>
                </a:lnTo>
                <a:lnTo>
                  <a:pt x="140279" y="640"/>
                </a:lnTo>
                <a:lnTo>
                  <a:pt x="132808" y="282"/>
                </a:lnTo>
                <a:lnTo>
                  <a:pt x="126842" y="123"/>
                </a:lnTo>
                <a:lnTo>
                  <a:pt x="86980" y="0"/>
                </a:lnTo>
                <a:lnTo>
                  <a:pt x="81690" y="792"/>
                </a:lnTo>
                <a:lnTo>
                  <a:pt x="75782" y="2114"/>
                </a:lnTo>
                <a:lnTo>
                  <a:pt x="69462" y="3790"/>
                </a:lnTo>
                <a:lnTo>
                  <a:pt x="64455" y="4906"/>
                </a:lnTo>
                <a:lnTo>
                  <a:pt x="60323" y="5651"/>
                </a:lnTo>
                <a:lnTo>
                  <a:pt x="56774" y="6147"/>
                </a:lnTo>
                <a:lnTo>
                  <a:pt x="53615" y="7272"/>
                </a:lnTo>
                <a:lnTo>
                  <a:pt x="50715" y="8815"/>
                </a:lnTo>
                <a:lnTo>
                  <a:pt x="47989" y="10638"/>
                </a:lnTo>
                <a:lnTo>
                  <a:pt x="44583" y="11853"/>
                </a:lnTo>
                <a:lnTo>
                  <a:pt x="40725" y="12664"/>
                </a:lnTo>
                <a:lnTo>
                  <a:pt x="30712" y="13964"/>
                </a:lnTo>
                <a:lnTo>
                  <a:pt x="27225" y="14142"/>
                </a:lnTo>
                <a:lnTo>
                  <a:pt x="21103" y="1428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92"/>
          <p:cNvSpPr/>
          <p:nvPr/>
        </p:nvSpPr>
        <p:spPr>
          <a:xfrm>
            <a:off x="4672138" y="3637591"/>
            <a:ext cx="228475" cy="304614"/>
          </a:xfrm>
          <a:custGeom>
            <a:avLst/>
            <a:gdLst/>
            <a:ahLst/>
            <a:cxnLst/>
            <a:rect l="0" t="0" r="0" b="0"/>
            <a:pathLst>
              <a:path w="228475" h="304614">
                <a:moveTo>
                  <a:pt x="85599" y="198602"/>
                </a:moveTo>
                <a:lnTo>
                  <a:pt x="74750" y="187753"/>
                </a:lnTo>
                <a:lnTo>
                  <a:pt x="72810" y="186607"/>
                </a:lnTo>
                <a:lnTo>
                  <a:pt x="66288" y="184200"/>
                </a:lnTo>
                <a:lnTo>
                  <a:pt x="61670" y="180824"/>
                </a:lnTo>
                <a:lnTo>
                  <a:pt x="59328" y="180400"/>
                </a:lnTo>
                <a:lnTo>
                  <a:pt x="56972" y="180911"/>
                </a:lnTo>
                <a:lnTo>
                  <a:pt x="52239" y="182802"/>
                </a:lnTo>
                <a:lnTo>
                  <a:pt x="47489" y="183642"/>
                </a:lnTo>
                <a:lnTo>
                  <a:pt x="45111" y="184660"/>
                </a:lnTo>
                <a:lnTo>
                  <a:pt x="37179" y="189885"/>
                </a:lnTo>
                <a:lnTo>
                  <a:pt x="33475" y="191997"/>
                </a:lnTo>
                <a:lnTo>
                  <a:pt x="29418" y="194199"/>
                </a:lnTo>
                <a:lnTo>
                  <a:pt x="22794" y="198762"/>
                </a:lnTo>
                <a:lnTo>
                  <a:pt x="19917" y="201090"/>
                </a:lnTo>
                <a:lnTo>
                  <a:pt x="14603" y="207910"/>
                </a:lnTo>
                <a:lnTo>
                  <a:pt x="9595" y="215439"/>
                </a:lnTo>
                <a:lnTo>
                  <a:pt x="4723" y="221431"/>
                </a:lnTo>
                <a:lnTo>
                  <a:pt x="3107" y="224934"/>
                </a:lnTo>
                <a:lnTo>
                  <a:pt x="1311" y="233059"/>
                </a:lnTo>
                <a:lnTo>
                  <a:pt x="513" y="241962"/>
                </a:lnTo>
                <a:lnTo>
                  <a:pt x="158" y="251211"/>
                </a:lnTo>
                <a:lnTo>
                  <a:pt x="0" y="260614"/>
                </a:lnTo>
                <a:lnTo>
                  <a:pt x="752" y="264549"/>
                </a:lnTo>
                <a:lnTo>
                  <a:pt x="3704" y="271039"/>
                </a:lnTo>
                <a:lnTo>
                  <a:pt x="5545" y="278686"/>
                </a:lnTo>
                <a:lnTo>
                  <a:pt x="6036" y="282947"/>
                </a:lnTo>
                <a:lnTo>
                  <a:pt x="7951" y="286583"/>
                </a:lnTo>
                <a:lnTo>
                  <a:pt x="14311" y="292738"/>
                </a:lnTo>
                <a:lnTo>
                  <a:pt x="20314" y="296003"/>
                </a:lnTo>
                <a:lnTo>
                  <a:pt x="26421" y="298248"/>
                </a:lnTo>
                <a:lnTo>
                  <a:pt x="30272" y="299958"/>
                </a:lnTo>
                <a:lnTo>
                  <a:pt x="34427" y="301891"/>
                </a:lnTo>
                <a:lnTo>
                  <a:pt x="41160" y="304040"/>
                </a:lnTo>
                <a:lnTo>
                  <a:pt x="44067" y="304613"/>
                </a:lnTo>
                <a:lnTo>
                  <a:pt x="48386" y="304201"/>
                </a:lnTo>
                <a:lnTo>
                  <a:pt x="53647" y="303133"/>
                </a:lnTo>
                <a:lnTo>
                  <a:pt x="59535" y="301627"/>
                </a:lnTo>
                <a:lnTo>
                  <a:pt x="64254" y="299829"/>
                </a:lnTo>
                <a:lnTo>
                  <a:pt x="68194" y="297837"/>
                </a:lnTo>
                <a:lnTo>
                  <a:pt x="71615" y="295715"/>
                </a:lnTo>
                <a:lnTo>
                  <a:pt x="75483" y="292713"/>
                </a:lnTo>
                <a:lnTo>
                  <a:pt x="79648" y="289124"/>
                </a:lnTo>
                <a:lnTo>
                  <a:pt x="84013" y="285144"/>
                </a:lnTo>
                <a:lnTo>
                  <a:pt x="93096" y="276488"/>
                </a:lnTo>
                <a:lnTo>
                  <a:pt x="126101" y="243805"/>
                </a:lnTo>
                <a:lnTo>
                  <a:pt x="130063" y="238263"/>
                </a:lnTo>
                <a:lnTo>
                  <a:pt x="133498" y="232186"/>
                </a:lnTo>
                <a:lnTo>
                  <a:pt x="144714" y="209116"/>
                </a:lnTo>
                <a:lnTo>
                  <a:pt x="146440" y="203231"/>
                </a:lnTo>
                <a:lnTo>
                  <a:pt x="147591" y="196925"/>
                </a:lnTo>
                <a:lnTo>
                  <a:pt x="148358" y="190341"/>
                </a:lnTo>
                <a:lnTo>
                  <a:pt x="149663" y="183569"/>
                </a:lnTo>
                <a:lnTo>
                  <a:pt x="151328" y="176675"/>
                </a:lnTo>
                <a:lnTo>
                  <a:pt x="153231" y="169696"/>
                </a:lnTo>
                <a:lnTo>
                  <a:pt x="154499" y="162663"/>
                </a:lnTo>
                <a:lnTo>
                  <a:pt x="155345" y="155592"/>
                </a:lnTo>
                <a:lnTo>
                  <a:pt x="155909" y="148498"/>
                </a:lnTo>
                <a:lnTo>
                  <a:pt x="155491" y="141387"/>
                </a:lnTo>
                <a:lnTo>
                  <a:pt x="154419" y="134265"/>
                </a:lnTo>
                <a:lnTo>
                  <a:pt x="152910" y="127136"/>
                </a:lnTo>
                <a:lnTo>
                  <a:pt x="151905" y="120795"/>
                </a:lnTo>
                <a:lnTo>
                  <a:pt x="151234" y="114981"/>
                </a:lnTo>
                <a:lnTo>
                  <a:pt x="150786" y="109517"/>
                </a:lnTo>
                <a:lnTo>
                  <a:pt x="149695" y="103494"/>
                </a:lnTo>
                <a:lnTo>
                  <a:pt x="148173" y="97096"/>
                </a:lnTo>
                <a:lnTo>
                  <a:pt x="146365" y="90451"/>
                </a:lnTo>
                <a:lnTo>
                  <a:pt x="142240" y="76716"/>
                </a:lnTo>
                <a:lnTo>
                  <a:pt x="140028" y="69719"/>
                </a:lnTo>
                <a:lnTo>
                  <a:pt x="137760" y="63468"/>
                </a:lnTo>
                <a:lnTo>
                  <a:pt x="135454" y="57713"/>
                </a:lnTo>
                <a:lnTo>
                  <a:pt x="133123" y="52288"/>
                </a:lnTo>
                <a:lnTo>
                  <a:pt x="128417" y="42028"/>
                </a:lnTo>
                <a:lnTo>
                  <a:pt x="123679" y="32970"/>
                </a:lnTo>
                <a:lnTo>
                  <a:pt x="118928" y="26298"/>
                </a:lnTo>
                <a:lnTo>
                  <a:pt x="111790" y="18080"/>
                </a:lnTo>
                <a:lnTo>
                  <a:pt x="110204" y="15548"/>
                </a:lnTo>
                <a:lnTo>
                  <a:pt x="107177" y="8192"/>
                </a:lnTo>
                <a:lnTo>
                  <a:pt x="103656" y="3380"/>
                </a:lnTo>
                <a:lnTo>
                  <a:pt x="101606" y="1779"/>
                </a:lnTo>
                <a:lnTo>
                  <a:pt x="99445" y="712"/>
                </a:lnTo>
                <a:lnTo>
                  <a:pt x="97211" y="0"/>
                </a:lnTo>
                <a:lnTo>
                  <a:pt x="95722" y="320"/>
                </a:lnTo>
                <a:lnTo>
                  <a:pt x="94729" y="1326"/>
                </a:lnTo>
                <a:lnTo>
                  <a:pt x="93135" y="4853"/>
                </a:lnTo>
                <a:lnTo>
                  <a:pt x="92820" y="12047"/>
                </a:lnTo>
                <a:lnTo>
                  <a:pt x="92777" y="19380"/>
                </a:lnTo>
                <a:lnTo>
                  <a:pt x="94875" y="27931"/>
                </a:lnTo>
                <a:lnTo>
                  <a:pt x="97660" y="37023"/>
                </a:lnTo>
                <a:lnTo>
                  <a:pt x="98897" y="46357"/>
                </a:lnTo>
                <a:lnTo>
                  <a:pt x="99447" y="55796"/>
                </a:lnTo>
                <a:lnTo>
                  <a:pt x="99593" y="60535"/>
                </a:lnTo>
                <a:lnTo>
                  <a:pt x="100485" y="66077"/>
                </a:lnTo>
                <a:lnTo>
                  <a:pt x="101873" y="72152"/>
                </a:lnTo>
                <a:lnTo>
                  <a:pt x="103592" y="78583"/>
                </a:lnTo>
                <a:lnTo>
                  <a:pt x="107619" y="92079"/>
                </a:lnTo>
                <a:lnTo>
                  <a:pt x="116672" y="120146"/>
                </a:lnTo>
                <a:lnTo>
                  <a:pt x="118220" y="127248"/>
                </a:lnTo>
                <a:lnTo>
                  <a:pt x="119253" y="134364"/>
                </a:lnTo>
                <a:lnTo>
                  <a:pt x="119941" y="141489"/>
                </a:lnTo>
                <a:lnTo>
                  <a:pt x="121987" y="147827"/>
                </a:lnTo>
                <a:lnTo>
                  <a:pt x="124939" y="153639"/>
                </a:lnTo>
                <a:lnTo>
                  <a:pt x="128495" y="159102"/>
                </a:lnTo>
                <a:lnTo>
                  <a:pt x="130865" y="165125"/>
                </a:lnTo>
                <a:lnTo>
                  <a:pt x="132445" y="171521"/>
                </a:lnTo>
                <a:lnTo>
                  <a:pt x="133498" y="178167"/>
                </a:lnTo>
                <a:lnTo>
                  <a:pt x="134994" y="184185"/>
                </a:lnTo>
                <a:lnTo>
                  <a:pt x="136785" y="189785"/>
                </a:lnTo>
                <a:lnTo>
                  <a:pt x="138773" y="195105"/>
                </a:lnTo>
                <a:lnTo>
                  <a:pt x="140893" y="200239"/>
                </a:lnTo>
                <a:lnTo>
                  <a:pt x="143099" y="205250"/>
                </a:lnTo>
                <a:lnTo>
                  <a:pt x="145364" y="210178"/>
                </a:lnTo>
                <a:lnTo>
                  <a:pt x="148461" y="214257"/>
                </a:lnTo>
                <a:lnTo>
                  <a:pt x="152113" y="217770"/>
                </a:lnTo>
                <a:lnTo>
                  <a:pt x="156136" y="220906"/>
                </a:lnTo>
                <a:lnTo>
                  <a:pt x="162722" y="226507"/>
                </a:lnTo>
                <a:lnTo>
                  <a:pt x="169088" y="231642"/>
                </a:lnTo>
                <a:lnTo>
                  <a:pt x="173008" y="234122"/>
                </a:lnTo>
                <a:lnTo>
                  <a:pt x="177209" y="236570"/>
                </a:lnTo>
                <a:lnTo>
                  <a:pt x="183994" y="241406"/>
                </a:lnTo>
                <a:lnTo>
                  <a:pt x="186915" y="243806"/>
                </a:lnTo>
                <a:lnTo>
                  <a:pt x="192276" y="246475"/>
                </a:lnTo>
                <a:lnTo>
                  <a:pt x="198099" y="247660"/>
                </a:lnTo>
                <a:lnTo>
                  <a:pt x="201874" y="247976"/>
                </a:lnTo>
                <a:lnTo>
                  <a:pt x="205978" y="248187"/>
                </a:lnTo>
                <a:lnTo>
                  <a:pt x="210301" y="247534"/>
                </a:lnTo>
                <a:lnTo>
                  <a:pt x="214772" y="246305"/>
                </a:lnTo>
                <a:lnTo>
                  <a:pt x="228474" y="24146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93"/>
          <p:cNvSpPr/>
          <p:nvPr/>
        </p:nvSpPr>
        <p:spPr>
          <a:xfrm>
            <a:off x="4957790" y="3544507"/>
            <a:ext cx="214286" cy="270219"/>
          </a:xfrm>
          <a:custGeom>
            <a:avLst/>
            <a:gdLst/>
            <a:ahLst/>
            <a:cxnLst/>
            <a:rect l="0" t="0" r="0" b="0"/>
            <a:pathLst>
              <a:path w="214286" h="270219">
                <a:moveTo>
                  <a:pt x="49978" y="170243"/>
                </a:moveTo>
                <a:lnTo>
                  <a:pt x="49978" y="164092"/>
                </a:lnTo>
                <a:lnTo>
                  <a:pt x="43827" y="157036"/>
                </a:lnTo>
                <a:lnTo>
                  <a:pt x="42703" y="156675"/>
                </a:lnTo>
                <a:lnTo>
                  <a:pt x="37327" y="156169"/>
                </a:lnTo>
                <a:lnTo>
                  <a:pt x="30707" y="156018"/>
                </a:lnTo>
                <a:lnTo>
                  <a:pt x="18993" y="155963"/>
                </a:lnTo>
                <a:lnTo>
                  <a:pt x="17416" y="156754"/>
                </a:lnTo>
                <a:lnTo>
                  <a:pt x="16363" y="158075"/>
                </a:lnTo>
                <a:lnTo>
                  <a:pt x="15662" y="159750"/>
                </a:lnTo>
                <a:lnTo>
                  <a:pt x="9627" y="168140"/>
                </a:lnTo>
                <a:lnTo>
                  <a:pt x="7066" y="175882"/>
                </a:lnTo>
                <a:lnTo>
                  <a:pt x="3654" y="183597"/>
                </a:lnTo>
                <a:lnTo>
                  <a:pt x="1609" y="190201"/>
                </a:lnTo>
                <a:lnTo>
                  <a:pt x="699" y="196575"/>
                </a:lnTo>
                <a:lnTo>
                  <a:pt x="295" y="204700"/>
                </a:lnTo>
                <a:lnTo>
                  <a:pt x="68" y="218199"/>
                </a:lnTo>
                <a:lnTo>
                  <a:pt x="0" y="232254"/>
                </a:lnTo>
                <a:lnTo>
                  <a:pt x="785" y="236189"/>
                </a:lnTo>
                <a:lnTo>
                  <a:pt x="4887" y="245521"/>
                </a:lnTo>
                <a:lnTo>
                  <a:pt x="6126" y="250795"/>
                </a:lnTo>
                <a:lnTo>
                  <a:pt x="8792" y="255786"/>
                </a:lnTo>
                <a:lnTo>
                  <a:pt x="14756" y="263057"/>
                </a:lnTo>
                <a:lnTo>
                  <a:pt x="16972" y="265456"/>
                </a:lnTo>
                <a:lnTo>
                  <a:pt x="19243" y="267056"/>
                </a:lnTo>
                <a:lnTo>
                  <a:pt x="23883" y="268833"/>
                </a:lnTo>
                <a:lnTo>
                  <a:pt x="28590" y="269623"/>
                </a:lnTo>
                <a:lnTo>
                  <a:pt x="33329" y="269974"/>
                </a:lnTo>
                <a:lnTo>
                  <a:pt x="41426" y="270218"/>
                </a:lnTo>
                <a:lnTo>
                  <a:pt x="44325" y="268122"/>
                </a:lnTo>
                <a:lnTo>
                  <a:pt x="50420" y="262480"/>
                </a:lnTo>
                <a:lnTo>
                  <a:pt x="59591" y="253462"/>
                </a:lnTo>
                <a:lnTo>
                  <a:pt x="64305" y="246651"/>
                </a:lnTo>
                <a:lnTo>
                  <a:pt x="69045" y="238334"/>
                </a:lnTo>
                <a:lnTo>
                  <a:pt x="73799" y="229345"/>
                </a:lnTo>
                <a:lnTo>
                  <a:pt x="75383" y="223931"/>
                </a:lnTo>
                <a:lnTo>
                  <a:pt x="76440" y="217941"/>
                </a:lnTo>
                <a:lnTo>
                  <a:pt x="77144" y="211567"/>
                </a:lnTo>
                <a:lnTo>
                  <a:pt x="77614" y="205730"/>
                </a:lnTo>
                <a:lnTo>
                  <a:pt x="77927" y="200251"/>
                </a:lnTo>
                <a:lnTo>
                  <a:pt x="78136" y="195011"/>
                </a:lnTo>
                <a:lnTo>
                  <a:pt x="79069" y="189136"/>
                </a:lnTo>
                <a:lnTo>
                  <a:pt x="80485" y="182838"/>
                </a:lnTo>
                <a:lnTo>
                  <a:pt x="82222" y="176258"/>
                </a:lnTo>
                <a:lnTo>
                  <a:pt x="83380" y="169490"/>
                </a:lnTo>
                <a:lnTo>
                  <a:pt x="84153" y="162597"/>
                </a:lnTo>
                <a:lnTo>
                  <a:pt x="84668" y="155621"/>
                </a:lnTo>
                <a:lnTo>
                  <a:pt x="85804" y="149382"/>
                </a:lnTo>
                <a:lnTo>
                  <a:pt x="87356" y="143636"/>
                </a:lnTo>
                <a:lnTo>
                  <a:pt x="89184" y="138217"/>
                </a:lnTo>
                <a:lnTo>
                  <a:pt x="90403" y="132223"/>
                </a:lnTo>
                <a:lnTo>
                  <a:pt x="91216" y="125846"/>
                </a:lnTo>
                <a:lnTo>
                  <a:pt x="91757" y="119214"/>
                </a:lnTo>
                <a:lnTo>
                  <a:pt x="92119" y="113205"/>
                </a:lnTo>
                <a:lnTo>
                  <a:pt x="92520" y="102294"/>
                </a:lnTo>
                <a:lnTo>
                  <a:pt x="91833" y="97162"/>
                </a:lnTo>
                <a:lnTo>
                  <a:pt x="90582" y="92154"/>
                </a:lnTo>
                <a:lnTo>
                  <a:pt x="88954" y="87227"/>
                </a:lnTo>
                <a:lnTo>
                  <a:pt x="87868" y="82355"/>
                </a:lnTo>
                <a:lnTo>
                  <a:pt x="87144" y="77520"/>
                </a:lnTo>
                <a:lnTo>
                  <a:pt x="86662" y="72709"/>
                </a:lnTo>
                <a:lnTo>
                  <a:pt x="85547" y="67913"/>
                </a:lnTo>
                <a:lnTo>
                  <a:pt x="84009" y="63130"/>
                </a:lnTo>
                <a:lnTo>
                  <a:pt x="82191" y="58353"/>
                </a:lnTo>
                <a:lnTo>
                  <a:pt x="80978" y="53581"/>
                </a:lnTo>
                <a:lnTo>
                  <a:pt x="80170" y="48812"/>
                </a:lnTo>
                <a:lnTo>
                  <a:pt x="79631" y="44045"/>
                </a:lnTo>
                <a:lnTo>
                  <a:pt x="79032" y="36632"/>
                </a:lnTo>
                <a:lnTo>
                  <a:pt x="78873" y="33544"/>
                </a:lnTo>
                <a:lnTo>
                  <a:pt x="77973" y="30691"/>
                </a:lnTo>
                <a:lnTo>
                  <a:pt x="74855" y="25405"/>
                </a:lnTo>
                <a:lnTo>
                  <a:pt x="70824" y="18293"/>
                </a:lnTo>
                <a:lnTo>
                  <a:pt x="65561" y="8377"/>
                </a:lnTo>
                <a:lnTo>
                  <a:pt x="59612" y="1509"/>
                </a:lnTo>
                <a:lnTo>
                  <a:pt x="58229" y="0"/>
                </a:lnTo>
                <a:lnTo>
                  <a:pt x="57860" y="391"/>
                </a:lnTo>
                <a:lnTo>
                  <a:pt x="57450" y="2943"/>
                </a:lnTo>
                <a:lnTo>
                  <a:pt x="56547" y="3941"/>
                </a:lnTo>
                <a:lnTo>
                  <a:pt x="55151" y="4606"/>
                </a:lnTo>
                <a:lnTo>
                  <a:pt x="53427" y="5049"/>
                </a:lnTo>
                <a:lnTo>
                  <a:pt x="52277" y="6139"/>
                </a:lnTo>
                <a:lnTo>
                  <a:pt x="51511" y="7659"/>
                </a:lnTo>
                <a:lnTo>
                  <a:pt x="51000" y="9466"/>
                </a:lnTo>
                <a:lnTo>
                  <a:pt x="52549" y="15707"/>
                </a:lnTo>
                <a:lnTo>
                  <a:pt x="55090" y="23772"/>
                </a:lnTo>
                <a:lnTo>
                  <a:pt x="55767" y="28146"/>
                </a:lnTo>
                <a:lnTo>
                  <a:pt x="56219" y="32649"/>
                </a:lnTo>
                <a:lnTo>
                  <a:pt x="56520" y="37238"/>
                </a:lnTo>
                <a:lnTo>
                  <a:pt x="56720" y="41886"/>
                </a:lnTo>
                <a:lnTo>
                  <a:pt x="56944" y="52076"/>
                </a:lnTo>
                <a:lnTo>
                  <a:pt x="57043" y="64543"/>
                </a:lnTo>
                <a:lnTo>
                  <a:pt x="57863" y="70408"/>
                </a:lnTo>
                <a:lnTo>
                  <a:pt x="59204" y="75904"/>
                </a:lnTo>
                <a:lnTo>
                  <a:pt x="60891" y="81156"/>
                </a:lnTo>
                <a:lnTo>
                  <a:pt x="62016" y="87039"/>
                </a:lnTo>
                <a:lnTo>
                  <a:pt x="62766" y="93343"/>
                </a:lnTo>
                <a:lnTo>
                  <a:pt x="63266" y="99926"/>
                </a:lnTo>
                <a:lnTo>
                  <a:pt x="64393" y="105902"/>
                </a:lnTo>
                <a:lnTo>
                  <a:pt x="65938" y="111474"/>
                </a:lnTo>
                <a:lnTo>
                  <a:pt x="67762" y="116776"/>
                </a:lnTo>
                <a:lnTo>
                  <a:pt x="69771" y="121898"/>
                </a:lnTo>
                <a:lnTo>
                  <a:pt x="71905" y="126900"/>
                </a:lnTo>
                <a:lnTo>
                  <a:pt x="74121" y="131823"/>
                </a:lnTo>
                <a:lnTo>
                  <a:pt x="75599" y="136692"/>
                </a:lnTo>
                <a:lnTo>
                  <a:pt x="76584" y="141525"/>
                </a:lnTo>
                <a:lnTo>
                  <a:pt x="77241" y="146335"/>
                </a:lnTo>
                <a:lnTo>
                  <a:pt x="79265" y="151130"/>
                </a:lnTo>
                <a:lnTo>
                  <a:pt x="82203" y="155913"/>
                </a:lnTo>
                <a:lnTo>
                  <a:pt x="85749" y="160690"/>
                </a:lnTo>
                <a:lnTo>
                  <a:pt x="91806" y="168114"/>
                </a:lnTo>
                <a:lnTo>
                  <a:pt x="97144" y="174853"/>
                </a:lnTo>
                <a:lnTo>
                  <a:pt x="102161" y="183139"/>
                </a:lnTo>
                <a:lnTo>
                  <a:pt x="104611" y="185984"/>
                </a:lnTo>
                <a:lnTo>
                  <a:pt x="107038" y="187881"/>
                </a:lnTo>
                <a:lnTo>
                  <a:pt x="111850" y="190782"/>
                </a:lnTo>
                <a:lnTo>
                  <a:pt x="116636" y="194717"/>
                </a:lnTo>
                <a:lnTo>
                  <a:pt x="119817" y="196084"/>
                </a:lnTo>
                <a:lnTo>
                  <a:pt x="123525" y="196995"/>
                </a:lnTo>
                <a:lnTo>
                  <a:pt x="127584" y="197603"/>
                </a:lnTo>
                <a:lnTo>
                  <a:pt x="134211" y="198278"/>
                </a:lnTo>
                <a:lnTo>
                  <a:pt x="137090" y="198458"/>
                </a:lnTo>
                <a:lnTo>
                  <a:pt x="140597" y="197784"/>
                </a:lnTo>
                <a:lnTo>
                  <a:pt x="144522" y="196541"/>
                </a:lnTo>
                <a:lnTo>
                  <a:pt x="148726" y="194919"/>
                </a:lnTo>
                <a:lnTo>
                  <a:pt x="152322" y="193043"/>
                </a:lnTo>
                <a:lnTo>
                  <a:pt x="158436" y="188843"/>
                </a:lnTo>
                <a:lnTo>
                  <a:pt x="161970" y="187405"/>
                </a:lnTo>
                <a:lnTo>
                  <a:pt x="165915" y="186447"/>
                </a:lnTo>
                <a:lnTo>
                  <a:pt x="170132" y="185808"/>
                </a:lnTo>
                <a:lnTo>
                  <a:pt x="173737" y="184589"/>
                </a:lnTo>
                <a:lnTo>
                  <a:pt x="179859" y="181116"/>
                </a:lnTo>
                <a:lnTo>
                  <a:pt x="183397" y="178285"/>
                </a:lnTo>
                <a:lnTo>
                  <a:pt x="187343" y="174811"/>
                </a:lnTo>
                <a:lnTo>
                  <a:pt x="191561" y="170907"/>
                </a:lnTo>
                <a:lnTo>
                  <a:pt x="195167" y="168304"/>
                </a:lnTo>
                <a:lnTo>
                  <a:pt x="201290" y="165412"/>
                </a:lnTo>
                <a:lnTo>
                  <a:pt x="206657" y="162010"/>
                </a:lnTo>
                <a:lnTo>
                  <a:pt x="214285" y="15595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94"/>
          <p:cNvSpPr/>
          <p:nvPr/>
        </p:nvSpPr>
        <p:spPr>
          <a:xfrm>
            <a:off x="5222081" y="3521868"/>
            <a:ext cx="135732" cy="64295"/>
          </a:xfrm>
          <a:custGeom>
            <a:avLst/>
            <a:gdLst/>
            <a:ahLst/>
            <a:cxnLst/>
            <a:rect l="0" t="0" r="0" b="0"/>
            <a:pathLst>
              <a:path w="135732" h="64295">
                <a:moveTo>
                  <a:pt x="0" y="64294"/>
                </a:moveTo>
                <a:lnTo>
                  <a:pt x="3792" y="64294"/>
                </a:lnTo>
                <a:lnTo>
                  <a:pt x="5703" y="63500"/>
                </a:lnTo>
                <a:lnTo>
                  <a:pt x="7771" y="62177"/>
                </a:lnTo>
                <a:lnTo>
                  <a:pt x="9943" y="60502"/>
                </a:lnTo>
                <a:lnTo>
                  <a:pt x="12185" y="59385"/>
                </a:lnTo>
                <a:lnTo>
                  <a:pt x="14473" y="58640"/>
                </a:lnTo>
                <a:lnTo>
                  <a:pt x="16793" y="58143"/>
                </a:lnTo>
                <a:lnTo>
                  <a:pt x="19132" y="57018"/>
                </a:lnTo>
                <a:lnTo>
                  <a:pt x="21486" y="55475"/>
                </a:lnTo>
                <a:lnTo>
                  <a:pt x="23849" y="53652"/>
                </a:lnTo>
                <a:lnTo>
                  <a:pt x="27012" y="51643"/>
                </a:lnTo>
                <a:lnTo>
                  <a:pt x="30708" y="49510"/>
                </a:lnTo>
                <a:lnTo>
                  <a:pt x="39048" y="45023"/>
                </a:lnTo>
                <a:lnTo>
                  <a:pt x="48046" y="40383"/>
                </a:lnTo>
                <a:lnTo>
                  <a:pt x="53462" y="38035"/>
                </a:lnTo>
                <a:lnTo>
                  <a:pt x="59453" y="35676"/>
                </a:lnTo>
                <a:lnTo>
                  <a:pt x="65829" y="33309"/>
                </a:lnTo>
                <a:lnTo>
                  <a:pt x="71667" y="30937"/>
                </a:lnTo>
                <a:lnTo>
                  <a:pt x="77147" y="28562"/>
                </a:lnTo>
                <a:lnTo>
                  <a:pt x="87469" y="23807"/>
                </a:lnTo>
                <a:lnTo>
                  <a:pt x="97348" y="19048"/>
                </a:lnTo>
                <a:lnTo>
                  <a:pt x="102999" y="16667"/>
                </a:lnTo>
                <a:lnTo>
                  <a:pt x="109147" y="14287"/>
                </a:lnTo>
                <a:lnTo>
                  <a:pt x="115627" y="11906"/>
                </a:lnTo>
                <a:lnTo>
                  <a:pt x="120741" y="9524"/>
                </a:lnTo>
                <a:lnTo>
                  <a:pt x="124944" y="7144"/>
                </a:lnTo>
                <a:lnTo>
                  <a:pt x="135731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5"/>
          <p:cNvSpPr/>
          <p:nvPr/>
        </p:nvSpPr>
        <p:spPr>
          <a:xfrm>
            <a:off x="5307806" y="3550443"/>
            <a:ext cx="114301" cy="50008"/>
          </a:xfrm>
          <a:custGeom>
            <a:avLst/>
            <a:gdLst/>
            <a:ahLst/>
            <a:cxnLst/>
            <a:rect l="0" t="0" r="0" b="0"/>
            <a:pathLst>
              <a:path w="114301" h="50008">
                <a:moveTo>
                  <a:pt x="0" y="50007"/>
                </a:moveTo>
                <a:lnTo>
                  <a:pt x="0" y="43856"/>
                </a:lnTo>
                <a:lnTo>
                  <a:pt x="794" y="43525"/>
                </a:lnTo>
                <a:lnTo>
                  <a:pt x="3792" y="43157"/>
                </a:lnTo>
                <a:lnTo>
                  <a:pt x="5703" y="42265"/>
                </a:lnTo>
                <a:lnTo>
                  <a:pt x="7771" y="40877"/>
                </a:lnTo>
                <a:lnTo>
                  <a:pt x="9943" y="39158"/>
                </a:lnTo>
                <a:lnTo>
                  <a:pt x="12185" y="38011"/>
                </a:lnTo>
                <a:lnTo>
                  <a:pt x="14473" y="37247"/>
                </a:lnTo>
                <a:lnTo>
                  <a:pt x="16793" y="36738"/>
                </a:lnTo>
                <a:lnTo>
                  <a:pt x="19926" y="35605"/>
                </a:lnTo>
                <a:lnTo>
                  <a:pt x="23603" y="34055"/>
                </a:lnTo>
                <a:lnTo>
                  <a:pt x="27641" y="32229"/>
                </a:lnTo>
                <a:lnTo>
                  <a:pt x="36362" y="28082"/>
                </a:lnTo>
                <a:lnTo>
                  <a:pt x="40910" y="25865"/>
                </a:lnTo>
                <a:lnTo>
                  <a:pt x="46323" y="24388"/>
                </a:lnTo>
                <a:lnTo>
                  <a:pt x="52314" y="23402"/>
                </a:lnTo>
                <a:lnTo>
                  <a:pt x="58688" y="22745"/>
                </a:lnTo>
                <a:lnTo>
                  <a:pt x="64525" y="21514"/>
                </a:lnTo>
                <a:lnTo>
                  <a:pt x="70004" y="19899"/>
                </a:lnTo>
                <a:lnTo>
                  <a:pt x="75245" y="18028"/>
                </a:lnTo>
                <a:lnTo>
                  <a:pt x="80325" y="15988"/>
                </a:lnTo>
                <a:lnTo>
                  <a:pt x="85300" y="13834"/>
                </a:lnTo>
                <a:lnTo>
                  <a:pt x="95061" y="9323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96"/>
          <p:cNvSpPr/>
          <p:nvPr/>
        </p:nvSpPr>
        <p:spPr>
          <a:xfrm>
            <a:off x="5522205" y="3357562"/>
            <a:ext cx="78496" cy="214314"/>
          </a:xfrm>
          <a:custGeom>
            <a:avLst/>
            <a:gdLst/>
            <a:ahLst/>
            <a:cxnLst/>
            <a:rect l="0" t="0" r="0" b="0"/>
            <a:pathLst>
              <a:path w="78496" h="214314">
                <a:moveTo>
                  <a:pt x="7057" y="0"/>
                </a:moveTo>
                <a:lnTo>
                  <a:pt x="906" y="0"/>
                </a:lnTo>
                <a:lnTo>
                  <a:pt x="575" y="794"/>
                </a:lnTo>
                <a:lnTo>
                  <a:pt x="0" y="6151"/>
                </a:lnTo>
                <a:lnTo>
                  <a:pt x="2069" y="10936"/>
                </a:lnTo>
                <a:lnTo>
                  <a:pt x="3732" y="14434"/>
                </a:lnTo>
                <a:lnTo>
                  <a:pt x="5579" y="20438"/>
                </a:lnTo>
                <a:lnTo>
                  <a:pt x="7194" y="26546"/>
                </a:lnTo>
                <a:lnTo>
                  <a:pt x="8736" y="30397"/>
                </a:lnTo>
                <a:lnTo>
                  <a:pt x="10558" y="34553"/>
                </a:lnTo>
                <a:lnTo>
                  <a:pt x="11772" y="39704"/>
                </a:lnTo>
                <a:lnTo>
                  <a:pt x="12582" y="45519"/>
                </a:lnTo>
                <a:lnTo>
                  <a:pt x="13121" y="51777"/>
                </a:lnTo>
                <a:lnTo>
                  <a:pt x="13481" y="57537"/>
                </a:lnTo>
                <a:lnTo>
                  <a:pt x="13881" y="68170"/>
                </a:lnTo>
                <a:lnTo>
                  <a:pt x="14781" y="74022"/>
                </a:lnTo>
                <a:lnTo>
                  <a:pt x="16175" y="80304"/>
                </a:lnTo>
                <a:lnTo>
                  <a:pt x="17899" y="86873"/>
                </a:lnTo>
                <a:lnTo>
                  <a:pt x="19841" y="93635"/>
                </a:lnTo>
                <a:lnTo>
                  <a:pt x="24116" y="107497"/>
                </a:lnTo>
                <a:lnTo>
                  <a:pt x="30985" y="128688"/>
                </a:lnTo>
                <a:lnTo>
                  <a:pt x="33328" y="135005"/>
                </a:lnTo>
                <a:lnTo>
                  <a:pt x="35684" y="140803"/>
                </a:lnTo>
                <a:lnTo>
                  <a:pt x="38047" y="146256"/>
                </a:lnTo>
                <a:lnTo>
                  <a:pt x="40417" y="152273"/>
                </a:lnTo>
                <a:lnTo>
                  <a:pt x="45167" y="165308"/>
                </a:lnTo>
                <a:lnTo>
                  <a:pt x="48339" y="171324"/>
                </a:lnTo>
                <a:lnTo>
                  <a:pt x="52041" y="176922"/>
                </a:lnTo>
                <a:lnTo>
                  <a:pt x="56096" y="182242"/>
                </a:lnTo>
                <a:lnTo>
                  <a:pt x="59593" y="187376"/>
                </a:lnTo>
                <a:lnTo>
                  <a:pt x="62719" y="192386"/>
                </a:lnTo>
                <a:lnTo>
                  <a:pt x="65596" y="197314"/>
                </a:lnTo>
                <a:lnTo>
                  <a:pt x="68308" y="201392"/>
                </a:lnTo>
                <a:lnTo>
                  <a:pt x="70910" y="204905"/>
                </a:lnTo>
                <a:lnTo>
                  <a:pt x="78495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97"/>
          <p:cNvSpPr/>
          <p:nvPr/>
        </p:nvSpPr>
        <p:spPr>
          <a:xfrm>
            <a:off x="5636427" y="4193417"/>
            <a:ext cx="68126" cy="85564"/>
          </a:xfrm>
          <a:custGeom>
            <a:avLst/>
            <a:gdLst/>
            <a:ahLst/>
            <a:cxnLst/>
            <a:rect l="0" t="0" r="0" b="0"/>
            <a:pathLst>
              <a:path w="68126" h="85564">
                <a:moveTo>
                  <a:pt x="7135" y="7108"/>
                </a:moveTo>
                <a:lnTo>
                  <a:pt x="13286" y="7108"/>
                </a:lnTo>
                <a:lnTo>
                  <a:pt x="14411" y="6314"/>
                </a:lnTo>
                <a:lnTo>
                  <a:pt x="15954" y="4991"/>
                </a:lnTo>
                <a:lnTo>
                  <a:pt x="17777" y="3315"/>
                </a:lnTo>
                <a:lnTo>
                  <a:pt x="19786" y="2198"/>
                </a:lnTo>
                <a:lnTo>
                  <a:pt x="21919" y="1453"/>
                </a:lnTo>
                <a:lnTo>
                  <a:pt x="24135" y="957"/>
                </a:lnTo>
                <a:lnTo>
                  <a:pt x="26406" y="626"/>
                </a:lnTo>
                <a:lnTo>
                  <a:pt x="28714" y="405"/>
                </a:lnTo>
                <a:lnTo>
                  <a:pt x="31046" y="258"/>
                </a:lnTo>
                <a:lnTo>
                  <a:pt x="35753" y="95"/>
                </a:lnTo>
                <a:lnTo>
                  <a:pt x="38120" y="51"/>
                </a:lnTo>
                <a:lnTo>
                  <a:pt x="40492" y="816"/>
                </a:lnTo>
                <a:lnTo>
                  <a:pt x="42867" y="2119"/>
                </a:lnTo>
                <a:lnTo>
                  <a:pt x="45244" y="3782"/>
                </a:lnTo>
                <a:lnTo>
                  <a:pt x="46829" y="5684"/>
                </a:lnTo>
                <a:lnTo>
                  <a:pt x="47885" y="7746"/>
                </a:lnTo>
                <a:lnTo>
                  <a:pt x="48589" y="9915"/>
                </a:lnTo>
                <a:lnTo>
                  <a:pt x="49852" y="11360"/>
                </a:lnTo>
                <a:lnTo>
                  <a:pt x="51488" y="12324"/>
                </a:lnTo>
                <a:lnTo>
                  <a:pt x="53373" y="12966"/>
                </a:lnTo>
                <a:lnTo>
                  <a:pt x="55422" y="14982"/>
                </a:lnTo>
                <a:lnTo>
                  <a:pt x="57583" y="17913"/>
                </a:lnTo>
                <a:lnTo>
                  <a:pt x="59817" y="21455"/>
                </a:lnTo>
                <a:lnTo>
                  <a:pt x="61306" y="24610"/>
                </a:lnTo>
                <a:lnTo>
                  <a:pt x="62299" y="27507"/>
                </a:lnTo>
                <a:lnTo>
                  <a:pt x="62961" y="30232"/>
                </a:lnTo>
                <a:lnTo>
                  <a:pt x="63402" y="32843"/>
                </a:lnTo>
                <a:lnTo>
                  <a:pt x="63697" y="35377"/>
                </a:lnTo>
                <a:lnTo>
                  <a:pt x="63893" y="37860"/>
                </a:lnTo>
                <a:lnTo>
                  <a:pt x="64023" y="40309"/>
                </a:lnTo>
                <a:lnTo>
                  <a:pt x="64169" y="45147"/>
                </a:lnTo>
                <a:lnTo>
                  <a:pt x="63414" y="48342"/>
                </a:lnTo>
                <a:lnTo>
                  <a:pt x="62117" y="52060"/>
                </a:lnTo>
                <a:lnTo>
                  <a:pt x="60458" y="56126"/>
                </a:lnTo>
                <a:lnTo>
                  <a:pt x="58559" y="59630"/>
                </a:lnTo>
                <a:lnTo>
                  <a:pt x="56499" y="62760"/>
                </a:lnTo>
                <a:lnTo>
                  <a:pt x="54331" y="65640"/>
                </a:lnTo>
                <a:lnTo>
                  <a:pt x="52093" y="68354"/>
                </a:lnTo>
                <a:lnTo>
                  <a:pt x="49808" y="70957"/>
                </a:lnTo>
                <a:lnTo>
                  <a:pt x="47490" y="73487"/>
                </a:lnTo>
                <a:lnTo>
                  <a:pt x="42798" y="78414"/>
                </a:lnTo>
                <a:lnTo>
                  <a:pt x="40435" y="80839"/>
                </a:lnTo>
                <a:lnTo>
                  <a:pt x="38066" y="82455"/>
                </a:lnTo>
                <a:lnTo>
                  <a:pt x="35693" y="83533"/>
                </a:lnTo>
                <a:lnTo>
                  <a:pt x="33318" y="84252"/>
                </a:lnTo>
                <a:lnTo>
                  <a:pt x="30940" y="84731"/>
                </a:lnTo>
                <a:lnTo>
                  <a:pt x="28562" y="85050"/>
                </a:lnTo>
                <a:lnTo>
                  <a:pt x="26182" y="85263"/>
                </a:lnTo>
                <a:lnTo>
                  <a:pt x="23801" y="85405"/>
                </a:lnTo>
                <a:lnTo>
                  <a:pt x="19040" y="85563"/>
                </a:lnTo>
                <a:lnTo>
                  <a:pt x="16659" y="84811"/>
                </a:lnTo>
                <a:lnTo>
                  <a:pt x="14278" y="83516"/>
                </a:lnTo>
                <a:lnTo>
                  <a:pt x="11897" y="81859"/>
                </a:lnTo>
                <a:lnTo>
                  <a:pt x="9516" y="79961"/>
                </a:lnTo>
                <a:lnTo>
                  <a:pt x="7135" y="77902"/>
                </a:lnTo>
                <a:lnTo>
                  <a:pt x="4754" y="75734"/>
                </a:lnTo>
                <a:lnTo>
                  <a:pt x="3166" y="73496"/>
                </a:lnTo>
                <a:lnTo>
                  <a:pt x="2108" y="71211"/>
                </a:lnTo>
                <a:lnTo>
                  <a:pt x="1402" y="68893"/>
                </a:lnTo>
                <a:lnTo>
                  <a:pt x="932" y="66554"/>
                </a:lnTo>
                <a:lnTo>
                  <a:pt x="618" y="64201"/>
                </a:lnTo>
                <a:lnTo>
                  <a:pt x="409" y="61838"/>
                </a:lnTo>
                <a:lnTo>
                  <a:pt x="270" y="59470"/>
                </a:lnTo>
                <a:lnTo>
                  <a:pt x="116" y="54721"/>
                </a:lnTo>
                <a:lnTo>
                  <a:pt x="2" y="34293"/>
                </a:lnTo>
                <a:lnTo>
                  <a:pt x="792" y="31581"/>
                </a:lnTo>
                <a:lnTo>
                  <a:pt x="2113" y="28979"/>
                </a:lnTo>
                <a:lnTo>
                  <a:pt x="3787" y="26452"/>
                </a:lnTo>
                <a:lnTo>
                  <a:pt x="5697" y="23972"/>
                </a:lnTo>
                <a:lnTo>
                  <a:pt x="7764" y="21526"/>
                </a:lnTo>
                <a:lnTo>
                  <a:pt x="9936" y="19101"/>
                </a:lnTo>
                <a:lnTo>
                  <a:pt x="14465" y="14290"/>
                </a:lnTo>
                <a:lnTo>
                  <a:pt x="23841" y="4734"/>
                </a:lnTo>
                <a:lnTo>
                  <a:pt x="27004" y="3144"/>
                </a:lnTo>
                <a:lnTo>
                  <a:pt x="30699" y="2084"/>
                </a:lnTo>
                <a:lnTo>
                  <a:pt x="40453" y="383"/>
                </a:lnTo>
                <a:lnTo>
                  <a:pt x="42047" y="243"/>
                </a:lnTo>
                <a:lnTo>
                  <a:pt x="43903" y="150"/>
                </a:lnTo>
                <a:lnTo>
                  <a:pt x="48083" y="47"/>
                </a:lnTo>
                <a:lnTo>
                  <a:pt x="52586" y="0"/>
                </a:lnTo>
                <a:lnTo>
                  <a:pt x="54898" y="782"/>
                </a:lnTo>
                <a:lnTo>
                  <a:pt x="57233" y="2097"/>
                </a:lnTo>
                <a:lnTo>
                  <a:pt x="59584" y="3767"/>
                </a:lnTo>
                <a:lnTo>
                  <a:pt x="61151" y="5674"/>
                </a:lnTo>
                <a:lnTo>
                  <a:pt x="62196" y="7739"/>
                </a:lnTo>
                <a:lnTo>
                  <a:pt x="62892" y="9910"/>
                </a:lnTo>
                <a:lnTo>
                  <a:pt x="64150" y="12151"/>
                </a:lnTo>
                <a:lnTo>
                  <a:pt x="65783" y="14439"/>
                </a:lnTo>
                <a:lnTo>
                  <a:pt x="67665" y="16757"/>
                </a:lnTo>
                <a:lnTo>
                  <a:pt x="68125" y="19891"/>
                </a:lnTo>
                <a:lnTo>
                  <a:pt x="67639" y="23567"/>
                </a:lnTo>
                <a:lnTo>
                  <a:pt x="66521" y="27605"/>
                </a:lnTo>
                <a:lnTo>
                  <a:pt x="65776" y="31092"/>
                </a:lnTo>
                <a:lnTo>
                  <a:pt x="65279" y="34210"/>
                </a:lnTo>
                <a:lnTo>
                  <a:pt x="64948" y="37082"/>
                </a:lnTo>
                <a:lnTo>
                  <a:pt x="63933" y="39790"/>
                </a:lnTo>
                <a:lnTo>
                  <a:pt x="62463" y="42390"/>
                </a:lnTo>
                <a:lnTo>
                  <a:pt x="60689" y="44916"/>
                </a:lnTo>
                <a:lnTo>
                  <a:pt x="58712" y="48188"/>
                </a:lnTo>
                <a:lnTo>
                  <a:pt x="56601" y="51957"/>
                </a:lnTo>
                <a:lnTo>
                  <a:pt x="54400" y="56058"/>
                </a:lnTo>
                <a:lnTo>
                  <a:pt x="52139" y="59585"/>
                </a:lnTo>
                <a:lnTo>
                  <a:pt x="49837" y="62730"/>
                </a:lnTo>
                <a:lnTo>
                  <a:pt x="47510" y="65620"/>
                </a:lnTo>
                <a:lnTo>
                  <a:pt x="45164" y="68341"/>
                </a:lnTo>
                <a:lnTo>
                  <a:pt x="42806" y="70949"/>
                </a:lnTo>
                <a:lnTo>
                  <a:pt x="40441" y="73481"/>
                </a:lnTo>
                <a:lnTo>
                  <a:pt x="37277" y="75169"/>
                </a:lnTo>
                <a:lnTo>
                  <a:pt x="33580" y="76294"/>
                </a:lnTo>
                <a:lnTo>
                  <a:pt x="29527" y="77045"/>
                </a:lnTo>
                <a:lnTo>
                  <a:pt x="26032" y="77545"/>
                </a:lnTo>
                <a:lnTo>
                  <a:pt x="22908" y="77878"/>
                </a:lnTo>
                <a:lnTo>
                  <a:pt x="20031" y="78100"/>
                </a:lnTo>
                <a:lnTo>
                  <a:pt x="17320" y="78249"/>
                </a:lnTo>
                <a:lnTo>
                  <a:pt x="8633" y="78506"/>
                </a:lnTo>
                <a:lnTo>
                  <a:pt x="7340" y="77725"/>
                </a:lnTo>
                <a:lnTo>
                  <a:pt x="5684" y="76411"/>
                </a:lnTo>
                <a:lnTo>
                  <a:pt x="3787" y="74741"/>
                </a:lnTo>
                <a:lnTo>
                  <a:pt x="2521" y="72834"/>
                </a:lnTo>
                <a:lnTo>
                  <a:pt x="1678" y="70769"/>
                </a:lnTo>
                <a:lnTo>
                  <a:pt x="1116" y="68598"/>
                </a:lnTo>
                <a:lnTo>
                  <a:pt x="741" y="66358"/>
                </a:lnTo>
                <a:lnTo>
                  <a:pt x="491" y="64070"/>
                </a:lnTo>
                <a:lnTo>
                  <a:pt x="325" y="61752"/>
                </a:lnTo>
                <a:lnTo>
                  <a:pt x="214" y="58618"/>
                </a:lnTo>
                <a:lnTo>
                  <a:pt x="35" y="44299"/>
                </a:lnTo>
                <a:lnTo>
                  <a:pt x="0" y="33592"/>
                </a:lnTo>
                <a:lnTo>
                  <a:pt x="791" y="31114"/>
                </a:lnTo>
                <a:lnTo>
                  <a:pt x="2112" y="28668"/>
                </a:lnTo>
                <a:lnTo>
                  <a:pt x="3786" y="26244"/>
                </a:lnTo>
                <a:lnTo>
                  <a:pt x="5697" y="23834"/>
                </a:lnTo>
                <a:lnTo>
                  <a:pt x="7763" y="21433"/>
                </a:lnTo>
                <a:lnTo>
                  <a:pt x="9935" y="19039"/>
                </a:lnTo>
                <a:lnTo>
                  <a:pt x="14465" y="14262"/>
                </a:lnTo>
                <a:lnTo>
                  <a:pt x="23841" y="4729"/>
                </a:lnTo>
                <a:lnTo>
                  <a:pt x="26209" y="3140"/>
                </a:lnTo>
                <a:lnTo>
                  <a:pt x="28583" y="2081"/>
                </a:lnTo>
                <a:lnTo>
                  <a:pt x="30958" y="1376"/>
                </a:lnTo>
                <a:lnTo>
                  <a:pt x="33336" y="1699"/>
                </a:lnTo>
                <a:lnTo>
                  <a:pt x="35715" y="2708"/>
                </a:lnTo>
                <a:lnTo>
                  <a:pt x="38095" y="4174"/>
                </a:lnTo>
                <a:lnTo>
                  <a:pt x="39681" y="5946"/>
                </a:lnTo>
                <a:lnTo>
                  <a:pt x="40739" y="7921"/>
                </a:lnTo>
                <a:lnTo>
                  <a:pt x="41444" y="10031"/>
                </a:lnTo>
                <a:lnTo>
                  <a:pt x="42708" y="12232"/>
                </a:lnTo>
                <a:lnTo>
                  <a:pt x="44344" y="14492"/>
                </a:lnTo>
                <a:lnTo>
                  <a:pt x="46229" y="16793"/>
                </a:lnTo>
                <a:lnTo>
                  <a:pt x="47485" y="19121"/>
                </a:lnTo>
                <a:lnTo>
                  <a:pt x="48322" y="21466"/>
                </a:lnTo>
                <a:lnTo>
                  <a:pt x="48881" y="23824"/>
                </a:lnTo>
                <a:lnTo>
                  <a:pt x="49253" y="26189"/>
                </a:lnTo>
                <a:lnTo>
                  <a:pt x="49501" y="28560"/>
                </a:lnTo>
                <a:lnTo>
                  <a:pt x="49667" y="30934"/>
                </a:lnTo>
                <a:lnTo>
                  <a:pt x="50571" y="34105"/>
                </a:lnTo>
                <a:lnTo>
                  <a:pt x="51968" y="37806"/>
                </a:lnTo>
                <a:lnTo>
                  <a:pt x="53692" y="41860"/>
                </a:lnTo>
                <a:lnTo>
                  <a:pt x="54048" y="45357"/>
                </a:lnTo>
                <a:lnTo>
                  <a:pt x="53492" y="48482"/>
                </a:lnTo>
                <a:lnTo>
                  <a:pt x="52327" y="51359"/>
                </a:lnTo>
                <a:lnTo>
                  <a:pt x="50757" y="53278"/>
                </a:lnTo>
                <a:lnTo>
                  <a:pt x="48916" y="54557"/>
                </a:lnTo>
                <a:lnTo>
                  <a:pt x="46895" y="55409"/>
                </a:lnTo>
                <a:lnTo>
                  <a:pt x="45548" y="56771"/>
                </a:lnTo>
                <a:lnTo>
                  <a:pt x="44650" y="58473"/>
                </a:lnTo>
                <a:lnTo>
                  <a:pt x="42854" y="6425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98"/>
          <p:cNvSpPr/>
          <p:nvPr/>
        </p:nvSpPr>
        <p:spPr>
          <a:xfrm>
            <a:off x="5586446" y="3900914"/>
            <a:ext cx="106793" cy="142324"/>
          </a:xfrm>
          <a:custGeom>
            <a:avLst/>
            <a:gdLst/>
            <a:ahLst/>
            <a:cxnLst/>
            <a:rect l="0" t="0" r="0" b="0"/>
            <a:pathLst>
              <a:path w="106793" h="142324">
                <a:moveTo>
                  <a:pt x="35685" y="35292"/>
                </a:moveTo>
                <a:lnTo>
                  <a:pt x="22416" y="35292"/>
                </a:lnTo>
                <a:lnTo>
                  <a:pt x="19733" y="37409"/>
                </a:lnTo>
                <a:lnTo>
                  <a:pt x="17907" y="39084"/>
                </a:lnTo>
                <a:lnTo>
                  <a:pt x="16689" y="40995"/>
                </a:lnTo>
                <a:lnTo>
                  <a:pt x="15336" y="45235"/>
                </a:lnTo>
                <a:lnTo>
                  <a:pt x="14181" y="47477"/>
                </a:lnTo>
                <a:lnTo>
                  <a:pt x="12618" y="49765"/>
                </a:lnTo>
                <a:lnTo>
                  <a:pt x="10782" y="52084"/>
                </a:lnTo>
                <a:lnTo>
                  <a:pt x="8764" y="54424"/>
                </a:lnTo>
                <a:lnTo>
                  <a:pt x="6625" y="56778"/>
                </a:lnTo>
                <a:lnTo>
                  <a:pt x="4406" y="59141"/>
                </a:lnTo>
                <a:lnTo>
                  <a:pt x="2926" y="62304"/>
                </a:lnTo>
                <a:lnTo>
                  <a:pt x="1939" y="66000"/>
                </a:lnTo>
                <a:lnTo>
                  <a:pt x="1281" y="70051"/>
                </a:lnTo>
                <a:lnTo>
                  <a:pt x="843" y="74339"/>
                </a:lnTo>
                <a:lnTo>
                  <a:pt x="551" y="78786"/>
                </a:lnTo>
                <a:lnTo>
                  <a:pt x="226" y="87166"/>
                </a:lnTo>
                <a:lnTo>
                  <a:pt x="81" y="93537"/>
                </a:lnTo>
                <a:lnTo>
                  <a:pt x="0" y="105378"/>
                </a:lnTo>
                <a:lnTo>
                  <a:pt x="783" y="109004"/>
                </a:lnTo>
                <a:lnTo>
                  <a:pt x="2098" y="112214"/>
                </a:lnTo>
                <a:lnTo>
                  <a:pt x="3768" y="115149"/>
                </a:lnTo>
                <a:lnTo>
                  <a:pt x="5676" y="117898"/>
                </a:lnTo>
                <a:lnTo>
                  <a:pt x="7741" y="120525"/>
                </a:lnTo>
                <a:lnTo>
                  <a:pt x="9912" y="123071"/>
                </a:lnTo>
                <a:lnTo>
                  <a:pt x="12153" y="125561"/>
                </a:lnTo>
                <a:lnTo>
                  <a:pt x="16760" y="130445"/>
                </a:lnTo>
                <a:lnTo>
                  <a:pt x="23815" y="137657"/>
                </a:lnTo>
                <a:lnTo>
                  <a:pt x="26184" y="139254"/>
                </a:lnTo>
                <a:lnTo>
                  <a:pt x="28558" y="140319"/>
                </a:lnTo>
                <a:lnTo>
                  <a:pt x="30933" y="141028"/>
                </a:lnTo>
                <a:lnTo>
                  <a:pt x="33310" y="141502"/>
                </a:lnTo>
                <a:lnTo>
                  <a:pt x="35689" y="141817"/>
                </a:lnTo>
                <a:lnTo>
                  <a:pt x="38069" y="142027"/>
                </a:lnTo>
                <a:lnTo>
                  <a:pt x="41243" y="142168"/>
                </a:lnTo>
                <a:lnTo>
                  <a:pt x="49003" y="142323"/>
                </a:lnTo>
                <a:lnTo>
                  <a:pt x="51708" y="141571"/>
                </a:lnTo>
                <a:lnTo>
                  <a:pt x="53510" y="140276"/>
                </a:lnTo>
                <a:lnTo>
                  <a:pt x="56307" y="136720"/>
                </a:lnTo>
                <a:lnTo>
                  <a:pt x="58165" y="134661"/>
                </a:lnTo>
                <a:lnTo>
                  <a:pt x="60196" y="132494"/>
                </a:lnTo>
                <a:lnTo>
                  <a:pt x="63138" y="131049"/>
                </a:lnTo>
                <a:lnTo>
                  <a:pt x="66687" y="130086"/>
                </a:lnTo>
                <a:lnTo>
                  <a:pt x="70640" y="129445"/>
                </a:lnTo>
                <a:lnTo>
                  <a:pt x="73276" y="127429"/>
                </a:lnTo>
                <a:lnTo>
                  <a:pt x="75034" y="124498"/>
                </a:lnTo>
                <a:lnTo>
                  <a:pt x="76204" y="120956"/>
                </a:lnTo>
                <a:lnTo>
                  <a:pt x="77779" y="117801"/>
                </a:lnTo>
                <a:lnTo>
                  <a:pt x="79623" y="114905"/>
                </a:lnTo>
                <a:lnTo>
                  <a:pt x="81646" y="112179"/>
                </a:lnTo>
                <a:lnTo>
                  <a:pt x="83788" y="108775"/>
                </a:lnTo>
                <a:lnTo>
                  <a:pt x="86010" y="104918"/>
                </a:lnTo>
                <a:lnTo>
                  <a:pt x="88285" y="100759"/>
                </a:lnTo>
                <a:lnTo>
                  <a:pt x="90595" y="97193"/>
                </a:lnTo>
                <a:lnTo>
                  <a:pt x="92929" y="94022"/>
                </a:lnTo>
                <a:lnTo>
                  <a:pt x="95279" y="91114"/>
                </a:lnTo>
                <a:lnTo>
                  <a:pt x="96846" y="87588"/>
                </a:lnTo>
                <a:lnTo>
                  <a:pt x="97890" y="83649"/>
                </a:lnTo>
                <a:lnTo>
                  <a:pt x="98586" y="79437"/>
                </a:lnTo>
                <a:lnTo>
                  <a:pt x="99844" y="75040"/>
                </a:lnTo>
                <a:lnTo>
                  <a:pt x="101476" y="70522"/>
                </a:lnTo>
                <a:lnTo>
                  <a:pt x="103359" y="65922"/>
                </a:lnTo>
                <a:lnTo>
                  <a:pt x="104613" y="61268"/>
                </a:lnTo>
                <a:lnTo>
                  <a:pt x="105449" y="56578"/>
                </a:lnTo>
                <a:lnTo>
                  <a:pt x="106007" y="51864"/>
                </a:lnTo>
                <a:lnTo>
                  <a:pt x="106379" y="47927"/>
                </a:lnTo>
                <a:lnTo>
                  <a:pt x="106627" y="44509"/>
                </a:lnTo>
                <a:lnTo>
                  <a:pt x="106792" y="41437"/>
                </a:lnTo>
                <a:lnTo>
                  <a:pt x="106108" y="37801"/>
                </a:lnTo>
                <a:lnTo>
                  <a:pt x="104859" y="33790"/>
                </a:lnTo>
                <a:lnTo>
                  <a:pt x="103232" y="29528"/>
                </a:lnTo>
                <a:lnTo>
                  <a:pt x="101354" y="25893"/>
                </a:lnTo>
                <a:lnTo>
                  <a:pt x="99308" y="22676"/>
                </a:lnTo>
                <a:lnTo>
                  <a:pt x="97150" y="19738"/>
                </a:lnTo>
                <a:lnTo>
                  <a:pt x="95712" y="16985"/>
                </a:lnTo>
                <a:lnTo>
                  <a:pt x="94753" y="14356"/>
                </a:lnTo>
                <a:lnTo>
                  <a:pt x="94114" y="11809"/>
                </a:lnTo>
                <a:lnTo>
                  <a:pt x="92894" y="9318"/>
                </a:lnTo>
                <a:lnTo>
                  <a:pt x="91286" y="6864"/>
                </a:lnTo>
                <a:lnTo>
                  <a:pt x="89421" y="4433"/>
                </a:lnTo>
                <a:lnTo>
                  <a:pt x="87384" y="2813"/>
                </a:lnTo>
                <a:lnTo>
                  <a:pt x="85232" y="1733"/>
                </a:lnTo>
                <a:lnTo>
                  <a:pt x="83004" y="1013"/>
                </a:lnTo>
                <a:lnTo>
                  <a:pt x="80725" y="533"/>
                </a:lnTo>
                <a:lnTo>
                  <a:pt x="78411" y="213"/>
                </a:lnTo>
                <a:lnTo>
                  <a:pt x="76075" y="0"/>
                </a:lnTo>
                <a:lnTo>
                  <a:pt x="73724" y="651"/>
                </a:lnTo>
                <a:lnTo>
                  <a:pt x="71363" y="1879"/>
                </a:lnTo>
                <a:lnTo>
                  <a:pt x="68996" y="3492"/>
                </a:lnTo>
                <a:lnTo>
                  <a:pt x="65829" y="5361"/>
                </a:lnTo>
                <a:lnTo>
                  <a:pt x="62131" y="7400"/>
                </a:lnTo>
                <a:lnTo>
                  <a:pt x="58078" y="9553"/>
                </a:lnTo>
                <a:lnTo>
                  <a:pt x="54583" y="12577"/>
                </a:lnTo>
                <a:lnTo>
                  <a:pt x="51458" y="16180"/>
                </a:lnTo>
                <a:lnTo>
                  <a:pt x="48582" y="20169"/>
                </a:lnTo>
                <a:lnTo>
                  <a:pt x="45076" y="23623"/>
                </a:lnTo>
                <a:lnTo>
                  <a:pt x="41152" y="26719"/>
                </a:lnTo>
                <a:lnTo>
                  <a:pt x="36948" y="29577"/>
                </a:lnTo>
                <a:lnTo>
                  <a:pt x="33352" y="33069"/>
                </a:lnTo>
                <a:lnTo>
                  <a:pt x="30161" y="36985"/>
                </a:lnTo>
                <a:lnTo>
                  <a:pt x="27240" y="41183"/>
                </a:lnTo>
                <a:lnTo>
                  <a:pt x="24499" y="44776"/>
                </a:lnTo>
                <a:lnTo>
                  <a:pt x="21877" y="47964"/>
                </a:lnTo>
                <a:lnTo>
                  <a:pt x="19336" y="50884"/>
                </a:lnTo>
                <a:lnTo>
                  <a:pt x="16848" y="52830"/>
                </a:lnTo>
                <a:lnTo>
                  <a:pt x="14396" y="54128"/>
                </a:lnTo>
                <a:lnTo>
                  <a:pt x="7110" y="5672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99"/>
          <p:cNvSpPr/>
          <p:nvPr/>
        </p:nvSpPr>
        <p:spPr>
          <a:xfrm>
            <a:off x="5758262" y="3750810"/>
            <a:ext cx="149620" cy="228248"/>
          </a:xfrm>
          <a:custGeom>
            <a:avLst/>
            <a:gdLst/>
            <a:ahLst/>
            <a:cxnLst/>
            <a:rect l="0" t="0" r="0" b="0"/>
            <a:pathLst>
              <a:path w="149620" h="228248">
                <a:moveTo>
                  <a:pt x="63894" y="121102"/>
                </a:moveTo>
                <a:lnTo>
                  <a:pt x="53951" y="121102"/>
                </a:lnTo>
                <a:lnTo>
                  <a:pt x="51709" y="121896"/>
                </a:lnTo>
                <a:lnTo>
                  <a:pt x="47101" y="124894"/>
                </a:lnTo>
                <a:lnTo>
                  <a:pt x="44761" y="126805"/>
                </a:lnTo>
                <a:lnTo>
                  <a:pt x="42407" y="128873"/>
                </a:lnTo>
                <a:lnTo>
                  <a:pt x="40045" y="131045"/>
                </a:lnTo>
                <a:lnTo>
                  <a:pt x="35302" y="135575"/>
                </a:lnTo>
                <a:lnTo>
                  <a:pt x="32927" y="137894"/>
                </a:lnTo>
                <a:lnTo>
                  <a:pt x="29755" y="140235"/>
                </a:lnTo>
                <a:lnTo>
                  <a:pt x="26054" y="142588"/>
                </a:lnTo>
                <a:lnTo>
                  <a:pt x="21998" y="144951"/>
                </a:lnTo>
                <a:lnTo>
                  <a:pt x="19295" y="148114"/>
                </a:lnTo>
                <a:lnTo>
                  <a:pt x="17493" y="151810"/>
                </a:lnTo>
                <a:lnTo>
                  <a:pt x="16291" y="155862"/>
                </a:lnTo>
                <a:lnTo>
                  <a:pt x="12839" y="162480"/>
                </a:lnTo>
                <a:lnTo>
                  <a:pt x="8659" y="168861"/>
                </a:lnTo>
                <a:lnTo>
                  <a:pt x="6433" y="172785"/>
                </a:lnTo>
                <a:lnTo>
                  <a:pt x="4156" y="176989"/>
                </a:lnTo>
                <a:lnTo>
                  <a:pt x="1625" y="183776"/>
                </a:lnTo>
                <a:lnTo>
                  <a:pt x="500" y="190232"/>
                </a:lnTo>
                <a:lnTo>
                  <a:pt x="200" y="194176"/>
                </a:lnTo>
                <a:lnTo>
                  <a:pt x="0" y="198393"/>
                </a:lnTo>
                <a:lnTo>
                  <a:pt x="660" y="201998"/>
                </a:lnTo>
                <a:lnTo>
                  <a:pt x="3511" y="208121"/>
                </a:lnTo>
                <a:lnTo>
                  <a:pt x="7424" y="213487"/>
                </a:lnTo>
                <a:lnTo>
                  <a:pt x="9578" y="216030"/>
                </a:lnTo>
                <a:lnTo>
                  <a:pt x="11014" y="218519"/>
                </a:lnTo>
                <a:lnTo>
                  <a:pt x="12611" y="223400"/>
                </a:lnTo>
                <a:lnTo>
                  <a:pt x="14624" y="225020"/>
                </a:lnTo>
                <a:lnTo>
                  <a:pt x="17554" y="226099"/>
                </a:lnTo>
                <a:lnTo>
                  <a:pt x="26077" y="227832"/>
                </a:lnTo>
                <a:lnTo>
                  <a:pt x="29359" y="228069"/>
                </a:lnTo>
                <a:lnTo>
                  <a:pt x="31346" y="228132"/>
                </a:lnTo>
                <a:lnTo>
                  <a:pt x="51064" y="228247"/>
                </a:lnTo>
                <a:lnTo>
                  <a:pt x="53753" y="227457"/>
                </a:lnTo>
                <a:lnTo>
                  <a:pt x="56340" y="226137"/>
                </a:lnTo>
                <a:lnTo>
                  <a:pt x="58858" y="224463"/>
                </a:lnTo>
                <a:lnTo>
                  <a:pt x="61330" y="221759"/>
                </a:lnTo>
                <a:lnTo>
                  <a:pt x="63772" y="218369"/>
                </a:lnTo>
                <a:lnTo>
                  <a:pt x="66194" y="214522"/>
                </a:lnTo>
                <a:lnTo>
                  <a:pt x="68602" y="211163"/>
                </a:lnTo>
                <a:lnTo>
                  <a:pt x="71001" y="208130"/>
                </a:lnTo>
                <a:lnTo>
                  <a:pt x="73395" y="205315"/>
                </a:lnTo>
                <a:lnTo>
                  <a:pt x="74990" y="201850"/>
                </a:lnTo>
                <a:lnTo>
                  <a:pt x="76054" y="197953"/>
                </a:lnTo>
                <a:lnTo>
                  <a:pt x="76763" y="193767"/>
                </a:lnTo>
                <a:lnTo>
                  <a:pt x="77236" y="189389"/>
                </a:lnTo>
                <a:lnTo>
                  <a:pt x="77551" y="184883"/>
                </a:lnTo>
                <a:lnTo>
                  <a:pt x="77762" y="180291"/>
                </a:lnTo>
                <a:lnTo>
                  <a:pt x="78695" y="175643"/>
                </a:lnTo>
                <a:lnTo>
                  <a:pt x="80111" y="170956"/>
                </a:lnTo>
                <a:lnTo>
                  <a:pt x="81850" y="166245"/>
                </a:lnTo>
                <a:lnTo>
                  <a:pt x="82214" y="160722"/>
                </a:lnTo>
                <a:lnTo>
                  <a:pt x="81664" y="154659"/>
                </a:lnTo>
                <a:lnTo>
                  <a:pt x="80503" y="148236"/>
                </a:lnTo>
                <a:lnTo>
                  <a:pt x="79729" y="142366"/>
                </a:lnTo>
                <a:lnTo>
                  <a:pt x="79213" y="136866"/>
                </a:lnTo>
                <a:lnTo>
                  <a:pt x="78869" y="131611"/>
                </a:lnTo>
                <a:lnTo>
                  <a:pt x="77846" y="125727"/>
                </a:lnTo>
                <a:lnTo>
                  <a:pt x="76371" y="119423"/>
                </a:lnTo>
                <a:lnTo>
                  <a:pt x="74593" y="112839"/>
                </a:lnTo>
                <a:lnTo>
                  <a:pt x="72614" y="106862"/>
                </a:lnTo>
                <a:lnTo>
                  <a:pt x="70501" y="101290"/>
                </a:lnTo>
                <a:lnTo>
                  <a:pt x="68299" y="95988"/>
                </a:lnTo>
                <a:lnTo>
                  <a:pt x="66830" y="90072"/>
                </a:lnTo>
                <a:lnTo>
                  <a:pt x="65851" y="83747"/>
                </a:lnTo>
                <a:lnTo>
                  <a:pt x="65199" y="77148"/>
                </a:lnTo>
                <a:lnTo>
                  <a:pt x="63970" y="71162"/>
                </a:lnTo>
                <a:lnTo>
                  <a:pt x="62357" y="65584"/>
                </a:lnTo>
                <a:lnTo>
                  <a:pt x="60488" y="60277"/>
                </a:lnTo>
                <a:lnTo>
                  <a:pt x="57655" y="55946"/>
                </a:lnTo>
                <a:lnTo>
                  <a:pt x="54178" y="52264"/>
                </a:lnTo>
                <a:lnTo>
                  <a:pt x="50273" y="49016"/>
                </a:lnTo>
                <a:lnTo>
                  <a:pt x="47670" y="45264"/>
                </a:lnTo>
                <a:lnTo>
                  <a:pt x="45934" y="41175"/>
                </a:lnTo>
                <a:lnTo>
                  <a:pt x="44777" y="36861"/>
                </a:lnTo>
                <a:lnTo>
                  <a:pt x="43212" y="32398"/>
                </a:lnTo>
                <a:lnTo>
                  <a:pt x="41375" y="27834"/>
                </a:lnTo>
                <a:lnTo>
                  <a:pt x="39356" y="23205"/>
                </a:lnTo>
                <a:lnTo>
                  <a:pt x="37216" y="19325"/>
                </a:lnTo>
                <a:lnTo>
                  <a:pt x="32723" y="12897"/>
                </a:lnTo>
                <a:lnTo>
                  <a:pt x="30413" y="10865"/>
                </a:lnTo>
                <a:lnTo>
                  <a:pt x="28080" y="9511"/>
                </a:lnTo>
                <a:lnTo>
                  <a:pt x="25730" y="8608"/>
                </a:lnTo>
                <a:lnTo>
                  <a:pt x="24164" y="7212"/>
                </a:lnTo>
                <a:lnTo>
                  <a:pt x="23120" y="5488"/>
                </a:lnTo>
                <a:lnTo>
                  <a:pt x="22424" y="3545"/>
                </a:lnTo>
                <a:lnTo>
                  <a:pt x="21166" y="2250"/>
                </a:lnTo>
                <a:lnTo>
                  <a:pt x="19534" y="1386"/>
                </a:lnTo>
                <a:lnTo>
                  <a:pt x="15003" y="0"/>
                </a:lnTo>
                <a:lnTo>
                  <a:pt x="14631" y="680"/>
                </a:lnTo>
                <a:lnTo>
                  <a:pt x="13986" y="5839"/>
                </a:lnTo>
                <a:lnTo>
                  <a:pt x="13916" y="10309"/>
                </a:lnTo>
                <a:lnTo>
                  <a:pt x="13896" y="20453"/>
                </a:lnTo>
                <a:lnTo>
                  <a:pt x="14687" y="23840"/>
                </a:lnTo>
                <a:lnTo>
                  <a:pt x="17683" y="29720"/>
                </a:lnTo>
                <a:lnTo>
                  <a:pt x="21660" y="34980"/>
                </a:lnTo>
                <a:lnTo>
                  <a:pt x="26073" y="40757"/>
                </a:lnTo>
                <a:lnTo>
                  <a:pt x="28361" y="44520"/>
                </a:lnTo>
                <a:lnTo>
                  <a:pt x="30680" y="48616"/>
                </a:lnTo>
                <a:lnTo>
                  <a:pt x="35374" y="57401"/>
                </a:lnTo>
                <a:lnTo>
                  <a:pt x="37737" y="61965"/>
                </a:lnTo>
                <a:lnTo>
                  <a:pt x="40899" y="66596"/>
                </a:lnTo>
                <a:lnTo>
                  <a:pt x="44596" y="71271"/>
                </a:lnTo>
                <a:lnTo>
                  <a:pt x="48647" y="75975"/>
                </a:lnTo>
                <a:lnTo>
                  <a:pt x="52142" y="80699"/>
                </a:lnTo>
                <a:lnTo>
                  <a:pt x="55265" y="85435"/>
                </a:lnTo>
                <a:lnTo>
                  <a:pt x="58142" y="90180"/>
                </a:lnTo>
                <a:lnTo>
                  <a:pt x="61647" y="94931"/>
                </a:lnTo>
                <a:lnTo>
                  <a:pt x="65571" y="99686"/>
                </a:lnTo>
                <a:lnTo>
                  <a:pt x="69774" y="104443"/>
                </a:lnTo>
                <a:lnTo>
                  <a:pt x="73370" y="109203"/>
                </a:lnTo>
                <a:lnTo>
                  <a:pt x="76562" y="113963"/>
                </a:lnTo>
                <a:lnTo>
                  <a:pt x="79483" y="118724"/>
                </a:lnTo>
                <a:lnTo>
                  <a:pt x="83017" y="122692"/>
                </a:lnTo>
                <a:lnTo>
                  <a:pt x="86962" y="126131"/>
                </a:lnTo>
                <a:lnTo>
                  <a:pt x="91179" y="129217"/>
                </a:lnTo>
                <a:lnTo>
                  <a:pt x="95577" y="132862"/>
                </a:lnTo>
                <a:lnTo>
                  <a:pt x="100097" y="136879"/>
                </a:lnTo>
                <a:lnTo>
                  <a:pt x="104698" y="141145"/>
                </a:lnTo>
                <a:lnTo>
                  <a:pt x="109353" y="144783"/>
                </a:lnTo>
                <a:lnTo>
                  <a:pt x="114044" y="148002"/>
                </a:lnTo>
                <a:lnTo>
                  <a:pt x="118759" y="150941"/>
                </a:lnTo>
                <a:lnTo>
                  <a:pt x="122696" y="153695"/>
                </a:lnTo>
                <a:lnTo>
                  <a:pt x="126113" y="156325"/>
                </a:lnTo>
                <a:lnTo>
                  <a:pt x="129186" y="158871"/>
                </a:lnTo>
                <a:lnTo>
                  <a:pt x="132028" y="161363"/>
                </a:lnTo>
                <a:lnTo>
                  <a:pt x="134717" y="163818"/>
                </a:lnTo>
                <a:lnTo>
                  <a:pt x="137303" y="166248"/>
                </a:lnTo>
                <a:lnTo>
                  <a:pt x="139821" y="167868"/>
                </a:lnTo>
                <a:lnTo>
                  <a:pt x="142293" y="168948"/>
                </a:lnTo>
                <a:lnTo>
                  <a:pt x="149619" y="17110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00"/>
          <p:cNvSpPr/>
          <p:nvPr/>
        </p:nvSpPr>
        <p:spPr>
          <a:xfrm>
            <a:off x="5908998" y="3629065"/>
            <a:ext cx="248915" cy="277447"/>
          </a:xfrm>
          <a:custGeom>
            <a:avLst/>
            <a:gdLst/>
            <a:ahLst/>
            <a:cxnLst/>
            <a:rect l="0" t="0" r="0" b="0"/>
            <a:pathLst>
              <a:path w="248915" h="277447">
                <a:moveTo>
                  <a:pt x="77464" y="157122"/>
                </a:moveTo>
                <a:lnTo>
                  <a:pt x="77464" y="153330"/>
                </a:lnTo>
                <a:lnTo>
                  <a:pt x="75877" y="152212"/>
                </a:lnTo>
                <a:lnTo>
                  <a:pt x="69880" y="150971"/>
                </a:lnTo>
                <a:lnTo>
                  <a:pt x="65162" y="150272"/>
                </a:lnTo>
                <a:lnTo>
                  <a:pt x="61942" y="147993"/>
                </a:lnTo>
                <a:lnTo>
                  <a:pt x="57200" y="143853"/>
                </a:lnTo>
                <a:lnTo>
                  <a:pt x="52318" y="143288"/>
                </a:lnTo>
                <a:lnTo>
                  <a:pt x="48794" y="143136"/>
                </a:lnTo>
                <a:lnTo>
                  <a:pt x="45651" y="143829"/>
                </a:lnTo>
                <a:lnTo>
                  <a:pt x="40042" y="146716"/>
                </a:lnTo>
                <a:lnTo>
                  <a:pt x="32421" y="152804"/>
                </a:lnTo>
                <a:lnTo>
                  <a:pt x="25136" y="159635"/>
                </a:lnTo>
                <a:lnTo>
                  <a:pt x="17950" y="166686"/>
                </a:lnTo>
                <a:lnTo>
                  <a:pt x="13178" y="173543"/>
                </a:lnTo>
                <a:lnTo>
                  <a:pt x="10794" y="177595"/>
                </a:lnTo>
                <a:lnTo>
                  <a:pt x="9205" y="181883"/>
                </a:lnTo>
                <a:lnTo>
                  <a:pt x="8146" y="186329"/>
                </a:lnTo>
                <a:lnTo>
                  <a:pt x="7439" y="190881"/>
                </a:lnTo>
                <a:lnTo>
                  <a:pt x="6174" y="195503"/>
                </a:lnTo>
                <a:lnTo>
                  <a:pt x="4538" y="200172"/>
                </a:lnTo>
                <a:lnTo>
                  <a:pt x="2653" y="204872"/>
                </a:lnTo>
                <a:lnTo>
                  <a:pt x="1396" y="209592"/>
                </a:lnTo>
                <a:lnTo>
                  <a:pt x="558" y="214327"/>
                </a:lnTo>
                <a:lnTo>
                  <a:pt x="0" y="219071"/>
                </a:lnTo>
                <a:lnTo>
                  <a:pt x="421" y="223028"/>
                </a:lnTo>
                <a:lnTo>
                  <a:pt x="1496" y="226459"/>
                </a:lnTo>
                <a:lnTo>
                  <a:pt x="3006" y="229540"/>
                </a:lnTo>
                <a:lnTo>
                  <a:pt x="4684" y="237197"/>
                </a:lnTo>
                <a:lnTo>
                  <a:pt x="5131" y="241462"/>
                </a:lnTo>
                <a:lnTo>
                  <a:pt x="6223" y="245099"/>
                </a:lnTo>
                <a:lnTo>
                  <a:pt x="9554" y="251256"/>
                </a:lnTo>
                <a:lnTo>
                  <a:pt x="15891" y="259185"/>
                </a:lnTo>
                <a:lnTo>
                  <a:pt x="22796" y="266562"/>
                </a:lnTo>
                <a:lnTo>
                  <a:pt x="25143" y="268182"/>
                </a:lnTo>
                <a:lnTo>
                  <a:pt x="29869" y="269982"/>
                </a:lnTo>
                <a:lnTo>
                  <a:pt x="36732" y="272899"/>
                </a:lnTo>
                <a:lnTo>
                  <a:pt x="44279" y="276047"/>
                </a:lnTo>
                <a:lnTo>
                  <a:pt x="50280" y="277446"/>
                </a:lnTo>
                <a:lnTo>
                  <a:pt x="52197" y="277026"/>
                </a:lnTo>
                <a:lnTo>
                  <a:pt x="53476" y="275952"/>
                </a:lnTo>
                <a:lnTo>
                  <a:pt x="54328" y="274442"/>
                </a:lnTo>
                <a:lnTo>
                  <a:pt x="55690" y="273435"/>
                </a:lnTo>
                <a:lnTo>
                  <a:pt x="57392" y="272764"/>
                </a:lnTo>
                <a:lnTo>
                  <a:pt x="59320" y="272317"/>
                </a:lnTo>
                <a:lnTo>
                  <a:pt x="63580" y="269703"/>
                </a:lnTo>
                <a:lnTo>
                  <a:pt x="65826" y="267895"/>
                </a:lnTo>
                <a:lnTo>
                  <a:pt x="70440" y="261652"/>
                </a:lnTo>
                <a:lnTo>
                  <a:pt x="75135" y="254380"/>
                </a:lnTo>
                <a:lnTo>
                  <a:pt x="79869" y="248502"/>
                </a:lnTo>
                <a:lnTo>
                  <a:pt x="81448" y="245029"/>
                </a:lnTo>
                <a:lnTo>
                  <a:pt x="83204" y="236938"/>
                </a:lnTo>
                <a:lnTo>
                  <a:pt x="84466" y="232557"/>
                </a:lnTo>
                <a:lnTo>
                  <a:pt x="86101" y="228050"/>
                </a:lnTo>
                <a:lnTo>
                  <a:pt x="87984" y="223457"/>
                </a:lnTo>
                <a:lnTo>
                  <a:pt x="89240" y="218014"/>
                </a:lnTo>
                <a:lnTo>
                  <a:pt x="90077" y="212004"/>
                </a:lnTo>
                <a:lnTo>
                  <a:pt x="90635" y="205617"/>
                </a:lnTo>
                <a:lnTo>
                  <a:pt x="91801" y="199771"/>
                </a:lnTo>
                <a:lnTo>
                  <a:pt x="93372" y="194286"/>
                </a:lnTo>
                <a:lnTo>
                  <a:pt x="95213" y="189042"/>
                </a:lnTo>
                <a:lnTo>
                  <a:pt x="96440" y="183164"/>
                </a:lnTo>
                <a:lnTo>
                  <a:pt x="97259" y="176865"/>
                </a:lnTo>
                <a:lnTo>
                  <a:pt x="97804" y="170284"/>
                </a:lnTo>
                <a:lnTo>
                  <a:pt x="98168" y="164309"/>
                </a:lnTo>
                <a:lnTo>
                  <a:pt x="98572" y="153437"/>
                </a:lnTo>
                <a:lnTo>
                  <a:pt x="97886" y="147522"/>
                </a:lnTo>
                <a:lnTo>
                  <a:pt x="96635" y="141197"/>
                </a:lnTo>
                <a:lnTo>
                  <a:pt x="95007" y="134599"/>
                </a:lnTo>
                <a:lnTo>
                  <a:pt x="93922" y="128613"/>
                </a:lnTo>
                <a:lnTo>
                  <a:pt x="93199" y="123035"/>
                </a:lnTo>
                <a:lnTo>
                  <a:pt x="92716" y="117728"/>
                </a:lnTo>
                <a:lnTo>
                  <a:pt x="91601" y="111810"/>
                </a:lnTo>
                <a:lnTo>
                  <a:pt x="90064" y="105483"/>
                </a:lnTo>
                <a:lnTo>
                  <a:pt x="88245" y="98883"/>
                </a:lnTo>
                <a:lnTo>
                  <a:pt x="87032" y="92896"/>
                </a:lnTo>
                <a:lnTo>
                  <a:pt x="86225" y="87317"/>
                </a:lnTo>
                <a:lnTo>
                  <a:pt x="85686" y="82011"/>
                </a:lnTo>
                <a:lnTo>
                  <a:pt x="84532" y="76885"/>
                </a:lnTo>
                <a:lnTo>
                  <a:pt x="82970" y="71881"/>
                </a:lnTo>
                <a:lnTo>
                  <a:pt x="81135" y="66957"/>
                </a:lnTo>
                <a:lnTo>
                  <a:pt x="79117" y="62087"/>
                </a:lnTo>
                <a:lnTo>
                  <a:pt x="76979" y="57253"/>
                </a:lnTo>
                <a:lnTo>
                  <a:pt x="74760" y="52443"/>
                </a:lnTo>
                <a:lnTo>
                  <a:pt x="73279" y="47648"/>
                </a:lnTo>
                <a:lnTo>
                  <a:pt x="72293" y="42865"/>
                </a:lnTo>
                <a:lnTo>
                  <a:pt x="71635" y="38088"/>
                </a:lnTo>
                <a:lnTo>
                  <a:pt x="70404" y="33316"/>
                </a:lnTo>
                <a:lnTo>
                  <a:pt x="68788" y="28547"/>
                </a:lnTo>
                <a:lnTo>
                  <a:pt x="66917" y="23781"/>
                </a:lnTo>
                <a:lnTo>
                  <a:pt x="64840" y="16367"/>
                </a:lnTo>
                <a:lnTo>
                  <a:pt x="64285" y="13280"/>
                </a:lnTo>
                <a:lnTo>
                  <a:pt x="61553" y="7732"/>
                </a:lnTo>
                <a:lnTo>
                  <a:pt x="57123" y="1495"/>
                </a:lnTo>
                <a:lnTo>
                  <a:pt x="55966" y="983"/>
                </a:lnTo>
                <a:lnTo>
                  <a:pt x="49211" y="0"/>
                </a:lnTo>
                <a:lnTo>
                  <a:pt x="52777" y="7556"/>
                </a:lnTo>
                <a:lnTo>
                  <a:pt x="54586" y="13390"/>
                </a:lnTo>
                <a:lnTo>
                  <a:pt x="55390" y="19422"/>
                </a:lnTo>
                <a:lnTo>
                  <a:pt x="55747" y="27395"/>
                </a:lnTo>
                <a:lnTo>
                  <a:pt x="56636" y="31744"/>
                </a:lnTo>
                <a:lnTo>
                  <a:pt x="58022" y="36230"/>
                </a:lnTo>
                <a:lnTo>
                  <a:pt x="59741" y="40809"/>
                </a:lnTo>
                <a:lnTo>
                  <a:pt x="60886" y="45449"/>
                </a:lnTo>
                <a:lnTo>
                  <a:pt x="61649" y="50129"/>
                </a:lnTo>
                <a:lnTo>
                  <a:pt x="62158" y="54838"/>
                </a:lnTo>
                <a:lnTo>
                  <a:pt x="64085" y="60357"/>
                </a:lnTo>
                <a:lnTo>
                  <a:pt x="66958" y="66419"/>
                </a:lnTo>
                <a:lnTo>
                  <a:pt x="73588" y="78709"/>
                </a:lnTo>
                <a:lnTo>
                  <a:pt x="79181" y="89463"/>
                </a:lnTo>
                <a:lnTo>
                  <a:pt x="81784" y="95347"/>
                </a:lnTo>
                <a:lnTo>
                  <a:pt x="84312" y="101652"/>
                </a:lnTo>
                <a:lnTo>
                  <a:pt x="86792" y="108235"/>
                </a:lnTo>
                <a:lnTo>
                  <a:pt x="90033" y="114212"/>
                </a:lnTo>
                <a:lnTo>
                  <a:pt x="93781" y="119784"/>
                </a:lnTo>
                <a:lnTo>
                  <a:pt x="97867" y="125086"/>
                </a:lnTo>
                <a:lnTo>
                  <a:pt x="101385" y="130209"/>
                </a:lnTo>
                <a:lnTo>
                  <a:pt x="104524" y="135211"/>
                </a:lnTo>
                <a:lnTo>
                  <a:pt x="107410" y="140134"/>
                </a:lnTo>
                <a:lnTo>
                  <a:pt x="114850" y="147719"/>
                </a:lnTo>
                <a:lnTo>
                  <a:pt x="119057" y="150854"/>
                </a:lnTo>
                <a:lnTo>
                  <a:pt x="123449" y="153737"/>
                </a:lnTo>
                <a:lnTo>
                  <a:pt x="127965" y="156453"/>
                </a:lnTo>
                <a:lnTo>
                  <a:pt x="132562" y="159057"/>
                </a:lnTo>
                <a:lnTo>
                  <a:pt x="141904" y="164067"/>
                </a:lnTo>
                <a:lnTo>
                  <a:pt x="146618" y="166515"/>
                </a:lnTo>
                <a:lnTo>
                  <a:pt x="151348" y="168146"/>
                </a:lnTo>
                <a:lnTo>
                  <a:pt x="156089" y="169234"/>
                </a:lnTo>
                <a:lnTo>
                  <a:pt x="160837" y="169959"/>
                </a:lnTo>
                <a:lnTo>
                  <a:pt x="168229" y="170765"/>
                </a:lnTo>
                <a:lnTo>
                  <a:pt x="174954" y="171123"/>
                </a:lnTo>
                <a:lnTo>
                  <a:pt x="183235" y="171282"/>
                </a:lnTo>
                <a:lnTo>
                  <a:pt x="186871" y="170531"/>
                </a:lnTo>
                <a:lnTo>
                  <a:pt x="193029" y="167580"/>
                </a:lnTo>
                <a:lnTo>
                  <a:pt x="200529" y="163622"/>
                </a:lnTo>
                <a:lnTo>
                  <a:pt x="204750" y="161455"/>
                </a:lnTo>
                <a:lnTo>
                  <a:pt x="211559" y="156931"/>
                </a:lnTo>
                <a:lnTo>
                  <a:pt x="214486" y="154614"/>
                </a:lnTo>
                <a:lnTo>
                  <a:pt x="219854" y="152039"/>
                </a:lnTo>
                <a:lnTo>
                  <a:pt x="222397" y="151352"/>
                </a:lnTo>
                <a:lnTo>
                  <a:pt x="227339" y="148472"/>
                </a:lnTo>
                <a:lnTo>
                  <a:pt x="234584" y="142388"/>
                </a:lnTo>
                <a:lnTo>
                  <a:pt x="236979" y="140156"/>
                </a:lnTo>
                <a:lnTo>
                  <a:pt x="239370" y="138667"/>
                </a:lnTo>
                <a:lnTo>
                  <a:pt x="244143" y="137014"/>
                </a:lnTo>
                <a:lnTo>
                  <a:pt x="245734" y="135779"/>
                </a:lnTo>
                <a:lnTo>
                  <a:pt x="246794" y="134162"/>
                </a:lnTo>
                <a:lnTo>
                  <a:pt x="248914" y="1285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93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7615324" y="3743666"/>
            <a:ext cx="1042902" cy="542573"/>
            <a:chOff x="7615324" y="3743666"/>
            <a:chExt cx="1042902" cy="542573"/>
          </a:xfrm>
        </p:grpSpPr>
        <p:sp>
          <p:nvSpPr>
            <p:cNvPr id="13" name="SMARTPenAnnotation101"/>
            <p:cNvSpPr/>
            <p:nvPr/>
          </p:nvSpPr>
          <p:spPr>
            <a:xfrm>
              <a:off x="7615324" y="4193506"/>
              <a:ext cx="91667" cy="92733"/>
            </a:xfrm>
            <a:custGeom>
              <a:avLst/>
              <a:gdLst/>
              <a:ahLst/>
              <a:cxnLst/>
              <a:rect l="0" t="0" r="0" b="0"/>
              <a:pathLst>
                <a:path w="91667" h="92733">
                  <a:moveTo>
                    <a:pt x="7057" y="21306"/>
                  </a:moveTo>
                  <a:lnTo>
                    <a:pt x="0" y="14249"/>
                  </a:lnTo>
                  <a:lnTo>
                    <a:pt x="2069" y="14201"/>
                  </a:lnTo>
                  <a:lnTo>
                    <a:pt x="31598" y="14162"/>
                  </a:lnTo>
                  <a:lnTo>
                    <a:pt x="33736" y="14956"/>
                  </a:lnTo>
                  <a:lnTo>
                    <a:pt x="35955" y="16279"/>
                  </a:lnTo>
                  <a:lnTo>
                    <a:pt x="38228" y="17955"/>
                  </a:lnTo>
                  <a:lnTo>
                    <a:pt x="40538" y="19865"/>
                  </a:lnTo>
                  <a:lnTo>
                    <a:pt x="42872" y="21933"/>
                  </a:lnTo>
                  <a:lnTo>
                    <a:pt x="47581" y="26347"/>
                  </a:lnTo>
                  <a:lnTo>
                    <a:pt x="52320" y="30955"/>
                  </a:lnTo>
                  <a:lnTo>
                    <a:pt x="53901" y="33295"/>
                  </a:lnTo>
                  <a:lnTo>
                    <a:pt x="54955" y="35649"/>
                  </a:lnTo>
                  <a:lnTo>
                    <a:pt x="55657" y="38012"/>
                  </a:lnTo>
                  <a:lnTo>
                    <a:pt x="56126" y="41174"/>
                  </a:lnTo>
                  <a:lnTo>
                    <a:pt x="56438" y="44870"/>
                  </a:lnTo>
                  <a:lnTo>
                    <a:pt x="56785" y="52417"/>
                  </a:lnTo>
                  <a:lnTo>
                    <a:pt x="56939" y="58416"/>
                  </a:lnTo>
                  <a:lnTo>
                    <a:pt x="57027" y="70049"/>
                  </a:lnTo>
                  <a:lnTo>
                    <a:pt x="56245" y="73645"/>
                  </a:lnTo>
                  <a:lnTo>
                    <a:pt x="54930" y="76836"/>
                  </a:lnTo>
                  <a:lnTo>
                    <a:pt x="53260" y="79757"/>
                  </a:lnTo>
                  <a:lnTo>
                    <a:pt x="52146" y="82499"/>
                  </a:lnTo>
                  <a:lnTo>
                    <a:pt x="51404" y="85120"/>
                  </a:lnTo>
                  <a:lnTo>
                    <a:pt x="50909" y="87661"/>
                  </a:lnTo>
                  <a:lnTo>
                    <a:pt x="48991" y="89355"/>
                  </a:lnTo>
                  <a:lnTo>
                    <a:pt x="46126" y="90485"/>
                  </a:lnTo>
                  <a:lnTo>
                    <a:pt x="37704" y="92297"/>
                  </a:lnTo>
                  <a:lnTo>
                    <a:pt x="36219" y="92446"/>
                  </a:lnTo>
                  <a:lnTo>
                    <a:pt x="34436" y="92545"/>
                  </a:lnTo>
                  <a:lnTo>
                    <a:pt x="29663" y="92704"/>
                  </a:lnTo>
                  <a:lnTo>
                    <a:pt x="25043" y="92732"/>
                  </a:lnTo>
                  <a:lnTo>
                    <a:pt x="23811" y="91942"/>
                  </a:lnTo>
                  <a:lnTo>
                    <a:pt x="22989" y="90622"/>
                  </a:lnTo>
                  <a:lnTo>
                    <a:pt x="22440" y="88948"/>
                  </a:lnTo>
                  <a:lnTo>
                    <a:pt x="21281" y="86244"/>
                  </a:lnTo>
                  <a:lnTo>
                    <a:pt x="17877" y="79007"/>
                  </a:lnTo>
                  <a:lnTo>
                    <a:pt x="16652" y="75648"/>
                  </a:lnTo>
                  <a:lnTo>
                    <a:pt x="15835" y="72616"/>
                  </a:lnTo>
                  <a:lnTo>
                    <a:pt x="15290" y="69800"/>
                  </a:lnTo>
                  <a:lnTo>
                    <a:pt x="14927" y="67129"/>
                  </a:lnTo>
                  <a:lnTo>
                    <a:pt x="14684" y="64555"/>
                  </a:lnTo>
                  <a:lnTo>
                    <a:pt x="14523" y="62045"/>
                  </a:lnTo>
                  <a:lnTo>
                    <a:pt x="14345" y="55023"/>
                  </a:lnTo>
                  <a:lnTo>
                    <a:pt x="14297" y="50927"/>
                  </a:lnTo>
                  <a:lnTo>
                    <a:pt x="15058" y="46610"/>
                  </a:lnTo>
                  <a:lnTo>
                    <a:pt x="16360" y="42144"/>
                  </a:lnTo>
                  <a:lnTo>
                    <a:pt x="18022" y="37579"/>
                  </a:lnTo>
                  <a:lnTo>
                    <a:pt x="19923" y="33742"/>
                  </a:lnTo>
                  <a:lnTo>
                    <a:pt x="21985" y="30390"/>
                  </a:lnTo>
                  <a:lnTo>
                    <a:pt x="24152" y="27362"/>
                  </a:lnTo>
                  <a:lnTo>
                    <a:pt x="26392" y="24550"/>
                  </a:lnTo>
                  <a:lnTo>
                    <a:pt x="28678" y="21881"/>
                  </a:lnTo>
                  <a:lnTo>
                    <a:pt x="30996" y="19308"/>
                  </a:lnTo>
                  <a:lnTo>
                    <a:pt x="35688" y="14333"/>
                  </a:lnTo>
                  <a:lnTo>
                    <a:pt x="45168" y="4671"/>
                  </a:lnTo>
                  <a:lnTo>
                    <a:pt x="48340" y="3072"/>
                  </a:lnTo>
                  <a:lnTo>
                    <a:pt x="52041" y="2006"/>
                  </a:lnTo>
                  <a:lnTo>
                    <a:pt x="61805" y="296"/>
                  </a:lnTo>
                  <a:lnTo>
                    <a:pt x="63398" y="155"/>
                  </a:lnTo>
                  <a:lnTo>
                    <a:pt x="65256" y="62"/>
                  </a:lnTo>
                  <a:lnTo>
                    <a:pt x="67288" y="0"/>
                  </a:lnTo>
                  <a:lnTo>
                    <a:pt x="69436" y="751"/>
                  </a:lnTo>
                  <a:lnTo>
                    <a:pt x="71661" y="2047"/>
                  </a:lnTo>
                  <a:lnTo>
                    <a:pt x="73939" y="3704"/>
                  </a:lnTo>
                  <a:lnTo>
                    <a:pt x="76251" y="4809"/>
                  </a:lnTo>
                  <a:lnTo>
                    <a:pt x="78586" y="5546"/>
                  </a:lnTo>
                  <a:lnTo>
                    <a:pt x="80937" y="6036"/>
                  </a:lnTo>
                  <a:lnTo>
                    <a:pt x="82504" y="7158"/>
                  </a:lnTo>
                  <a:lnTo>
                    <a:pt x="83548" y="8699"/>
                  </a:lnTo>
                  <a:lnTo>
                    <a:pt x="84245" y="10520"/>
                  </a:lnTo>
                  <a:lnTo>
                    <a:pt x="85504" y="13322"/>
                  </a:lnTo>
                  <a:lnTo>
                    <a:pt x="89018" y="20668"/>
                  </a:lnTo>
                  <a:lnTo>
                    <a:pt x="90272" y="24055"/>
                  </a:lnTo>
                  <a:lnTo>
                    <a:pt x="91109" y="27108"/>
                  </a:lnTo>
                  <a:lnTo>
                    <a:pt x="91666" y="29936"/>
                  </a:lnTo>
                  <a:lnTo>
                    <a:pt x="91245" y="32616"/>
                  </a:lnTo>
                  <a:lnTo>
                    <a:pt x="90170" y="35196"/>
                  </a:lnTo>
                  <a:lnTo>
                    <a:pt x="88659" y="37710"/>
                  </a:lnTo>
                  <a:lnTo>
                    <a:pt x="86858" y="40973"/>
                  </a:lnTo>
                  <a:lnTo>
                    <a:pt x="82741" y="48832"/>
                  </a:lnTo>
                  <a:lnTo>
                    <a:pt x="75960" y="62182"/>
                  </a:lnTo>
                  <a:lnTo>
                    <a:pt x="73630" y="66020"/>
                  </a:lnTo>
                  <a:lnTo>
                    <a:pt x="71282" y="69371"/>
                  </a:lnTo>
                  <a:lnTo>
                    <a:pt x="68924" y="72399"/>
                  </a:lnTo>
                  <a:lnTo>
                    <a:pt x="66558" y="75212"/>
                  </a:lnTo>
                  <a:lnTo>
                    <a:pt x="64187" y="77881"/>
                  </a:lnTo>
                  <a:lnTo>
                    <a:pt x="59435" y="82963"/>
                  </a:lnTo>
                  <a:lnTo>
                    <a:pt x="54678" y="87867"/>
                  </a:lnTo>
                  <a:lnTo>
                    <a:pt x="52298" y="89493"/>
                  </a:lnTo>
                  <a:lnTo>
                    <a:pt x="49918" y="90577"/>
                  </a:lnTo>
                  <a:lnTo>
                    <a:pt x="47536" y="91299"/>
                  </a:lnTo>
                  <a:lnTo>
                    <a:pt x="45156" y="91780"/>
                  </a:lnTo>
                  <a:lnTo>
                    <a:pt x="42776" y="92101"/>
                  </a:lnTo>
                  <a:lnTo>
                    <a:pt x="40394" y="92315"/>
                  </a:lnTo>
                  <a:lnTo>
                    <a:pt x="38012" y="92458"/>
                  </a:lnTo>
                  <a:lnTo>
                    <a:pt x="33251" y="92617"/>
                  </a:lnTo>
                  <a:lnTo>
                    <a:pt x="26107" y="92706"/>
                  </a:lnTo>
                  <a:lnTo>
                    <a:pt x="24519" y="91925"/>
                  </a:lnTo>
                  <a:lnTo>
                    <a:pt x="23460" y="90610"/>
                  </a:lnTo>
                  <a:lnTo>
                    <a:pt x="22755" y="88940"/>
                  </a:lnTo>
                  <a:lnTo>
                    <a:pt x="19854" y="82851"/>
                  </a:lnTo>
                  <a:lnTo>
                    <a:pt x="17970" y="79005"/>
                  </a:lnTo>
                  <a:lnTo>
                    <a:pt x="16714" y="75647"/>
                  </a:lnTo>
                  <a:lnTo>
                    <a:pt x="15876" y="72614"/>
                  </a:lnTo>
                  <a:lnTo>
                    <a:pt x="15317" y="69799"/>
                  </a:lnTo>
                  <a:lnTo>
                    <a:pt x="14945" y="67129"/>
                  </a:lnTo>
                  <a:lnTo>
                    <a:pt x="14697" y="64555"/>
                  </a:lnTo>
                  <a:lnTo>
                    <a:pt x="14532" y="62045"/>
                  </a:lnTo>
                  <a:lnTo>
                    <a:pt x="15216" y="59578"/>
                  </a:lnTo>
                  <a:lnTo>
                    <a:pt x="16464" y="57139"/>
                  </a:lnTo>
                  <a:lnTo>
                    <a:pt x="18092" y="54720"/>
                  </a:lnTo>
                  <a:lnTo>
                    <a:pt x="19969" y="52313"/>
                  </a:lnTo>
                  <a:lnTo>
                    <a:pt x="22015" y="49915"/>
                  </a:lnTo>
                  <a:lnTo>
                    <a:pt x="24174" y="47522"/>
                  </a:lnTo>
                  <a:lnTo>
                    <a:pt x="25611" y="45134"/>
                  </a:lnTo>
                  <a:lnTo>
                    <a:pt x="26570" y="42747"/>
                  </a:lnTo>
                  <a:lnTo>
                    <a:pt x="27210" y="40363"/>
                  </a:lnTo>
                  <a:lnTo>
                    <a:pt x="28430" y="38773"/>
                  </a:lnTo>
                  <a:lnTo>
                    <a:pt x="30037" y="37714"/>
                  </a:lnTo>
                  <a:lnTo>
                    <a:pt x="31902" y="37007"/>
                  </a:lnTo>
                  <a:lnTo>
                    <a:pt x="33939" y="35742"/>
                  </a:lnTo>
                  <a:lnTo>
                    <a:pt x="36091" y="34105"/>
                  </a:lnTo>
                  <a:lnTo>
                    <a:pt x="38319" y="32220"/>
                  </a:lnTo>
                  <a:lnTo>
                    <a:pt x="40598" y="30963"/>
                  </a:lnTo>
                  <a:lnTo>
                    <a:pt x="42912" y="30125"/>
                  </a:lnTo>
                  <a:lnTo>
                    <a:pt x="45247" y="29567"/>
                  </a:lnTo>
                  <a:lnTo>
                    <a:pt x="47598" y="29988"/>
                  </a:lnTo>
                  <a:lnTo>
                    <a:pt x="49960" y="31063"/>
                  </a:lnTo>
                  <a:lnTo>
                    <a:pt x="52328" y="32573"/>
                  </a:lnTo>
                  <a:lnTo>
                    <a:pt x="54700" y="33580"/>
                  </a:lnTo>
                  <a:lnTo>
                    <a:pt x="57075" y="34251"/>
                  </a:lnTo>
                  <a:lnTo>
                    <a:pt x="59452" y="34698"/>
                  </a:lnTo>
                  <a:lnTo>
                    <a:pt x="61037" y="35790"/>
                  </a:lnTo>
                  <a:lnTo>
                    <a:pt x="62094" y="37312"/>
                  </a:lnTo>
                  <a:lnTo>
                    <a:pt x="62798" y="39121"/>
                  </a:lnTo>
                  <a:lnTo>
                    <a:pt x="64061" y="40326"/>
                  </a:lnTo>
                  <a:lnTo>
                    <a:pt x="65697" y="41130"/>
                  </a:lnTo>
                  <a:lnTo>
                    <a:pt x="67582" y="41666"/>
                  </a:lnTo>
                  <a:lnTo>
                    <a:pt x="68838" y="42817"/>
                  </a:lnTo>
                  <a:lnTo>
                    <a:pt x="69675" y="44377"/>
                  </a:lnTo>
                  <a:lnTo>
                    <a:pt x="70234" y="46212"/>
                  </a:lnTo>
                  <a:lnTo>
                    <a:pt x="69813" y="48229"/>
                  </a:lnTo>
                  <a:lnTo>
                    <a:pt x="68738" y="50367"/>
                  </a:lnTo>
                  <a:lnTo>
                    <a:pt x="64472" y="56635"/>
                  </a:lnTo>
                  <a:lnTo>
                    <a:pt x="62208" y="56852"/>
                  </a:lnTo>
                  <a:lnTo>
                    <a:pt x="58080" y="56991"/>
                  </a:lnTo>
                  <a:lnTo>
                    <a:pt x="55398" y="54893"/>
                  </a:lnTo>
                  <a:lnTo>
                    <a:pt x="53573" y="53222"/>
                  </a:lnTo>
                  <a:lnTo>
                    <a:pt x="51560" y="52109"/>
                  </a:lnTo>
                  <a:lnTo>
                    <a:pt x="49425" y="51366"/>
                  </a:lnTo>
                  <a:lnTo>
                    <a:pt x="44089" y="50174"/>
                  </a:lnTo>
                  <a:lnTo>
                    <a:pt x="41242" y="47895"/>
                  </a:lnTo>
                  <a:lnTo>
                    <a:pt x="36740" y="43756"/>
                  </a:lnTo>
                  <a:lnTo>
                    <a:pt x="36370" y="42623"/>
                  </a:lnTo>
                  <a:lnTo>
                    <a:pt x="36125" y="41073"/>
                  </a:lnTo>
                  <a:lnTo>
                    <a:pt x="35632" y="35594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PenAnnotation102"/>
            <p:cNvSpPr/>
            <p:nvPr/>
          </p:nvSpPr>
          <p:spPr>
            <a:xfrm>
              <a:off x="7893843" y="3886200"/>
              <a:ext cx="342901" cy="235411"/>
            </a:xfrm>
            <a:custGeom>
              <a:avLst/>
              <a:gdLst/>
              <a:ahLst/>
              <a:cxnLst/>
              <a:rect l="0" t="0" r="0" b="0"/>
              <a:pathLst>
                <a:path w="342901" h="235411">
                  <a:moveTo>
                    <a:pt x="0" y="228600"/>
                  </a:moveTo>
                  <a:lnTo>
                    <a:pt x="10643" y="228600"/>
                  </a:lnTo>
                  <a:lnTo>
                    <a:pt x="12652" y="227806"/>
                  </a:lnTo>
                  <a:lnTo>
                    <a:pt x="19271" y="223690"/>
                  </a:lnTo>
                  <a:lnTo>
                    <a:pt x="26259" y="221324"/>
                  </a:lnTo>
                  <a:lnTo>
                    <a:pt x="34151" y="215949"/>
                  </a:lnTo>
                  <a:lnTo>
                    <a:pt x="41901" y="211600"/>
                  </a:lnTo>
                  <a:lnTo>
                    <a:pt x="48521" y="204904"/>
                  </a:lnTo>
                  <a:lnTo>
                    <a:pt x="51397" y="200897"/>
                  </a:lnTo>
                  <a:lnTo>
                    <a:pt x="54902" y="196637"/>
                  </a:lnTo>
                  <a:lnTo>
                    <a:pt x="58827" y="192210"/>
                  </a:lnTo>
                  <a:lnTo>
                    <a:pt x="63031" y="187671"/>
                  </a:lnTo>
                  <a:lnTo>
                    <a:pt x="66626" y="183058"/>
                  </a:lnTo>
                  <a:lnTo>
                    <a:pt x="69818" y="178394"/>
                  </a:lnTo>
                  <a:lnTo>
                    <a:pt x="72738" y="173698"/>
                  </a:lnTo>
                  <a:lnTo>
                    <a:pt x="75481" y="168980"/>
                  </a:lnTo>
                  <a:lnTo>
                    <a:pt x="80643" y="159504"/>
                  </a:lnTo>
                  <a:lnTo>
                    <a:pt x="83131" y="155548"/>
                  </a:lnTo>
                  <a:lnTo>
                    <a:pt x="88012" y="149036"/>
                  </a:lnTo>
                  <a:lnTo>
                    <a:pt x="90425" y="145395"/>
                  </a:lnTo>
                  <a:lnTo>
                    <a:pt x="92827" y="141380"/>
                  </a:lnTo>
                  <a:lnTo>
                    <a:pt x="95222" y="137116"/>
                  </a:lnTo>
                  <a:lnTo>
                    <a:pt x="97884" y="130261"/>
                  </a:lnTo>
                  <a:lnTo>
                    <a:pt x="99066" y="124569"/>
                  </a:lnTo>
                  <a:lnTo>
                    <a:pt x="99593" y="119393"/>
                  </a:lnTo>
                  <a:lnTo>
                    <a:pt x="99826" y="114446"/>
                  </a:lnTo>
                  <a:lnTo>
                    <a:pt x="99888" y="112016"/>
                  </a:lnTo>
                  <a:lnTo>
                    <a:pt x="99136" y="110396"/>
                  </a:lnTo>
                  <a:lnTo>
                    <a:pt x="97841" y="109316"/>
                  </a:lnTo>
                  <a:lnTo>
                    <a:pt x="96184" y="108596"/>
                  </a:lnTo>
                  <a:lnTo>
                    <a:pt x="92226" y="107796"/>
                  </a:lnTo>
                  <a:lnTo>
                    <a:pt x="83217" y="107282"/>
                  </a:lnTo>
                  <a:lnTo>
                    <a:pt x="80878" y="108034"/>
                  </a:lnTo>
                  <a:lnTo>
                    <a:pt x="73794" y="112090"/>
                  </a:lnTo>
                  <a:lnTo>
                    <a:pt x="69045" y="113317"/>
                  </a:lnTo>
                  <a:lnTo>
                    <a:pt x="62172" y="118096"/>
                  </a:lnTo>
                  <a:lnTo>
                    <a:pt x="54619" y="124718"/>
                  </a:lnTo>
                  <a:lnTo>
                    <a:pt x="48617" y="130307"/>
                  </a:lnTo>
                  <a:lnTo>
                    <a:pt x="43304" y="137554"/>
                  </a:lnTo>
                  <a:lnTo>
                    <a:pt x="40776" y="141709"/>
                  </a:lnTo>
                  <a:lnTo>
                    <a:pt x="37966" y="148442"/>
                  </a:lnTo>
                  <a:lnTo>
                    <a:pt x="36717" y="154874"/>
                  </a:lnTo>
                  <a:lnTo>
                    <a:pt x="36386" y="158812"/>
                  </a:lnTo>
                  <a:lnTo>
                    <a:pt x="36014" y="166626"/>
                  </a:lnTo>
                  <a:lnTo>
                    <a:pt x="35851" y="172746"/>
                  </a:lnTo>
                  <a:lnTo>
                    <a:pt x="35759" y="184446"/>
                  </a:lnTo>
                  <a:lnTo>
                    <a:pt x="36539" y="188051"/>
                  </a:lnTo>
                  <a:lnTo>
                    <a:pt x="39523" y="194174"/>
                  </a:lnTo>
                  <a:lnTo>
                    <a:pt x="42223" y="197711"/>
                  </a:lnTo>
                  <a:lnTo>
                    <a:pt x="45611" y="201657"/>
                  </a:lnTo>
                  <a:lnTo>
                    <a:pt x="52816" y="209481"/>
                  </a:lnTo>
                  <a:lnTo>
                    <a:pt x="61334" y="218349"/>
                  </a:lnTo>
                  <a:lnTo>
                    <a:pt x="66418" y="223515"/>
                  </a:lnTo>
                  <a:lnTo>
                    <a:pt x="69679" y="225209"/>
                  </a:lnTo>
                  <a:lnTo>
                    <a:pt x="81853" y="228389"/>
                  </a:lnTo>
                  <a:lnTo>
                    <a:pt x="90883" y="231945"/>
                  </a:lnTo>
                  <a:lnTo>
                    <a:pt x="101100" y="234618"/>
                  </a:lnTo>
                  <a:lnTo>
                    <a:pt x="108698" y="235243"/>
                  </a:lnTo>
                  <a:lnTo>
                    <a:pt x="112947" y="235410"/>
                  </a:lnTo>
                  <a:lnTo>
                    <a:pt x="121901" y="233479"/>
                  </a:lnTo>
                  <a:lnTo>
                    <a:pt x="130378" y="230768"/>
                  </a:lnTo>
                  <a:lnTo>
                    <a:pt x="140407" y="228448"/>
                  </a:lnTo>
                  <a:lnTo>
                    <a:pt x="148658" y="225093"/>
                  </a:lnTo>
                  <a:lnTo>
                    <a:pt x="158435" y="218741"/>
                  </a:lnTo>
                  <a:lnTo>
                    <a:pt x="165930" y="212047"/>
                  </a:lnTo>
                  <a:lnTo>
                    <a:pt x="170152" y="208040"/>
                  </a:lnTo>
                  <a:lnTo>
                    <a:pt x="174842" y="201470"/>
                  </a:lnTo>
                  <a:lnTo>
                    <a:pt x="177720" y="195111"/>
                  </a:lnTo>
                  <a:lnTo>
                    <a:pt x="181645" y="186993"/>
                  </a:lnTo>
                  <a:lnTo>
                    <a:pt x="183009" y="182605"/>
                  </a:lnTo>
                  <a:lnTo>
                    <a:pt x="183918" y="178093"/>
                  </a:lnTo>
                  <a:lnTo>
                    <a:pt x="184525" y="173497"/>
                  </a:lnTo>
                  <a:lnTo>
                    <a:pt x="185723" y="168052"/>
                  </a:lnTo>
                  <a:lnTo>
                    <a:pt x="187315" y="162041"/>
                  </a:lnTo>
                  <a:lnTo>
                    <a:pt x="189171" y="155652"/>
                  </a:lnTo>
                  <a:lnTo>
                    <a:pt x="190407" y="149805"/>
                  </a:lnTo>
                  <a:lnTo>
                    <a:pt x="191233" y="144320"/>
                  </a:lnTo>
                  <a:lnTo>
                    <a:pt x="191782" y="139076"/>
                  </a:lnTo>
                  <a:lnTo>
                    <a:pt x="192148" y="133992"/>
                  </a:lnTo>
                  <a:lnTo>
                    <a:pt x="192393" y="129016"/>
                  </a:lnTo>
                  <a:lnTo>
                    <a:pt x="192664" y="119252"/>
                  </a:lnTo>
                  <a:lnTo>
                    <a:pt x="192853" y="99067"/>
                  </a:lnTo>
                  <a:lnTo>
                    <a:pt x="192069" y="96207"/>
                  </a:lnTo>
                  <a:lnTo>
                    <a:pt x="187967" y="89184"/>
                  </a:lnTo>
                  <a:lnTo>
                    <a:pt x="186728" y="87262"/>
                  </a:lnTo>
                  <a:lnTo>
                    <a:pt x="186178" y="84291"/>
                  </a:lnTo>
                  <a:lnTo>
                    <a:pt x="185764" y="78915"/>
                  </a:lnTo>
                  <a:lnTo>
                    <a:pt x="185746" y="82472"/>
                  </a:lnTo>
                  <a:lnTo>
                    <a:pt x="186536" y="83556"/>
                  </a:lnTo>
                  <a:lnTo>
                    <a:pt x="187858" y="84279"/>
                  </a:lnTo>
                  <a:lnTo>
                    <a:pt x="189532" y="84761"/>
                  </a:lnTo>
                  <a:lnTo>
                    <a:pt x="190649" y="85876"/>
                  </a:lnTo>
                  <a:lnTo>
                    <a:pt x="191393" y="87413"/>
                  </a:lnTo>
                  <a:lnTo>
                    <a:pt x="191889" y="89231"/>
                  </a:lnTo>
                  <a:lnTo>
                    <a:pt x="194557" y="93369"/>
                  </a:lnTo>
                  <a:lnTo>
                    <a:pt x="196381" y="95583"/>
                  </a:lnTo>
                  <a:lnTo>
                    <a:pt x="206530" y="102492"/>
                  </a:lnTo>
                  <a:lnTo>
                    <a:pt x="209124" y="105634"/>
                  </a:lnTo>
                  <a:lnTo>
                    <a:pt x="210853" y="109317"/>
                  </a:lnTo>
                  <a:lnTo>
                    <a:pt x="212007" y="113358"/>
                  </a:lnTo>
                  <a:lnTo>
                    <a:pt x="213570" y="117641"/>
                  </a:lnTo>
                  <a:lnTo>
                    <a:pt x="215404" y="122084"/>
                  </a:lnTo>
                  <a:lnTo>
                    <a:pt x="217423" y="126633"/>
                  </a:lnTo>
                  <a:lnTo>
                    <a:pt x="221780" y="133804"/>
                  </a:lnTo>
                  <a:lnTo>
                    <a:pt x="226363" y="140430"/>
                  </a:lnTo>
                  <a:lnTo>
                    <a:pt x="228696" y="144420"/>
                  </a:lnTo>
                  <a:lnTo>
                    <a:pt x="231045" y="148668"/>
                  </a:lnTo>
                  <a:lnTo>
                    <a:pt x="235773" y="155503"/>
                  </a:lnTo>
                  <a:lnTo>
                    <a:pt x="240519" y="161187"/>
                  </a:lnTo>
                  <a:lnTo>
                    <a:pt x="245274" y="166360"/>
                  </a:lnTo>
                  <a:lnTo>
                    <a:pt x="252415" y="173734"/>
                  </a:lnTo>
                  <a:lnTo>
                    <a:pt x="254796" y="175354"/>
                  </a:lnTo>
                  <a:lnTo>
                    <a:pt x="259557" y="177153"/>
                  </a:lnTo>
                  <a:lnTo>
                    <a:pt x="270052" y="178467"/>
                  </a:lnTo>
                  <a:lnTo>
                    <a:pt x="277490" y="178582"/>
                  </a:lnTo>
                  <a:lnTo>
                    <a:pt x="277862" y="177792"/>
                  </a:lnTo>
                  <a:lnTo>
                    <a:pt x="278276" y="174798"/>
                  </a:lnTo>
                  <a:lnTo>
                    <a:pt x="279179" y="172888"/>
                  </a:lnTo>
                  <a:lnTo>
                    <a:pt x="283450" y="166408"/>
                  </a:lnTo>
                  <a:lnTo>
                    <a:pt x="284729" y="161800"/>
                  </a:lnTo>
                  <a:lnTo>
                    <a:pt x="285296" y="154990"/>
                  </a:lnTo>
                  <a:lnTo>
                    <a:pt x="285448" y="150952"/>
                  </a:lnTo>
                  <a:lnTo>
                    <a:pt x="286342" y="145878"/>
                  </a:lnTo>
                  <a:lnTo>
                    <a:pt x="287732" y="140115"/>
                  </a:lnTo>
                  <a:lnTo>
                    <a:pt x="289453" y="133891"/>
                  </a:lnTo>
                  <a:lnTo>
                    <a:pt x="290600" y="128154"/>
                  </a:lnTo>
                  <a:lnTo>
                    <a:pt x="291365" y="122742"/>
                  </a:lnTo>
                  <a:lnTo>
                    <a:pt x="291875" y="117547"/>
                  </a:lnTo>
                  <a:lnTo>
                    <a:pt x="293008" y="111702"/>
                  </a:lnTo>
                  <a:lnTo>
                    <a:pt x="294557" y="105424"/>
                  </a:lnTo>
                  <a:lnTo>
                    <a:pt x="296384" y="98857"/>
                  </a:lnTo>
                  <a:lnTo>
                    <a:pt x="300531" y="85211"/>
                  </a:lnTo>
                  <a:lnTo>
                    <a:pt x="302748" y="78239"/>
                  </a:lnTo>
                  <a:lnTo>
                    <a:pt x="305020" y="72002"/>
                  </a:lnTo>
                  <a:lnTo>
                    <a:pt x="307328" y="66258"/>
                  </a:lnTo>
                  <a:lnTo>
                    <a:pt x="309660" y="60840"/>
                  </a:lnTo>
                  <a:lnTo>
                    <a:pt x="314369" y="50588"/>
                  </a:lnTo>
                  <a:lnTo>
                    <a:pt x="323860" y="31071"/>
                  </a:lnTo>
                  <a:lnTo>
                    <a:pt x="325444" y="27064"/>
                  </a:lnTo>
                  <a:lnTo>
                    <a:pt x="327204" y="20495"/>
                  </a:lnTo>
                  <a:lnTo>
                    <a:pt x="330103" y="14929"/>
                  </a:lnTo>
                  <a:lnTo>
                    <a:pt x="334038" y="9810"/>
                  </a:lnTo>
                  <a:lnTo>
                    <a:pt x="339921" y="3259"/>
                  </a:lnTo>
                  <a:lnTo>
                    <a:pt x="342900" y="0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PenAnnotation103"/>
            <p:cNvSpPr/>
            <p:nvPr/>
          </p:nvSpPr>
          <p:spPr>
            <a:xfrm>
              <a:off x="8279606" y="3801896"/>
              <a:ext cx="185738" cy="184279"/>
            </a:xfrm>
            <a:custGeom>
              <a:avLst/>
              <a:gdLst/>
              <a:ahLst/>
              <a:cxnLst/>
              <a:rect l="0" t="0" r="0" b="0"/>
              <a:pathLst>
                <a:path w="185738" h="184279">
                  <a:moveTo>
                    <a:pt x="0" y="127166"/>
                  </a:moveTo>
                  <a:lnTo>
                    <a:pt x="0" y="130958"/>
                  </a:lnTo>
                  <a:lnTo>
                    <a:pt x="794" y="132076"/>
                  </a:lnTo>
                  <a:lnTo>
                    <a:pt x="2116" y="132820"/>
                  </a:lnTo>
                  <a:lnTo>
                    <a:pt x="6850" y="134223"/>
                  </a:lnTo>
                  <a:lnTo>
                    <a:pt x="14641" y="134284"/>
                  </a:lnTo>
                  <a:lnTo>
                    <a:pt x="45228" y="134309"/>
                  </a:lnTo>
                  <a:lnTo>
                    <a:pt x="48408" y="133516"/>
                  </a:lnTo>
                  <a:lnTo>
                    <a:pt x="52116" y="132193"/>
                  </a:lnTo>
                  <a:lnTo>
                    <a:pt x="56175" y="130517"/>
                  </a:lnTo>
                  <a:lnTo>
                    <a:pt x="59675" y="128607"/>
                  </a:lnTo>
                  <a:lnTo>
                    <a:pt x="62802" y="126539"/>
                  </a:lnTo>
                  <a:lnTo>
                    <a:pt x="68393" y="122125"/>
                  </a:lnTo>
                  <a:lnTo>
                    <a:pt x="73524" y="117517"/>
                  </a:lnTo>
                  <a:lnTo>
                    <a:pt x="76003" y="114384"/>
                  </a:lnTo>
                  <a:lnTo>
                    <a:pt x="78450" y="110707"/>
                  </a:lnTo>
                  <a:lnTo>
                    <a:pt x="80875" y="106668"/>
                  </a:lnTo>
                  <a:lnTo>
                    <a:pt x="84079" y="103182"/>
                  </a:lnTo>
                  <a:lnTo>
                    <a:pt x="87803" y="100064"/>
                  </a:lnTo>
                  <a:lnTo>
                    <a:pt x="91872" y="97192"/>
                  </a:lnTo>
                  <a:lnTo>
                    <a:pt x="95380" y="93690"/>
                  </a:lnTo>
                  <a:lnTo>
                    <a:pt x="98512" y="89767"/>
                  </a:lnTo>
                  <a:lnTo>
                    <a:pt x="101393" y="85565"/>
                  </a:lnTo>
                  <a:lnTo>
                    <a:pt x="104108" y="81175"/>
                  </a:lnTo>
                  <a:lnTo>
                    <a:pt x="106711" y="76662"/>
                  </a:lnTo>
                  <a:lnTo>
                    <a:pt x="109241" y="72066"/>
                  </a:lnTo>
                  <a:lnTo>
                    <a:pt x="110926" y="68208"/>
                  </a:lnTo>
                  <a:lnTo>
                    <a:pt x="112052" y="64841"/>
                  </a:lnTo>
                  <a:lnTo>
                    <a:pt x="112801" y="61804"/>
                  </a:lnTo>
                  <a:lnTo>
                    <a:pt x="114094" y="58191"/>
                  </a:lnTo>
                  <a:lnTo>
                    <a:pt x="115750" y="54195"/>
                  </a:lnTo>
                  <a:lnTo>
                    <a:pt x="117648" y="49944"/>
                  </a:lnTo>
                  <a:lnTo>
                    <a:pt x="118913" y="45522"/>
                  </a:lnTo>
                  <a:lnTo>
                    <a:pt x="119757" y="40987"/>
                  </a:lnTo>
                  <a:lnTo>
                    <a:pt x="120320" y="36376"/>
                  </a:lnTo>
                  <a:lnTo>
                    <a:pt x="120693" y="32508"/>
                  </a:lnTo>
                  <a:lnTo>
                    <a:pt x="120944" y="29136"/>
                  </a:lnTo>
                  <a:lnTo>
                    <a:pt x="121110" y="26093"/>
                  </a:lnTo>
                  <a:lnTo>
                    <a:pt x="121295" y="20597"/>
                  </a:lnTo>
                  <a:lnTo>
                    <a:pt x="121414" y="10601"/>
                  </a:lnTo>
                  <a:lnTo>
                    <a:pt x="120630" y="8181"/>
                  </a:lnTo>
                  <a:lnTo>
                    <a:pt x="117643" y="3375"/>
                  </a:lnTo>
                  <a:lnTo>
                    <a:pt x="115735" y="1776"/>
                  </a:lnTo>
                  <a:lnTo>
                    <a:pt x="113670" y="711"/>
                  </a:lnTo>
                  <a:lnTo>
                    <a:pt x="111498" y="0"/>
                  </a:lnTo>
                  <a:lnTo>
                    <a:pt x="109257" y="320"/>
                  </a:lnTo>
                  <a:lnTo>
                    <a:pt x="106969" y="1327"/>
                  </a:lnTo>
                  <a:lnTo>
                    <a:pt x="104651" y="2792"/>
                  </a:lnTo>
                  <a:lnTo>
                    <a:pt x="99957" y="4420"/>
                  </a:lnTo>
                  <a:lnTo>
                    <a:pt x="97594" y="4854"/>
                  </a:lnTo>
                  <a:lnTo>
                    <a:pt x="92852" y="7453"/>
                  </a:lnTo>
                  <a:lnTo>
                    <a:pt x="90476" y="9258"/>
                  </a:lnTo>
                  <a:lnTo>
                    <a:pt x="88098" y="12048"/>
                  </a:lnTo>
                  <a:lnTo>
                    <a:pt x="85720" y="15496"/>
                  </a:lnTo>
                  <a:lnTo>
                    <a:pt x="83340" y="19381"/>
                  </a:lnTo>
                  <a:lnTo>
                    <a:pt x="80960" y="23560"/>
                  </a:lnTo>
                  <a:lnTo>
                    <a:pt x="76198" y="32435"/>
                  </a:lnTo>
                  <a:lnTo>
                    <a:pt x="73818" y="37819"/>
                  </a:lnTo>
                  <a:lnTo>
                    <a:pt x="71437" y="43789"/>
                  </a:lnTo>
                  <a:lnTo>
                    <a:pt x="69056" y="50150"/>
                  </a:lnTo>
                  <a:lnTo>
                    <a:pt x="66674" y="55978"/>
                  </a:lnTo>
                  <a:lnTo>
                    <a:pt x="64294" y="61451"/>
                  </a:lnTo>
                  <a:lnTo>
                    <a:pt x="61912" y="66688"/>
                  </a:lnTo>
                  <a:lnTo>
                    <a:pt x="59531" y="72559"/>
                  </a:lnTo>
                  <a:lnTo>
                    <a:pt x="57150" y="78855"/>
                  </a:lnTo>
                  <a:lnTo>
                    <a:pt x="54769" y="85434"/>
                  </a:lnTo>
                  <a:lnTo>
                    <a:pt x="53181" y="92201"/>
                  </a:lnTo>
                  <a:lnTo>
                    <a:pt x="52122" y="99093"/>
                  </a:lnTo>
                  <a:lnTo>
                    <a:pt x="51417" y="106070"/>
                  </a:lnTo>
                  <a:lnTo>
                    <a:pt x="50947" y="112308"/>
                  </a:lnTo>
                  <a:lnTo>
                    <a:pt x="50633" y="118055"/>
                  </a:lnTo>
                  <a:lnTo>
                    <a:pt x="50424" y="123473"/>
                  </a:lnTo>
                  <a:lnTo>
                    <a:pt x="51079" y="128673"/>
                  </a:lnTo>
                  <a:lnTo>
                    <a:pt x="52308" y="133727"/>
                  </a:lnTo>
                  <a:lnTo>
                    <a:pt x="53922" y="138684"/>
                  </a:lnTo>
                  <a:lnTo>
                    <a:pt x="54999" y="143575"/>
                  </a:lnTo>
                  <a:lnTo>
                    <a:pt x="55715" y="148424"/>
                  </a:lnTo>
                  <a:lnTo>
                    <a:pt x="56193" y="153244"/>
                  </a:lnTo>
                  <a:lnTo>
                    <a:pt x="57306" y="157252"/>
                  </a:lnTo>
                  <a:lnTo>
                    <a:pt x="58841" y="160717"/>
                  </a:lnTo>
                  <a:lnTo>
                    <a:pt x="60659" y="163821"/>
                  </a:lnTo>
                  <a:lnTo>
                    <a:pt x="63458" y="166684"/>
                  </a:lnTo>
                  <a:lnTo>
                    <a:pt x="66911" y="169386"/>
                  </a:lnTo>
                  <a:lnTo>
                    <a:pt x="70802" y="171981"/>
                  </a:lnTo>
                  <a:lnTo>
                    <a:pt x="73394" y="174506"/>
                  </a:lnTo>
                  <a:lnTo>
                    <a:pt x="75123" y="176982"/>
                  </a:lnTo>
                  <a:lnTo>
                    <a:pt x="76276" y="179426"/>
                  </a:lnTo>
                  <a:lnTo>
                    <a:pt x="78631" y="181057"/>
                  </a:lnTo>
                  <a:lnTo>
                    <a:pt x="81790" y="182143"/>
                  </a:lnTo>
                  <a:lnTo>
                    <a:pt x="85483" y="182867"/>
                  </a:lnTo>
                  <a:lnTo>
                    <a:pt x="88739" y="183350"/>
                  </a:lnTo>
                  <a:lnTo>
                    <a:pt x="94472" y="183887"/>
                  </a:lnTo>
                  <a:lnTo>
                    <a:pt x="97906" y="184030"/>
                  </a:lnTo>
                  <a:lnTo>
                    <a:pt x="109530" y="184232"/>
                  </a:lnTo>
                  <a:lnTo>
                    <a:pt x="115620" y="184278"/>
                  </a:lnTo>
                  <a:lnTo>
                    <a:pt x="119942" y="183497"/>
                  </a:lnTo>
                  <a:lnTo>
                    <a:pt x="125205" y="182182"/>
                  </a:lnTo>
                  <a:lnTo>
                    <a:pt x="131096" y="180513"/>
                  </a:lnTo>
                  <a:lnTo>
                    <a:pt x="135815" y="178605"/>
                  </a:lnTo>
                  <a:lnTo>
                    <a:pt x="139756" y="176540"/>
                  </a:lnTo>
                  <a:lnTo>
                    <a:pt x="143177" y="174369"/>
                  </a:lnTo>
                  <a:lnTo>
                    <a:pt x="147045" y="172129"/>
                  </a:lnTo>
                  <a:lnTo>
                    <a:pt x="155576" y="167523"/>
                  </a:lnTo>
                  <a:lnTo>
                    <a:pt x="160074" y="164389"/>
                  </a:lnTo>
                  <a:lnTo>
                    <a:pt x="164659" y="160712"/>
                  </a:lnTo>
                  <a:lnTo>
                    <a:pt x="169304" y="156675"/>
                  </a:lnTo>
                  <a:lnTo>
                    <a:pt x="172400" y="153188"/>
                  </a:lnTo>
                  <a:lnTo>
                    <a:pt x="174465" y="150070"/>
                  </a:lnTo>
                  <a:lnTo>
                    <a:pt x="185737" y="12716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PenAnnotation104"/>
            <p:cNvSpPr/>
            <p:nvPr/>
          </p:nvSpPr>
          <p:spPr>
            <a:xfrm>
              <a:off x="8515350" y="3743666"/>
              <a:ext cx="142876" cy="156811"/>
            </a:xfrm>
            <a:custGeom>
              <a:avLst/>
              <a:gdLst/>
              <a:ahLst/>
              <a:cxnLst/>
              <a:rect l="0" t="0" r="0" b="0"/>
              <a:pathLst>
                <a:path w="142876" h="156811">
                  <a:moveTo>
                    <a:pt x="7143" y="13946"/>
                  </a:moveTo>
                  <a:lnTo>
                    <a:pt x="3350" y="13946"/>
                  </a:lnTo>
                  <a:lnTo>
                    <a:pt x="2233" y="13152"/>
                  </a:lnTo>
                  <a:lnTo>
                    <a:pt x="1489" y="11829"/>
                  </a:lnTo>
                  <a:lnTo>
                    <a:pt x="11" y="6841"/>
                  </a:lnTo>
                  <a:lnTo>
                    <a:pt x="7" y="6828"/>
                  </a:lnTo>
                  <a:lnTo>
                    <a:pt x="0" y="21237"/>
                  </a:lnTo>
                  <a:lnTo>
                    <a:pt x="794" y="24363"/>
                  </a:lnTo>
                  <a:lnTo>
                    <a:pt x="2117" y="27241"/>
                  </a:lnTo>
                  <a:lnTo>
                    <a:pt x="3792" y="29953"/>
                  </a:lnTo>
                  <a:lnTo>
                    <a:pt x="4909" y="32555"/>
                  </a:lnTo>
                  <a:lnTo>
                    <a:pt x="5653" y="35083"/>
                  </a:lnTo>
                  <a:lnTo>
                    <a:pt x="6151" y="37562"/>
                  </a:lnTo>
                  <a:lnTo>
                    <a:pt x="7275" y="40803"/>
                  </a:lnTo>
                  <a:lnTo>
                    <a:pt x="8818" y="44551"/>
                  </a:lnTo>
                  <a:lnTo>
                    <a:pt x="10642" y="48637"/>
                  </a:lnTo>
                  <a:lnTo>
                    <a:pt x="11857" y="52948"/>
                  </a:lnTo>
                  <a:lnTo>
                    <a:pt x="12667" y="57410"/>
                  </a:lnTo>
                  <a:lnTo>
                    <a:pt x="13207" y="61972"/>
                  </a:lnTo>
                  <a:lnTo>
                    <a:pt x="14361" y="66601"/>
                  </a:lnTo>
                  <a:lnTo>
                    <a:pt x="15924" y="71274"/>
                  </a:lnTo>
                  <a:lnTo>
                    <a:pt x="17760" y="75977"/>
                  </a:lnTo>
                  <a:lnTo>
                    <a:pt x="18983" y="80700"/>
                  </a:lnTo>
                  <a:lnTo>
                    <a:pt x="19799" y="85436"/>
                  </a:lnTo>
                  <a:lnTo>
                    <a:pt x="20343" y="90181"/>
                  </a:lnTo>
                  <a:lnTo>
                    <a:pt x="21500" y="94932"/>
                  </a:lnTo>
                  <a:lnTo>
                    <a:pt x="23064" y="99687"/>
                  </a:lnTo>
                  <a:lnTo>
                    <a:pt x="24900" y="104444"/>
                  </a:lnTo>
                  <a:lnTo>
                    <a:pt x="26126" y="108409"/>
                  </a:lnTo>
                  <a:lnTo>
                    <a:pt x="26942" y="111846"/>
                  </a:lnTo>
                  <a:lnTo>
                    <a:pt x="27486" y="114932"/>
                  </a:lnTo>
                  <a:lnTo>
                    <a:pt x="27849" y="118576"/>
                  </a:lnTo>
                  <a:lnTo>
                    <a:pt x="28091" y="122594"/>
                  </a:lnTo>
                  <a:lnTo>
                    <a:pt x="28360" y="130496"/>
                  </a:lnTo>
                  <a:lnTo>
                    <a:pt x="28478" y="136655"/>
                  </a:lnTo>
                  <a:lnTo>
                    <a:pt x="29305" y="139408"/>
                  </a:lnTo>
                  <a:lnTo>
                    <a:pt x="30649" y="142037"/>
                  </a:lnTo>
                  <a:lnTo>
                    <a:pt x="32339" y="144584"/>
                  </a:lnTo>
                  <a:lnTo>
                    <a:pt x="33465" y="147075"/>
                  </a:lnTo>
                  <a:lnTo>
                    <a:pt x="34717" y="151961"/>
                  </a:lnTo>
                  <a:lnTo>
                    <a:pt x="35422" y="155381"/>
                  </a:lnTo>
                  <a:lnTo>
                    <a:pt x="36315" y="155861"/>
                  </a:lnTo>
                  <a:lnTo>
                    <a:pt x="40569" y="156537"/>
                  </a:lnTo>
                  <a:lnTo>
                    <a:pt x="41843" y="156695"/>
                  </a:lnTo>
                  <a:lnTo>
                    <a:pt x="37751" y="156796"/>
                  </a:lnTo>
                  <a:lnTo>
                    <a:pt x="36623" y="156810"/>
                  </a:lnTo>
                  <a:lnTo>
                    <a:pt x="36321" y="156020"/>
                  </a:lnTo>
                  <a:lnTo>
                    <a:pt x="35986" y="153025"/>
                  </a:lnTo>
                  <a:lnTo>
                    <a:pt x="35103" y="151909"/>
                  </a:lnTo>
                  <a:lnTo>
                    <a:pt x="33721" y="151166"/>
                  </a:lnTo>
                  <a:lnTo>
                    <a:pt x="32005" y="150669"/>
                  </a:lnTo>
                  <a:lnTo>
                    <a:pt x="30862" y="148751"/>
                  </a:lnTo>
                  <a:lnTo>
                    <a:pt x="30100" y="145885"/>
                  </a:lnTo>
                  <a:lnTo>
                    <a:pt x="29591" y="142387"/>
                  </a:lnTo>
                  <a:lnTo>
                    <a:pt x="28458" y="139260"/>
                  </a:lnTo>
                  <a:lnTo>
                    <a:pt x="26909" y="136383"/>
                  </a:lnTo>
                  <a:lnTo>
                    <a:pt x="25084" y="133670"/>
                  </a:lnTo>
                  <a:lnTo>
                    <a:pt x="23865" y="130275"/>
                  </a:lnTo>
                  <a:lnTo>
                    <a:pt x="23055" y="126424"/>
                  </a:lnTo>
                  <a:lnTo>
                    <a:pt x="22513" y="122268"/>
                  </a:lnTo>
                  <a:lnTo>
                    <a:pt x="22152" y="117911"/>
                  </a:lnTo>
                  <a:lnTo>
                    <a:pt x="21912" y="113419"/>
                  </a:lnTo>
                  <a:lnTo>
                    <a:pt x="21645" y="104193"/>
                  </a:lnTo>
                  <a:lnTo>
                    <a:pt x="21526" y="94802"/>
                  </a:lnTo>
                  <a:lnTo>
                    <a:pt x="22288" y="90075"/>
                  </a:lnTo>
                  <a:lnTo>
                    <a:pt x="23590" y="85336"/>
                  </a:lnTo>
                  <a:lnTo>
                    <a:pt x="25251" y="80590"/>
                  </a:lnTo>
                  <a:lnTo>
                    <a:pt x="26358" y="75838"/>
                  </a:lnTo>
                  <a:lnTo>
                    <a:pt x="27097" y="71082"/>
                  </a:lnTo>
                  <a:lnTo>
                    <a:pt x="27590" y="66324"/>
                  </a:lnTo>
                  <a:lnTo>
                    <a:pt x="28712" y="61565"/>
                  </a:lnTo>
                  <a:lnTo>
                    <a:pt x="30254" y="56805"/>
                  </a:lnTo>
                  <a:lnTo>
                    <a:pt x="32075" y="52043"/>
                  </a:lnTo>
                  <a:lnTo>
                    <a:pt x="34083" y="47282"/>
                  </a:lnTo>
                  <a:lnTo>
                    <a:pt x="36216" y="42520"/>
                  </a:lnTo>
                  <a:lnTo>
                    <a:pt x="38431" y="37758"/>
                  </a:lnTo>
                  <a:lnTo>
                    <a:pt x="41495" y="32996"/>
                  </a:lnTo>
                  <a:lnTo>
                    <a:pt x="45125" y="28233"/>
                  </a:lnTo>
                  <a:lnTo>
                    <a:pt x="49134" y="23471"/>
                  </a:lnTo>
                  <a:lnTo>
                    <a:pt x="52599" y="19502"/>
                  </a:lnTo>
                  <a:lnTo>
                    <a:pt x="58567" y="12976"/>
                  </a:lnTo>
                  <a:lnTo>
                    <a:pt x="62063" y="10918"/>
                  </a:lnTo>
                  <a:lnTo>
                    <a:pt x="65982" y="9546"/>
                  </a:lnTo>
                  <a:lnTo>
                    <a:pt x="70181" y="8631"/>
                  </a:lnTo>
                  <a:lnTo>
                    <a:pt x="73775" y="7228"/>
                  </a:lnTo>
                  <a:lnTo>
                    <a:pt x="76965" y="5498"/>
                  </a:lnTo>
                  <a:lnTo>
                    <a:pt x="79885" y="3552"/>
                  </a:lnTo>
                  <a:lnTo>
                    <a:pt x="82625" y="2254"/>
                  </a:lnTo>
                  <a:lnTo>
                    <a:pt x="85245" y="1389"/>
                  </a:lnTo>
                  <a:lnTo>
                    <a:pt x="87787" y="812"/>
                  </a:lnTo>
                  <a:lnTo>
                    <a:pt x="90274" y="427"/>
                  </a:lnTo>
                  <a:lnTo>
                    <a:pt x="92726" y="171"/>
                  </a:lnTo>
                  <a:lnTo>
                    <a:pt x="95155" y="0"/>
                  </a:lnTo>
                  <a:lnTo>
                    <a:pt x="97568" y="680"/>
                  </a:lnTo>
                  <a:lnTo>
                    <a:pt x="99970" y="1927"/>
                  </a:lnTo>
                  <a:lnTo>
                    <a:pt x="102365" y="3552"/>
                  </a:lnTo>
                  <a:lnTo>
                    <a:pt x="104756" y="5429"/>
                  </a:lnTo>
                  <a:lnTo>
                    <a:pt x="107143" y="7475"/>
                  </a:lnTo>
                  <a:lnTo>
                    <a:pt x="109528" y="9632"/>
                  </a:lnTo>
                  <a:lnTo>
                    <a:pt x="111913" y="12657"/>
                  </a:lnTo>
                  <a:lnTo>
                    <a:pt x="114296" y="16262"/>
                  </a:lnTo>
                  <a:lnTo>
                    <a:pt x="116678" y="20252"/>
                  </a:lnTo>
                  <a:lnTo>
                    <a:pt x="118267" y="24500"/>
                  </a:lnTo>
                  <a:lnTo>
                    <a:pt x="119326" y="28920"/>
                  </a:lnTo>
                  <a:lnTo>
                    <a:pt x="120032" y="33453"/>
                  </a:lnTo>
                  <a:lnTo>
                    <a:pt x="121296" y="38064"/>
                  </a:lnTo>
                  <a:lnTo>
                    <a:pt x="122933" y="42724"/>
                  </a:lnTo>
                  <a:lnTo>
                    <a:pt x="124817" y="47419"/>
                  </a:lnTo>
                  <a:lnTo>
                    <a:pt x="126074" y="52137"/>
                  </a:lnTo>
                  <a:lnTo>
                    <a:pt x="126912" y="56869"/>
                  </a:lnTo>
                  <a:lnTo>
                    <a:pt x="127470" y="61611"/>
                  </a:lnTo>
                  <a:lnTo>
                    <a:pt x="127842" y="66360"/>
                  </a:lnTo>
                  <a:lnTo>
                    <a:pt x="128091" y="71114"/>
                  </a:lnTo>
                  <a:lnTo>
                    <a:pt x="128366" y="80629"/>
                  </a:lnTo>
                  <a:lnTo>
                    <a:pt x="128489" y="90149"/>
                  </a:lnTo>
                  <a:lnTo>
                    <a:pt x="129315" y="94911"/>
                  </a:lnTo>
                  <a:lnTo>
                    <a:pt x="130660" y="99673"/>
                  </a:lnTo>
                  <a:lnTo>
                    <a:pt x="132350" y="104435"/>
                  </a:lnTo>
                  <a:lnTo>
                    <a:pt x="133477" y="109197"/>
                  </a:lnTo>
                  <a:lnTo>
                    <a:pt x="134229" y="113959"/>
                  </a:lnTo>
                  <a:lnTo>
                    <a:pt x="134729" y="118721"/>
                  </a:lnTo>
                  <a:lnTo>
                    <a:pt x="135857" y="122690"/>
                  </a:lnTo>
                  <a:lnTo>
                    <a:pt x="137403" y="126129"/>
                  </a:lnTo>
                  <a:lnTo>
                    <a:pt x="139227" y="129216"/>
                  </a:lnTo>
                  <a:lnTo>
                    <a:pt x="140442" y="132068"/>
                  </a:lnTo>
                  <a:lnTo>
                    <a:pt x="141254" y="134763"/>
                  </a:lnTo>
                  <a:lnTo>
                    <a:pt x="141794" y="137353"/>
                  </a:lnTo>
                  <a:lnTo>
                    <a:pt x="142154" y="139874"/>
                  </a:lnTo>
                  <a:lnTo>
                    <a:pt x="142394" y="142348"/>
                  </a:lnTo>
                  <a:lnTo>
                    <a:pt x="142875" y="149677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93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79706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Things to remember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Tx/>
              <a:buNone/>
            </a:pPr>
            <a:r>
              <a:rPr lang="en-US" smtClean="0"/>
              <a:t>If f(x) has a degree of 1 or greater, then…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The graph of y=f(x) has a x-intercept k.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A zero of f(x) is k.  Basically, f(k)=0.</a:t>
            </a:r>
          </a:p>
          <a:p>
            <a:pPr marL="514350" indent="-514350">
              <a:buFontTx/>
              <a:buAutoNum type="arabicPeriod"/>
            </a:pPr>
            <a:r>
              <a:rPr lang="en-US" smtClean="0"/>
              <a:t>A factor of f(x) is (x-k).</a:t>
            </a:r>
          </a:p>
        </p:txBody>
      </p:sp>
    </p:spTree>
    <p:extLst>
      <p:ext uri="{BB962C8B-B14F-4D97-AF65-F5344CB8AC3E}">
        <p14:creationId xmlns:p14="http://schemas.microsoft.com/office/powerpoint/2010/main" val="3596112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Factoring…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2x</a:t>
            </a:r>
            <a:r>
              <a:rPr lang="en-US" baseline="30000" smtClean="0"/>
              <a:t>3</a:t>
            </a:r>
            <a:r>
              <a:rPr lang="en-US" smtClean="0"/>
              <a:t>-4x</a:t>
            </a:r>
            <a:r>
              <a:rPr lang="en-US" baseline="30000" smtClean="0"/>
              <a:t>2</a:t>
            </a:r>
            <a:r>
              <a:rPr lang="en-US" smtClean="0"/>
              <a:t>-10x+12, given that k=2 and is a zero.</a:t>
            </a:r>
          </a:p>
        </p:txBody>
      </p:sp>
      <p:sp>
        <p:nvSpPr>
          <p:cNvPr id="2" name="SMARTPenAnnotation4"/>
          <p:cNvSpPr/>
          <p:nvPr/>
        </p:nvSpPr>
        <p:spPr>
          <a:xfrm>
            <a:off x="5607854" y="1085850"/>
            <a:ext cx="292884" cy="399720"/>
          </a:xfrm>
          <a:custGeom>
            <a:avLst/>
            <a:gdLst/>
            <a:ahLst/>
            <a:cxnLst/>
            <a:rect l="0" t="0" r="0" b="0"/>
            <a:pathLst>
              <a:path w="292884" h="399720">
                <a:moveTo>
                  <a:pt x="292883" y="14287"/>
                </a:moveTo>
                <a:lnTo>
                  <a:pt x="289091" y="14287"/>
                </a:lnTo>
                <a:lnTo>
                  <a:pt x="287973" y="13493"/>
                </a:lnTo>
                <a:lnTo>
                  <a:pt x="287229" y="12170"/>
                </a:lnTo>
                <a:lnTo>
                  <a:pt x="286033" y="8136"/>
                </a:lnTo>
                <a:lnTo>
                  <a:pt x="285142" y="7805"/>
                </a:lnTo>
                <a:lnTo>
                  <a:pt x="282034" y="7437"/>
                </a:lnTo>
                <a:lnTo>
                  <a:pt x="280094" y="6546"/>
                </a:lnTo>
                <a:lnTo>
                  <a:pt x="273572" y="2292"/>
                </a:lnTo>
                <a:lnTo>
                  <a:pt x="268954" y="1018"/>
                </a:lnTo>
                <a:lnTo>
                  <a:pt x="261893" y="301"/>
                </a:lnTo>
                <a:lnTo>
                  <a:pt x="254773" y="89"/>
                </a:lnTo>
                <a:lnTo>
                  <a:pt x="220057" y="0"/>
                </a:lnTo>
                <a:lnTo>
                  <a:pt x="212627" y="2117"/>
                </a:lnTo>
                <a:lnTo>
                  <a:pt x="204032" y="4909"/>
                </a:lnTo>
                <a:lnTo>
                  <a:pt x="194921" y="6150"/>
                </a:lnTo>
                <a:lnTo>
                  <a:pt x="187696" y="8819"/>
                </a:lnTo>
                <a:lnTo>
                  <a:pt x="181046" y="12650"/>
                </a:lnTo>
                <a:lnTo>
                  <a:pt x="172799" y="16999"/>
                </a:lnTo>
                <a:lnTo>
                  <a:pt x="159230" y="23910"/>
                </a:lnTo>
                <a:lnTo>
                  <a:pt x="154569" y="27052"/>
                </a:lnTo>
                <a:lnTo>
                  <a:pt x="149874" y="30735"/>
                </a:lnTo>
                <a:lnTo>
                  <a:pt x="141217" y="38266"/>
                </a:lnTo>
                <a:lnTo>
                  <a:pt x="134724" y="44259"/>
                </a:lnTo>
                <a:lnTo>
                  <a:pt x="130294" y="46968"/>
                </a:lnTo>
                <a:lnTo>
                  <a:pt x="124959" y="49568"/>
                </a:lnTo>
                <a:lnTo>
                  <a:pt x="119021" y="52095"/>
                </a:lnTo>
                <a:lnTo>
                  <a:pt x="114269" y="55368"/>
                </a:lnTo>
                <a:lnTo>
                  <a:pt x="106872" y="63237"/>
                </a:lnTo>
                <a:lnTo>
                  <a:pt x="98822" y="72026"/>
                </a:lnTo>
                <a:lnTo>
                  <a:pt x="89952" y="80430"/>
                </a:lnTo>
                <a:lnTo>
                  <a:pt x="85365" y="83782"/>
                </a:lnTo>
                <a:lnTo>
                  <a:pt x="80719" y="86811"/>
                </a:lnTo>
                <a:lnTo>
                  <a:pt x="73440" y="94409"/>
                </a:lnTo>
                <a:lnTo>
                  <a:pt x="66765" y="103078"/>
                </a:lnTo>
                <a:lnTo>
                  <a:pt x="58507" y="112223"/>
                </a:lnTo>
                <a:lnTo>
                  <a:pt x="48725" y="122504"/>
                </a:lnTo>
                <a:lnTo>
                  <a:pt x="40800" y="134369"/>
                </a:lnTo>
                <a:lnTo>
                  <a:pt x="37971" y="143328"/>
                </a:lnTo>
                <a:lnTo>
                  <a:pt x="37216" y="147939"/>
                </a:lnTo>
                <a:lnTo>
                  <a:pt x="32145" y="159413"/>
                </a:lnTo>
                <a:lnTo>
                  <a:pt x="26187" y="171656"/>
                </a:lnTo>
                <a:lnTo>
                  <a:pt x="22039" y="187474"/>
                </a:lnTo>
                <a:lnTo>
                  <a:pt x="18256" y="197357"/>
                </a:lnTo>
                <a:lnTo>
                  <a:pt x="13929" y="207041"/>
                </a:lnTo>
                <a:lnTo>
                  <a:pt x="9360" y="217430"/>
                </a:lnTo>
                <a:lnTo>
                  <a:pt x="7030" y="223535"/>
                </a:lnTo>
                <a:lnTo>
                  <a:pt x="3119" y="235873"/>
                </a:lnTo>
                <a:lnTo>
                  <a:pt x="1380" y="246649"/>
                </a:lnTo>
                <a:lnTo>
                  <a:pt x="607" y="256730"/>
                </a:lnTo>
                <a:lnTo>
                  <a:pt x="264" y="267296"/>
                </a:lnTo>
                <a:lnTo>
                  <a:pt x="0" y="311641"/>
                </a:lnTo>
                <a:lnTo>
                  <a:pt x="2111" y="321334"/>
                </a:lnTo>
                <a:lnTo>
                  <a:pt x="5695" y="330140"/>
                </a:lnTo>
                <a:lnTo>
                  <a:pt x="12175" y="340354"/>
                </a:lnTo>
                <a:lnTo>
                  <a:pt x="19122" y="352288"/>
                </a:lnTo>
                <a:lnTo>
                  <a:pt x="26207" y="361203"/>
                </a:lnTo>
                <a:lnTo>
                  <a:pt x="34300" y="369965"/>
                </a:lnTo>
                <a:lnTo>
                  <a:pt x="45528" y="381285"/>
                </a:lnTo>
                <a:lnTo>
                  <a:pt x="52243" y="385889"/>
                </a:lnTo>
                <a:lnTo>
                  <a:pt x="59726" y="389787"/>
                </a:lnTo>
                <a:lnTo>
                  <a:pt x="65697" y="391520"/>
                </a:lnTo>
                <a:lnTo>
                  <a:pt x="67607" y="392776"/>
                </a:lnTo>
                <a:lnTo>
                  <a:pt x="68880" y="394406"/>
                </a:lnTo>
                <a:lnTo>
                  <a:pt x="69729" y="396288"/>
                </a:lnTo>
                <a:lnTo>
                  <a:pt x="71089" y="397542"/>
                </a:lnTo>
                <a:lnTo>
                  <a:pt x="72789" y="398378"/>
                </a:lnTo>
                <a:lnTo>
                  <a:pt x="76795" y="399306"/>
                </a:lnTo>
                <a:lnTo>
                  <a:pt x="81221" y="399719"/>
                </a:lnTo>
                <a:lnTo>
                  <a:pt x="82719" y="399036"/>
                </a:lnTo>
                <a:lnTo>
                  <a:pt x="83717" y="397786"/>
                </a:lnTo>
                <a:lnTo>
                  <a:pt x="85714" y="3929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PenAnnotation5"/>
          <p:cNvSpPr/>
          <p:nvPr/>
        </p:nvSpPr>
        <p:spPr>
          <a:xfrm>
            <a:off x="5765006" y="1221581"/>
            <a:ext cx="264320" cy="228601"/>
          </a:xfrm>
          <a:custGeom>
            <a:avLst/>
            <a:gdLst/>
            <a:ahLst/>
            <a:cxnLst/>
            <a:rect l="0" t="0" r="0" b="0"/>
            <a:pathLst>
              <a:path w="264320" h="228601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7" y="5654"/>
                </a:lnTo>
                <a:lnTo>
                  <a:pt x="3792" y="6150"/>
                </a:lnTo>
                <a:lnTo>
                  <a:pt x="7771" y="8819"/>
                </a:lnTo>
                <a:lnTo>
                  <a:pt x="9943" y="10642"/>
                </a:lnTo>
                <a:lnTo>
                  <a:pt x="11391" y="12651"/>
                </a:lnTo>
                <a:lnTo>
                  <a:pt x="14223" y="19270"/>
                </a:lnTo>
                <a:lnTo>
                  <a:pt x="17698" y="23910"/>
                </a:lnTo>
                <a:lnTo>
                  <a:pt x="21889" y="30735"/>
                </a:lnTo>
                <a:lnTo>
                  <a:pt x="24117" y="34777"/>
                </a:lnTo>
                <a:lnTo>
                  <a:pt x="30827" y="41386"/>
                </a:lnTo>
                <a:lnTo>
                  <a:pt x="34839" y="44259"/>
                </a:lnTo>
                <a:lnTo>
                  <a:pt x="38307" y="47762"/>
                </a:lnTo>
                <a:lnTo>
                  <a:pt x="41413" y="51685"/>
                </a:lnTo>
                <a:lnTo>
                  <a:pt x="44278" y="55888"/>
                </a:lnTo>
                <a:lnTo>
                  <a:pt x="49577" y="62674"/>
                </a:lnTo>
                <a:lnTo>
                  <a:pt x="55371" y="69130"/>
                </a:lnTo>
                <a:lnTo>
                  <a:pt x="67559" y="81690"/>
                </a:lnTo>
                <a:lnTo>
                  <a:pt x="119072" y="133358"/>
                </a:lnTo>
                <a:lnTo>
                  <a:pt x="123832" y="137324"/>
                </a:lnTo>
                <a:lnTo>
                  <a:pt x="128592" y="140762"/>
                </a:lnTo>
                <a:lnTo>
                  <a:pt x="133353" y="143847"/>
                </a:lnTo>
                <a:lnTo>
                  <a:pt x="138114" y="147492"/>
                </a:lnTo>
                <a:lnTo>
                  <a:pt x="142876" y="151509"/>
                </a:lnTo>
                <a:lnTo>
                  <a:pt x="147638" y="155775"/>
                </a:lnTo>
                <a:lnTo>
                  <a:pt x="152401" y="159412"/>
                </a:lnTo>
                <a:lnTo>
                  <a:pt x="157163" y="162631"/>
                </a:lnTo>
                <a:lnTo>
                  <a:pt x="161925" y="165571"/>
                </a:lnTo>
                <a:lnTo>
                  <a:pt x="166688" y="169118"/>
                </a:lnTo>
                <a:lnTo>
                  <a:pt x="171450" y="173070"/>
                </a:lnTo>
                <a:lnTo>
                  <a:pt x="176212" y="177293"/>
                </a:lnTo>
                <a:lnTo>
                  <a:pt x="180975" y="180901"/>
                </a:lnTo>
                <a:lnTo>
                  <a:pt x="185737" y="184101"/>
                </a:lnTo>
                <a:lnTo>
                  <a:pt x="190500" y="187028"/>
                </a:lnTo>
                <a:lnTo>
                  <a:pt x="195262" y="189772"/>
                </a:lnTo>
                <a:lnTo>
                  <a:pt x="204787" y="194939"/>
                </a:lnTo>
                <a:lnTo>
                  <a:pt x="212196" y="199881"/>
                </a:lnTo>
                <a:lnTo>
                  <a:pt x="218928" y="204723"/>
                </a:lnTo>
                <a:lnTo>
                  <a:pt x="222945" y="207126"/>
                </a:lnTo>
                <a:lnTo>
                  <a:pt x="227211" y="209521"/>
                </a:lnTo>
                <a:lnTo>
                  <a:pt x="230055" y="211912"/>
                </a:lnTo>
                <a:lnTo>
                  <a:pt x="231951" y="214300"/>
                </a:lnTo>
                <a:lnTo>
                  <a:pt x="233215" y="216685"/>
                </a:lnTo>
                <a:lnTo>
                  <a:pt x="235646" y="218275"/>
                </a:lnTo>
                <a:lnTo>
                  <a:pt x="242580" y="220042"/>
                </a:lnTo>
                <a:lnTo>
                  <a:pt x="248836" y="222944"/>
                </a:lnTo>
                <a:lnTo>
                  <a:pt x="255528" y="227483"/>
                </a:lnTo>
                <a:lnTo>
                  <a:pt x="258560" y="228103"/>
                </a:lnTo>
                <a:lnTo>
                  <a:pt x="264319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6"/>
          <p:cNvSpPr/>
          <p:nvPr/>
        </p:nvSpPr>
        <p:spPr>
          <a:xfrm>
            <a:off x="5757862" y="1250156"/>
            <a:ext cx="228601" cy="164307"/>
          </a:xfrm>
          <a:custGeom>
            <a:avLst/>
            <a:gdLst/>
            <a:ahLst/>
            <a:cxnLst/>
            <a:rect l="0" t="0" r="0" b="0"/>
            <a:pathLst>
              <a:path w="228601" h="164307">
                <a:moveTo>
                  <a:pt x="228600" y="0"/>
                </a:moveTo>
                <a:lnTo>
                  <a:pt x="211600" y="0"/>
                </a:lnTo>
                <a:lnTo>
                  <a:pt x="209329" y="794"/>
                </a:lnTo>
                <a:lnTo>
                  <a:pt x="204689" y="3792"/>
                </a:lnTo>
                <a:lnTo>
                  <a:pt x="199982" y="7771"/>
                </a:lnTo>
                <a:lnTo>
                  <a:pt x="197615" y="9943"/>
                </a:lnTo>
                <a:lnTo>
                  <a:pt x="186699" y="20585"/>
                </a:lnTo>
                <a:lnTo>
                  <a:pt x="182410" y="24042"/>
                </a:lnTo>
                <a:lnTo>
                  <a:pt x="177963" y="27140"/>
                </a:lnTo>
                <a:lnTo>
                  <a:pt x="173411" y="30000"/>
                </a:lnTo>
                <a:lnTo>
                  <a:pt x="168789" y="33493"/>
                </a:lnTo>
                <a:lnTo>
                  <a:pt x="164119" y="37410"/>
                </a:lnTo>
                <a:lnTo>
                  <a:pt x="159419" y="41609"/>
                </a:lnTo>
                <a:lnTo>
                  <a:pt x="153905" y="45995"/>
                </a:lnTo>
                <a:lnTo>
                  <a:pt x="147847" y="50507"/>
                </a:lnTo>
                <a:lnTo>
                  <a:pt x="134766" y="59754"/>
                </a:lnTo>
                <a:lnTo>
                  <a:pt x="121015" y="69155"/>
                </a:lnTo>
                <a:lnTo>
                  <a:pt x="114808" y="73884"/>
                </a:lnTo>
                <a:lnTo>
                  <a:pt x="109082" y="78625"/>
                </a:lnTo>
                <a:lnTo>
                  <a:pt x="103678" y="83373"/>
                </a:lnTo>
                <a:lnTo>
                  <a:pt x="97694" y="88126"/>
                </a:lnTo>
                <a:lnTo>
                  <a:pt x="91323" y="92882"/>
                </a:lnTo>
                <a:lnTo>
                  <a:pt x="84694" y="97640"/>
                </a:lnTo>
                <a:lnTo>
                  <a:pt x="78688" y="102399"/>
                </a:lnTo>
                <a:lnTo>
                  <a:pt x="73096" y="107160"/>
                </a:lnTo>
                <a:lnTo>
                  <a:pt x="67781" y="111921"/>
                </a:lnTo>
                <a:lnTo>
                  <a:pt x="57641" y="121445"/>
                </a:lnTo>
                <a:lnTo>
                  <a:pt x="52715" y="126207"/>
                </a:lnTo>
                <a:lnTo>
                  <a:pt x="47844" y="130175"/>
                </a:lnTo>
                <a:lnTo>
                  <a:pt x="43008" y="133615"/>
                </a:lnTo>
                <a:lnTo>
                  <a:pt x="38197" y="136701"/>
                </a:lnTo>
                <a:lnTo>
                  <a:pt x="34196" y="139553"/>
                </a:lnTo>
                <a:lnTo>
                  <a:pt x="30735" y="142248"/>
                </a:lnTo>
                <a:lnTo>
                  <a:pt x="24773" y="147359"/>
                </a:lnTo>
                <a:lnTo>
                  <a:pt x="19477" y="152276"/>
                </a:lnTo>
                <a:lnTo>
                  <a:pt x="12033" y="159507"/>
                </a:lnTo>
                <a:lnTo>
                  <a:pt x="9609" y="161107"/>
                </a:lnTo>
                <a:lnTo>
                  <a:pt x="3200" y="163358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7"/>
          <p:cNvSpPr/>
          <p:nvPr/>
        </p:nvSpPr>
        <p:spPr>
          <a:xfrm>
            <a:off x="6079331" y="1343025"/>
            <a:ext cx="228601" cy="13992"/>
          </a:xfrm>
          <a:custGeom>
            <a:avLst/>
            <a:gdLst/>
            <a:ahLst/>
            <a:cxnLst/>
            <a:rect l="0" t="0" r="0" b="0"/>
            <a:pathLst>
              <a:path w="228601" h="13992">
                <a:moveTo>
                  <a:pt x="0" y="0"/>
                </a:moveTo>
                <a:lnTo>
                  <a:pt x="9943" y="0"/>
                </a:lnTo>
                <a:lnTo>
                  <a:pt x="12978" y="793"/>
                </a:lnTo>
                <a:lnTo>
                  <a:pt x="16590" y="2116"/>
                </a:lnTo>
                <a:lnTo>
                  <a:pt x="20585" y="3792"/>
                </a:lnTo>
                <a:lnTo>
                  <a:pt x="24042" y="4909"/>
                </a:lnTo>
                <a:lnTo>
                  <a:pt x="27140" y="5654"/>
                </a:lnTo>
                <a:lnTo>
                  <a:pt x="29999" y="6150"/>
                </a:lnTo>
                <a:lnTo>
                  <a:pt x="33493" y="6481"/>
                </a:lnTo>
                <a:lnTo>
                  <a:pt x="37410" y="6702"/>
                </a:lnTo>
                <a:lnTo>
                  <a:pt x="45202" y="6947"/>
                </a:lnTo>
                <a:lnTo>
                  <a:pt x="51311" y="7056"/>
                </a:lnTo>
                <a:lnTo>
                  <a:pt x="54844" y="7879"/>
                </a:lnTo>
                <a:lnTo>
                  <a:pt x="58788" y="9221"/>
                </a:lnTo>
                <a:lnTo>
                  <a:pt x="63004" y="10910"/>
                </a:lnTo>
                <a:lnTo>
                  <a:pt x="68196" y="12035"/>
                </a:lnTo>
                <a:lnTo>
                  <a:pt x="74039" y="12786"/>
                </a:lnTo>
                <a:lnTo>
                  <a:pt x="80316" y="13286"/>
                </a:lnTo>
                <a:lnTo>
                  <a:pt x="86088" y="13620"/>
                </a:lnTo>
                <a:lnTo>
                  <a:pt x="96734" y="13991"/>
                </a:lnTo>
                <a:lnTo>
                  <a:pt x="101795" y="13296"/>
                </a:lnTo>
                <a:lnTo>
                  <a:pt x="106758" y="12039"/>
                </a:lnTo>
                <a:lnTo>
                  <a:pt x="111653" y="10407"/>
                </a:lnTo>
                <a:lnTo>
                  <a:pt x="116504" y="9319"/>
                </a:lnTo>
                <a:lnTo>
                  <a:pt x="121325" y="8594"/>
                </a:lnTo>
                <a:lnTo>
                  <a:pt x="126127" y="8110"/>
                </a:lnTo>
                <a:lnTo>
                  <a:pt x="130916" y="7788"/>
                </a:lnTo>
                <a:lnTo>
                  <a:pt x="135696" y="7573"/>
                </a:lnTo>
                <a:lnTo>
                  <a:pt x="146034" y="7334"/>
                </a:lnTo>
                <a:lnTo>
                  <a:pt x="22860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8"/>
          <p:cNvSpPr/>
          <p:nvPr/>
        </p:nvSpPr>
        <p:spPr>
          <a:xfrm>
            <a:off x="6372225" y="1208294"/>
            <a:ext cx="228601" cy="191881"/>
          </a:xfrm>
          <a:custGeom>
            <a:avLst/>
            <a:gdLst/>
            <a:ahLst/>
            <a:cxnLst/>
            <a:rect l="0" t="0" r="0" b="0"/>
            <a:pathLst>
              <a:path w="228601" h="191881">
                <a:moveTo>
                  <a:pt x="0" y="13287"/>
                </a:moveTo>
                <a:lnTo>
                  <a:pt x="3792" y="9494"/>
                </a:lnTo>
                <a:lnTo>
                  <a:pt x="5703" y="8377"/>
                </a:lnTo>
                <a:lnTo>
                  <a:pt x="9942" y="7136"/>
                </a:lnTo>
                <a:lnTo>
                  <a:pt x="16590" y="6584"/>
                </a:lnTo>
                <a:lnTo>
                  <a:pt x="24836" y="6339"/>
                </a:lnTo>
                <a:lnTo>
                  <a:pt x="33792" y="6230"/>
                </a:lnTo>
                <a:lnTo>
                  <a:pt x="38403" y="5407"/>
                </a:lnTo>
                <a:lnTo>
                  <a:pt x="43064" y="4065"/>
                </a:lnTo>
                <a:lnTo>
                  <a:pt x="47759" y="2377"/>
                </a:lnTo>
                <a:lnTo>
                  <a:pt x="52477" y="1251"/>
                </a:lnTo>
                <a:lnTo>
                  <a:pt x="57210" y="500"/>
                </a:lnTo>
                <a:lnTo>
                  <a:pt x="61952" y="0"/>
                </a:lnTo>
                <a:lnTo>
                  <a:pt x="66701" y="460"/>
                </a:lnTo>
                <a:lnTo>
                  <a:pt x="71455" y="1561"/>
                </a:lnTo>
                <a:lnTo>
                  <a:pt x="76212" y="3088"/>
                </a:lnTo>
                <a:lnTo>
                  <a:pt x="80970" y="4106"/>
                </a:lnTo>
                <a:lnTo>
                  <a:pt x="85730" y="4785"/>
                </a:lnTo>
                <a:lnTo>
                  <a:pt x="90490" y="5238"/>
                </a:lnTo>
                <a:lnTo>
                  <a:pt x="95252" y="5540"/>
                </a:lnTo>
                <a:lnTo>
                  <a:pt x="104776" y="5875"/>
                </a:lnTo>
                <a:lnTo>
                  <a:pt x="109538" y="6758"/>
                </a:lnTo>
                <a:lnTo>
                  <a:pt x="114300" y="8141"/>
                </a:lnTo>
                <a:lnTo>
                  <a:pt x="119062" y="9856"/>
                </a:lnTo>
                <a:lnTo>
                  <a:pt x="123031" y="11793"/>
                </a:lnTo>
                <a:lnTo>
                  <a:pt x="129557" y="16063"/>
                </a:lnTo>
                <a:lnTo>
                  <a:pt x="135104" y="20606"/>
                </a:lnTo>
                <a:lnTo>
                  <a:pt x="140215" y="25271"/>
                </a:lnTo>
                <a:lnTo>
                  <a:pt x="145132" y="29990"/>
                </a:lnTo>
                <a:lnTo>
                  <a:pt x="146761" y="32360"/>
                </a:lnTo>
                <a:lnTo>
                  <a:pt x="148570" y="37110"/>
                </a:lnTo>
                <a:lnTo>
                  <a:pt x="149053" y="40281"/>
                </a:lnTo>
                <a:lnTo>
                  <a:pt x="149375" y="43983"/>
                </a:lnTo>
                <a:lnTo>
                  <a:pt x="149732" y="51536"/>
                </a:lnTo>
                <a:lnTo>
                  <a:pt x="149891" y="57538"/>
                </a:lnTo>
                <a:lnTo>
                  <a:pt x="149140" y="61044"/>
                </a:lnTo>
                <a:lnTo>
                  <a:pt x="147845" y="64969"/>
                </a:lnTo>
                <a:lnTo>
                  <a:pt x="146189" y="69173"/>
                </a:lnTo>
                <a:lnTo>
                  <a:pt x="144290" y="72769"/>
                </a:lnTo>
                <a:lnTo>
                  <a:pt x="142231" y="75960"/>
                </a:lnTo>
                <a:lnTo>
                  <a:pt x="140065" y="78882"/>
                </a:lnTo>
                <a:lnTo>
                  <a:pt x="137826" y="82417"/>
                </a:lnTo>
                <a:lnTo>
                  <a:pt x="135540" y="86361"/>
                </a:lnTo>
                <a:lnTo>
                  <a:pt x="133222" y="90578"/>
                </a:lnTo>
                <a:lnTo>
                  <a:pt x="130884" y="94183"/>
                </a:lnTo>
                <a:lnTo>
                  <a:pt x="128531" y="97380"/>
                </a:lnTo>
                <a:lnTo>
                  <a:pt x="126168" y="100305"/>
                </a:lnTo>
                <a:lnTo>
                  <a:pt x="123006" y="103843"/>
                </a:lnTo>
                <a:lnTo>
                  <a:pt x="115259" y="112007"/>
                </a:lnTo>
                <a:lnTo>
                  <a:pt x="110970" y="115613"/>
                </a:lnTo>
                <a:lnTo>
                  <a:pt x="106524" y="118810"/>
                </a:lnTo>
                <a:lnTo>
                  <a:pt x="101972" y="121736"/>
                </a:lnTo>
                <a:lnTo>
                  <a:pt x="98144" y="124480"/>
                </a:lnTo>
                <a:lnTo>
                  <a:pt x="91773" y="129646"/>
                </a:lnTo>
                <a:lnTo>
                  <a:pt x="88170" y="132134"/>
                </a:lnTo>
                <a:lnTo>
                  <a:pt x="84180" y="134587"/>
                </a:lnTo>
                <a:lnTo>
                  <a:pt x="79932" y="137016"/>
                </a:lnTo>
                <a:lnTo>
                  <a:pt x="73096" y="141832"/>
                </a:lnTo>
                <a:lnTo>
                  <a:pt x="66618" y="146618"/>
                </a:lnTo>
                <a:lnTo>
                  <a:pt x="62668" y="149006"/>
                </a:lnTo>
                <a:lnTo>
                  <a:pt x="58447" y="151391"/>
                </a:lnTo>
                <a:lnTo>
                  <a:pt x="51641" y="156158"/>
                </a:lnTo>
                <a:lnTo>
                  <a:pt x="45177" y="160923"/>
                </a:lnTo>
                <a:lnTo>
                  <a:pt x="41230" y="163304"/>
                </a:lnTo>
                <a:lnTo>
                  <a:pt x="37012" y="165686"/>
                </a:lnTo>
                <a:lnTo>
                  <a:pt x="30208" y="168332"/>
                </a:lnTo>
                <a:lnTo>
                  <a:pt x="27282" y="169038"/>
                </a:lnTo>
                <a:lnTo>
                  <a:pt x="25332" y="170302"/>
                </a:lnTo>
                <a:lnTo>
                  <a:pt x="24032" y="171939"/>
                </a:lnTo>
                <a:lnTo>
                  <a:pt x="23164" y="173823"/>
                </a:lnTo>
                <a:lnTo>
                  <a:pt x="21793" y="175080"/>
                </a:lnTo>
                <a:lnTo>
                  <a:pt x="20085" y="175918"/>
                </a:lnTo>
                <a:lnTo>
                  <a:pt x="15432" y="177262"/>
                </a:lnTo>
                <a:lnTo>
                  <a:pt x="15051" y="178166"/>
                </a:lnTo>
                <a:lnTo>
                  <a:pt x="14626" y="181287"/>
                </a:lnTo>
                <a:lnTo>
                  <a:pt x="15307" y="182437"/>
                </a:lnTo>
                <a:lnTo>
                  <a:pt x="16555" y="183204"/>
                </a:lnTo>
                <a:lnTo>
                  <a:pt x="20468" y="184434"/>
                </a:lnTo>
                <a:lnTo>
                  <a:pt x="24938" y="188439"/>
                </a:lnTo>
                <a:lnTo>
                  <a:pt x="27738" y="189586"/>
                </a:lnTo>
                <a:lnTo>
                  <a:pt x="31191" y="190351"/>
                </a:lnTo>
                <a:lnTo>
                  <a:pt x="35082" y="190861"/>
                </a:lnTo>
                <a:lnTo>
                  <a:pt x="39263" y="191201"/>
                </a:lnTo>
                <a:lnTo>
                  <a:pt x="43638" y="191427"/>
                </a:lnTo>
                <a:lnTo>
                  <a:pt x="55263" y="191746"/>
                </a:lnTo>
                <a:lnTo>
                  <a:pt x="89802" y="191873"/>
                </a:lnTo>
                <a:lnTo>
                  <a:pt x="119002" y="191880"/>
                </a:lnTo>
                <a:lnTo>
                  <a:pt x="124578" y="191086"/>
                </a:lnTo>
                <a:lnTo>
                  <a:pt x="130677" y="189763"/>
                </a:lnTo>
                <a:lnTo>
                  <a:pt x="137124" y="188088"/>
                </a:lnTo>
                <a:lnTo>
                  <a:pt x="143009" y="186971"/>
                </a:lnTo>
                <a:lnTo>
                  <a:pt x="148521" y="186226"/>
                </a:lnTo>
                <a:lnTo>
                  <a:pt x="153782" y="185730"/>
                </a:lnTo>
                <a:lnTo>
                  <a:pt x="158877" y="185399"/>
                </a:lnTo>
                <a:lnTo>
                  <a:pt x="163862" y="185178"/>
                </a:lnTo>
                <a:lnTo>
                  <a:pt x="168773" y="185031"/>
                </a:lnTo>
                <a:lnTo>
                  <a:pt x="173634" y="184139"/>
                </a:lnTo>
                <a:lnTo>
                  <a:pt x="178462" y="182751"/>
                </a:lnTo>
                <a:lnTo>
                  <a:pt x="183268" y="181032"/>
                </a:lnTo>
                <a:lnTo>
                  <a:pt x="188060" y="179885"/>
                </a:lnTo>
                <a:lnTo>
                  <a:pt x="192842" y="179121"/>
                </a:lnTo>
                <a:lnTo>
                  <a:pt x="197618" y="178612"/>
                </a:lnTo>
                <a:lnTo>
                  <a:pt x="201595" y="178272"/>
                </a:lnTo>
                <a:lnTo>
                  <a:pt x="208131" y="177895"/>
                </a:lnTo>
                <a:lnTo>
                  <a:pt x="210985" y="177001"/>
                </a:lnTo>
                <a:lnTo>
                  <a:pt x="216273" y="173890"/>
                </a:lnTo>
                <a:lnTo>
                  <a:pt x="221269" y="171979"/>
                </a:lnTo>
                <a:lnTo>
                  <a:pt x="228600" y="17044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9"/>
          <p:cNvSpPr/>
          <p:nvPr/>
        </p:nvSpPr>
        <p:spPr>
          <a:xfrm>
            <a:off x="6600825" y="1129006"/>
            <a:ext cx="185691" cy="299745"/>
          </a:xfrm>
          <a:custGeom>
            <a:avLst/>
            <a:gdLst/>
            <a:ahLst/>
            <a:cxnLst/>
            <a:rect l="0" t="0" r="0" b="0"/>
            <a:pathLst>
              <a:path w="185691" h="299745">
                <a:moveTo>
                  <a:pt x="0" y="6850"/>
                </a:moveTo>
                <a:lnTo>
                  <a:pt x="0" y="0"/>
                </a:lnTo>
                <a:lnTo>
                  <a:pt x="0" y="3586"/>
                </a:lnTo>
                <a:lnTo>
                  <a:pt x="793" y="4674"/>
                </a:lnTo>
                <a:lnTo>
                  <a:pt x="2116" y="5399"/>
                </a:lnTo>
                <a:lnTo>
                  <a:pt x="3792" y="5883"/>
                </a:lnTo>
                <a:lnTo>
                  <a:pt x="4909" y="6999"/>
                </a:lnTo>
                <a:lnTo>
                  <a:pt x="5653" y="8537"/>
                </a:lnTo>
                <a:lnTo>
                  <a:pt x="6150" y="10356"/>
                </a:lnTo>
                <a:lnTo>
                  <a:pt x="7275" y="11568"/>
                </a:lnTo>
                <a:lnTo>
                  <a:pt x="8819" y="12377"/>
                </a:lnTo>
                <a:lnTo>
                  <a:pt x="13444" y="14069"/>
                </a:lnTo>
                <a:lnTo>
                  <a:pt x="16901" y="15631"/>
                </a:lnTo>
                <a:lnTo>
                  <a:pt x="20791" y="17467"/>
                </a:lnTo>
                <a:lnTo>
                  <a:pt x="24180" y="18690"/>
                </a:lnTo>
                <a:lnTo>
                  <a:pt x="27232" y="19506"/>
                </a:lnTo>
                <a:lnTo>
                  <a:pt x="30061" y="20050"/>
                </a:lnTo>
                <a:lnTo>
                  <a:pt x="35321" y="22771"/>
                </a:lnTo>
                <a:lnTo>
                  <a:pt x="41098" y="26626"/>
                </a:lnTo>
                <a:lnTo>
                  <a:pt x="44861" y="28765"/>
                </a:lnTo>
                <a:lnTo>
                  <a:pt x="53275" y="33259"/>
                </a:lnTo>
                <a:lnTo>
                  <a:pt x="62307" y="37902"/>
                </a:lnTo>
                <a:lnTo>
                  <a:pt x="66938" y="41045"/>
                </a:lnTo>
                <a:lnTo>
                  <a:pt x="71613" y="44728"/>
                </a:lnTo>
                <a:lnTo>
                  <a:pt x="76317" y="48770"/>
                </a:lnTo>
                <a:lnTo>
                  <a:pt x="81040" y="52259"/>
                </a:lnTo>
                <a:lnTo>
                  <a:pt x="85776" y="55379"/>
                </a:lnTo>
                <a:lnTo>
                  <a:pt x="90522" y="58253"/>
                </a:lnTo>
                <a:lnTo>
                  <a:pt x="95273" y="60962"/>
                </a:lnTo>
                <a:lnTo>
                  <a:pt x="104785" y="66089"/>
                </a:lnTo>
                <a:lnTo>
                  <a:pt x="109544" y="69361"/>
                </a:lnTo>
                <a:lnTo>
                  <a:pt x="114304" y="73131"/>
                </a:lnTo>
                <a:lnTo>
                  <a:pt x="119065" y="77231"/>
                </a:lnTo>
                <a:lnTo>
                  <a:pt x="123827" y="81552"/>
                </a:lnTo>
                <a:lnTo>
                  <a:pt x="133350" y="90586"/>
                </a:lnTo>
                <a:lnTo>
                  <a:pt x="137319" y="95218"/>
                </a:lnTo>
                <a:lnTo>
                  <a:pt x="140758" y="99893"/>
                </a:lnTo>
                <a:lnTo>
                  <a:pt x="143845" y="104597"/>
                </a:lnTo>
                <a:lnTo>
                  <a:pt x="147490" y="108527"/>
                </a:lnTo>
                <a:lnTo>
                  <a:pt x="151508" y="111941"/>
                </a:lnTo>
                <a:lnTo>
                  <a:pt x="155774" y="115011"/>
                </a:lnTo>
                <a:lnTo>
                  <a:pt x="160205" y="118644"/>
                </a:lnTo>
                <a:lnTo>
                  <a:pt x="164748" y="122655"/>
                </a:lnTo>
                <a:lnTo>
                  <a:pt x="169363" y="126915"/>
                </a:lnTo>
                <a:lnTo>
                  <a:pt x="173233" y="131344"/>
                </a:lnTo>
                <a:lnTo>
                  <a:pt x="176607" y="135883"/>
                </a:lnTo>
                <a:lnTo>
                  <a:pt x="179651" y="140497"/>
                </a:lnTo>
                <a:lnTo>
                  <a:pt x="181679" y="145954"/>
                </a:lnTo>
                <a:lnTo>
                  <a:pt x="183032" y="151974"/>
                </a:lnTo>
                <a:lnTo>
                  <a:pt x="183934" y="158368"/>
                </a:lnTo>
                <a:lnTo>
                  <a:pt x="184535" y="164218"/>
                </a:lnTo>
                <a:lnTo>
                  <a:pt x="184935" y="169706"/>
                </a:lnTo>
                <a:lnTo>
                  <a:pt x="185203" y="174952"/>
                </a:lnTo>
                <a:lnTo>
                  <a:pt x="185500" y="185014"/>
                </a:lnTo>
                <a:lnTo>
                  <a:pt x="185690" y="204409"/>
                </a:lnTo>
                <a:lnTo>
                  <a:pt x="184912" y="209199"/>
                </a:lnTo>
                <a:lnTo>
                  <a:pt x="183600" y="213981"/>
                </a:lnTo>
                <a:lnTo>
                  <a:pt x="181930" y="218756"/>
                </a:lnTo>
                <a:lnTo>
                  <a:pt x="180818" y="223527"/>
                </a:lnTo>
                <a:lnTo>
                  <a:pt x="180077" y="228295"/>
                </a:lnTo>
                <a:lnTo>
                  <a:pt x="179582" y="233061"/>
                </a:lnTo>
                <a:lnTo>
                  <a:pt x="176917" y="240474"/>
                </a:lnTo>
                <a:lnTo>
                  <a:pt x="173085" y="247208"/>
                </a:lnTo>
                <a:lnTo>
                  <a:pt x="168737" y="255492"/>
                </a:lnTo>
                <a:lnTo>
                  <a:pt x="165672" y="259130"/>
                </a:lnTo>
                <a:lnTo>
                  <a:pt x="162042" y="262349"/>
                </a:lnTo>
                <a:lnTo>
                  <a:pt x="158034" y="265289"/>
                </a:lnTo>
                <a:lnTo>
                  <a:pt x="155362" y="268043"/>
                </a:lnTo>
                <a:lnTo>
                  <a:pt x="153581" y="270672"/>
                </a:lnTo>
                <a:lnTo>
                  <a:pt x="150808" y="275710"/>
                </a:lnTo>
                <a:lnTo>
                  <a:pt x="146929" y="280595"/>
                </a:lnTo>
                <a:lnTo>
                  <a:pt x="144784" y="282216"/>
                </a:lnTo>
                <a:lnTo>
                  <a:pt x="140284" y="284016"/>
                </a:lnTo>
                <a:lnTo>
                  <a:pt x="137179" y="285290"/>
                </a:lnTo>
                <a:lnTo>
                  <a:pt x="133521" y="286933"/>
                </a:lnTo>
                <a:lnTo>
                  <a:pt x="129495" y="288822"/>
                </a:lnTo>
                <a:lnTo>
                  <a:pt x="126017" y="290081"/>
                </a:lnTo>
                <a:lnTo>
                  <a:pt x="122905" y="290921"/>
                </a:lnTo>
                <a:lnTo>
                  <a:pt x="120036" y="291480"/>
                </a:lnTo>
                <a:lnTo>
                  <a:pt x="114733" y="294219"/>
                </a:lnTo>
                <a:lnTo>
                  <a:pt x="108652" y="298652"/>
                </a:lnTo>
                <a:lnTo>
                  <a:pt x="105704" y="299259"/>
                </a:lnTo>
                <a:lnTo>
                  <a:pt x="99968" y="299680"/>
                </a:lnTo>
                <a:lnTo>
                  <a:pt x="92964" y="299743"/>
                </a:lnTo>
                <a:lnTo>
                  <a:pt x="100012" y="299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0"/>
          <p:cNvSpPr/>
          <p:nvPr/>
        </p:nvSpPr>
        <p:spPr>
          <a:xfrm>
            <a:off x="2336006" y="2421731"/>
            <a:ext cx="264320" cy="214313"/>
          </a:xfrm>
          <a:custGeom>
            <a:avLst/>
            <a:gdLst/>
            <a:ahLst/>
            <a:cxnLst/>
            <a:rect l="0" t="0" r="0" b="0"/>
            <a:pathLst>
              <a:path w="264320" h="214313">
                <a:moveTo>
                  <a:pt x="0" y="0"/>
                </a:moveTo>
                <a:lnTo>
                  <a:pt x="0" y="3792"/>
                </a:lnTo>
                <a:lnTo>
                  <a:pt x="794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7275"/>
                </a:lnTo>
                <a:lnTo>
                  <a:pt x="5654" y="8819"/>
                </a:lnTo>
                <a:lnTo>
                  <a:pt x="6151" y="10642"/>
                </a:lnTo>
                <a:lnTo>
                  <a:pt x="8819" y="14784"/>
                </a:lnTo>
                <a:lnTo>
                  <a:pt x="12651" y="19270"/>
                </a:lnTo>
                <a:lnTo>
                  <a:pt x="16999" y="23910"/>
                </a:lnTo>
                <a:lnTo>
                  <a:pt x="18477" y="26259"/>
                </a:lnTo>
                <a:lnTo>
                  <a:pt x="20118" y="30985"/>
                </a:lnTo>
                <a:lnTo>
                  <a:pt x="22964" y="35731"/>
                </a:lnTo>
                <a:lnTo>
                  <a:pt x="26875" y="40487"/>
                </a:lnTo>
                <a:lnTo>
                  <a:pt x="31259" y="45246"/>
                </a:lnTo>
                <a:lnTo>
                  <a:pt x="38190" y="52388"/>
                </a:lnTo>
                <a:lnTo>
                  <a:pt x="45270" y="59531"/>
                </a:lnTo>
                <a:lnTo>
                  <a:pt x="47643" y="62706"/>
                </a:lnTo>
                <a:lnTo>
                  <a:pt x="50018" y="66410"/>
                </a:lnTo>
                <a:lnTo>
                  <a:pt x="52395" y="70467"/>
                </a:lnTo>
                <a:lnTo>
                  <a:pt x="59270" y="77092"/>
                </a:lnTo>
                <a:lnTo>
                  <a:pt x="63326" y="79969"/>
                </a:lnTo>
                <a:lnTo>
                  <a:pt x="67617" y="83475"/>
                </a:lnTo>
                <a:lnTo>
                  <a:pt x="72066" y="87400"/>
                </a:lnTo>
                <a:lnTo>
                  <a:pt x="80448" y="95201"/>
                </a:lnTo>
                <a:lnTo>
                  <a:pt x="86819" y="101313"/>
                </a:lnTo>
                <a:lnTo>
                  <a:pt x="94413" y="106676"/>
                </a:lnTo>
                <a:lnTo>
                  <a:pt x="98661" y="109217"/>
                </a:lnTo>
                <a:lnTo>
                  <a:pt x="103080" y="112499"/>
                </a:lnTo>
                <a:lnTo>
                  <a:pt x="107614" y="116274"/>
                </a:lnTo>
                <a:lnTo>
                  <a:pt x="116091" y="123908"/>
                </a:lnTo>
                <a:lnTo>
                  <a:pt x="122504" y="129947"/>
                </a:lnTo>
                <a:lnTo>
                  <a:pt x="126913" y="133463"/>
                </a:lnTo>
                <a:lnTo>
                  <a:pt x="132234" y="137394"/>
                </a:lnTo>
                <a:lnTo>
                  <a:pt x="138162" y="141602"/>
                </a:lnTo>
                <a:lnTo>
                  <a:pt x="143702" y="145201"/>
                </a:lnTo>
                <a:lnTo>
                  <a:pt x="148982" y="148395"/>
                </a:lnTo>
                <a:lnTo>
                  <a:pt x="154090" y="151317"/>
                </a:lnTo>
                <a:lnTo>
                  <a:pt x="161882" y="156681"/>
                </a:lnTo>
                <a:lnTo>
                  <a:pt x="168785" y="161711"/>
                </a:lnTo>
                <a:lnTo>
                  <a:pt x="172848" y="164163"/>
                </a:lnTo>
                <a:lnTo>
                  <a:pt x="177145" y="166592"/>
                </a:lnTo>
                <a:lnTo>
                  <a:pt x="186152" y="171408"/>
                </a:lnTo>
                <a:lnTo>
                  <a:pt x="190776" y="173803"/>
                </a:lnTo>
                <a:lnTo>
                  <a:pt x="195446" y="176987"/>
                </a:lnTo>
                <a:lnTo>
                  <a:pt x="200147" y="180698"/>
                </a:lnTo>
                <a:lnTo>
                  <a:pt x="204869" y="184759"/>
                </a:lnTo>
                <a:lnTo>
                  <a:pt x="212232" y="189271"/>
                </a:lnTo>
                <a:lnTo>
                  <a:pt x="218944" y="192070"/>
                </a:lnTo>
                <a:lnTo>
                  <a:pt x="227219" y="195960"/>
                </a:lnTo>
                <a:lnTo>
                  <a:pt x="234071" y="200335"/>
                </a:lnTo>
                <a:lnTo>
                  <a:pt x="237010" y="202613"/>
                </a:lnTo>
                <a:lnTo>
                  <a:pt x="242392" y="205144"/>
                </a:lnTo>
                <a:lnTo>
                  <a:pt x="244938" y="205819"/>
                </a:lnTo>
                <a:lnTo>
                  <a:pt x="246636" y="207062"/>
                </a:lnTo>
                <a:lnTo>
                  <a:pt x="247768" y="208685"/>
                </a:lnTo>
                <a:lnTo>
                  <a:pt x="248522" y="210561"/>
                </a:lnTo>
                <a:lnTo>
                  <a:pt x="249819" y="211811"/>
                </a:lnTo>
                <a:lnTo>
                  <a:pt x="251477" y="212645"/>
                </a:lnTo>
                <a:lnTo>
                  <a:pt x="256841" y="214215"/>
                </a:lnTo>
                <a:lnTo>
                  <a:pt x="264319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1"/>
          <p:cNvSpPr/>
          <p:nvPr/>
        </p:nvSpPr>
        <p:spPr>
          <a:xfrm>
            <a:off x="2386012" y="2436018"/>
            <a:ext cx="150020" cy="178595"/>
          </a:xfrm>
          <a:custGeom>
            <a:avLst/>
            <a:gdLst/>
            <a:ahLst/>
            <a:cxnLst/>
            <a:rect l="0" t="0" r="0" b="0"/>
            <a:pathLst>
              <a:path w="150020" h="178595">
                <a:moveTo>
                  <a:pt x="150019" y="0"/>
                </a:moveTo>
                <a:lnTo>
                  <a:pt x="143868" y="0"/>
                </a:lnTo>
                <a:lnTo>
                  <a:pt x="143537" y="794"/>
                </a:lnTo>
                <a:lnTo>
                  <a:pt x="143169" y="3793"/>
                </a:lnTo>
                <a:lnTo>
                  <a:pt x="142277" y="5704"/>
                </a:lnTo>
                <a:lnTo>
                  <a:pt x="139170" y="9943"/>
                </a:lnTo>
                <a:lnTo>
                  <a:pt x="135143" y="14474"/>
                </a:lnTo>
                <a:lnTo>
                  <a:pt x="130707" y="19927"/>
                </a:lnTo>
                <a:lnTo>
                  <a:pt x="128413" y="23603"/>
                </a:lnTo>
                <a:lnTo>
                  <a:pt x="126090" y="27642"/>
                </a:lnTo>
                <a:lnTo>
                  <a:pt x="123748" y="31128"/>
                </a:lnTo>
                <a:lnTo>
                  <a:pt x="121392" y="34246"/>
                </a:lnTo>
                <a:lnTo>
                  <a:pt x="119028" y="37118"/>
                </a:lnTo>
                <a:lnTo>
                  <a:pt x="115865" y="40620"/>
                </a:lnTo>
                <a:lnTo>
                  <a:pt x="108116" y="48745"/>
                </a:lnTo>
                <a:lnTo>
                  <a:pt x="104621" y="53135"/>
                </a:lnTo>
                <a:lnTo>
                  <a:pt x="101498" y="57648"/>
                </a:lnTo>
                <a:lnTo>
                  <a:pt x="98621" y="62245"/>
                </a:lnTo>
                <a:lnTo>
                  <a:pt x="95116" y="66897"/>
                </a:lnTo>
                <a:lnTo>
                  <a:pt x="91192" y="71585"/>
                </a:lnTo>
                <a:lnTo>
                  <a:pt x="86988" y="76298"/>
                </a:lnTo>
                <a:lnTo>
                  <a:pt x="83392" y="81028"/>
                </a:lnTo>
                <a:lnTo>
                  <a:pt x="80201" y="85769"/>
                </a:lnTo>
                <a:lnTo>
                  <a:pt x="77280" y="90517"/>
                </a:lnTo>
                <a:lnTo>
                  <a:pt x="73745" y="95270"/>
                </a:lnTo>
                <a:lnTo>
                  <a:pt x="69801" y="100026"/>
                </a:lnTo>
                <a:lnTo>
                  <a:pt x="65584" y="104784"/>
                </a:lnTo>
                <a:lnTo>
                  <a:pt x="61185" y="108750"/>
                </a:lnTo>
                <a:lnTo>
                  <a:pt x="56665" y="112188"/>
                </a:lnTo>
                <a:lnTo>
                  <a:pt x="52064" y="115273"/>
                </a:lnTo>
                <a:lnTo>
                  <a:pt x="48203" y="118917"/>
                </a:lnTo>
                <a:lnTo>
                  <a:pt x="44835" y="122935"/>
                </a:lnTo>
                <a:lnTo>
                  <a:pt x="41797" y="127200"/>
                </a:lnTo>
                <a:lnTo>
                  <a:pt x="38183" y="131632"/>
                </a:lnTo>
                <a:lnTo>
                  <a:pt x="34187" y="136173"/>
                </a:lnTo>
                <a:lnTo>
                  <a:pt x="26307" y="144659"/>
                </a:lnTo>
                <a:lnTo>
                  <a:pt x="17408" y="153899"/>
                </a:lnTo>
                <a:lnTo>
                  <a:pt x="12235" y="159152"/>
                </a:lnTo>
                <a:lnTo>
                  <a:pt x="10538" y="161664"/>
                </a:lnTo>
                <a:lnTo>
                  <a:pt x="8652" y="166572"/>
                </a:lnTo>
                <a:lnTo>
                  <a:pt x="7591" y="170005"/>
                </a:lnTo>
                <a:lnTo>
                  <a:pt x="6648" y="170487"/>
                </a:lnTo>
                <a:lnTo>
                  <a:pt x="3484" y="171022"/>
                </a:lnTo>
                <a:lnTo>
                  <a:pt x="2323" y="171958"/>
                </a:lnTo>
                <a:lnTo>
                  <a:pt x="1549" y="173376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2"/>
          <p:cNvSpPr/>
          <p:nvPr/>
        </p:nvSpPr>
        <p:spPr>
          <a:xfrm>
            <a:off x="2671762" y="2500312"/>
            <a:ext cx="221457" cy="21432"/>
          </a:xfrm>
          <a:custGeom>
            <a:avLst/>
            <a:gdLst/>
            <a:ahLst/>
            <a:cxnLst/>
            <a:rect l="0" t="0" r="0" b="0"/>
            <a:pathLst>
              <a:path w="221457" h="21432">
                <a:moveTo>
                  <a:pt x="0" y="21431"/>
                </a:moveTo>
                <a:lnTo>
                  <a:pt x="3792" y="21431"/>
                </a:lnTo>
                <a:lnTo>
                  <a:pt x="4910" y="20638"/>
                </a:lnTo>
                <a:lnTo>
                  <a:pt x="5654" y="19315"/>
                </a:lnTo>
                <a:lnTo>
                  <a:pt x="6850" y="15280"/>
                </a:lnTo>
                <a:lnTo>
                  <a:pt x="7741" y="14950"/>
                </a:lnTo>
                <a:lnTo>
                  <a:pt x="10849" y="14582"/>
                </a:lnTo>
                <a:lnTo>
                  <a:pt x="12789" y="13690"/>
                </a:lnTo>
                <a:lnTo>
                  <a:pt x="14876" y="12302"/>
                </a:lnTo>
                <a:lnTo>
                  <a:pt x="17061" y="10582"/>
                </a:lnTo>
                <a:lnTo>
                  <a:pt x="20105" y="9436"/>
                </a:lnTo>
                <a:lnTo>
                  <a:pt x="23722" y="8672"/>
                </a:lnTo>
                <a:lnTo>
                  <a:pt x="27721" y="8162"/>
                </a:lnTo>
                <a:lnTo>
                  <a:pt x="34281" y="7597"/>
                </a:lnTo>
                <a:lnTo>
                  <a:pt x="40636" y="7345"/>
                </a:lnTo>
                <a:lnTo>
                  <a:pt x="58454" y="7170"/>
                </a:lnTo>
                <a:lnTo>
                  <a:pt x="158220" y="7144"/>
                </a:lnTo>
                <a:lnTo>
                  <a:pt x="162630" y="6350"/>
                </a:lnTo>
                <a:lnTo>
                  <a:pt x="167951" y="5027"/>
                </a:lnTo>
                <a:lnTo>
                  <a:pt x="173880" y="3352"/>
                </a:lnTo>
                <a:lnTo>
                  <a:pt x="178626" y="2234"/>
                </a:lnTo>
                <a:lnTo>
                  <a:pt x="182584" y="1489"/>
                </a:lnTo>
                <a:lnTo>
                  <a:pt x="186017" y="993"/>
                </a:lnTo>
                <a:lnTo>
                  <a:pt x="189892" y="662"/>
                </a:lnTo>
                <a:lnTo>
                  <a:pt x="194064" y="441"/>
                </a:lnTo>
                <a:lnTo>
                  <a:pt x="205402" y="131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3"/>
          <p:cNvSpPr/>
          <p:nvPr/>
        </p:nvSpPr>
        <p:spPr>
          <a:xfrm>
            <a:off x="2936206" y="2393163"/>
            <a:ext cx="235620" cy="213975"/>
          </a:xfrm>
          <a:custGeom>
            <a:avLst/>
            <a:gdLst/>
            <a:ahLst/>
            <a:cxnLst/>
            <a:rect l="0" t="0" r="0" b="0"/>
            <a:pathLst>
              <a:path w="235620" h="213975">
                <a:moveTo>
                  <a:pt x="28450" y="7137"/>
                </a:moveTo>
                <a:lnTo>
                  <a:pt x="32242" y="3344"/>
                </a:lnTo>
                <a:lnTo>
                  <a:pt x="34153" y="2227"/>
                </a:lnTo>
                <a:lnTo>
                  <a:pt x="38393" y="986"/>
                </a:lnTo>
                <a:lnTo>
                  <a:pt x="45242" y="287"/>
                </a:lnTo>
                <a:lnTo>
                  <a:pt x="52299" y="80"/>
                </a:lnTo>
                <a:lnTo>
                  <a:pt x="70345" y="0"/>
                </a:lnTo>
                <a:lnTo>
                  <a:pt x="74636" y="792"/>
                </a:lnTo>
                <a:lnTo>
                  <a:pt x="79085" y="2113"/>
                </a:lnTo>
                <a:lnTo>
                  <a:pt x="83638" y="3787"/>
                </a:lnTo>
                <a:lnTo>
                  <a:pt x="88260" y="4904"/>
                </a:lnTo>
                <a:lnTo>
                  <a:pt x="92930" y="5648"/>
                </a:lnTo>
                <a:lnTo>
                  <a:pt x="97630" y="6144"/>
                </a:lnTo>
                <a:lnTo>
                  <a:pt x="102351" y="6475"/>
                </a:lnTo>
                <a:lnTo>
                  <a:pt x="107086" y="6695"/>
                </a:lnTo>
                <a:lnTo>
                  <a:pt x="111830" y="6842"/>
                </a:lnTo>
                <a:lnTo>
                  <a:pt x="116580" y="7734"/>
                </a:lnTo>
                <a:lnTo>
                  <a:pt x="121335" y="9123"/>
                </a:lnTo>
                <a:lnTo>
                  <a:pt x="126092" y="10842"/>
                </a:lnTo>
                <a:lnTo>
                  <a:pt x="130057" y="12782"/>
                </a:lnTo>
                <a:lnTo>
                  <a:pt x="136579" y="17054"/>
                </a:lnTo>
                <a:lnTo>
                  <a:pt x="141017" y="19304"/>
                </a:lnTo>
                <a:lnTo>
                  <a:pt x="146357" y="21598"/>
                </a:lnTo>
                <a:lnTo>
                  <a:pt x="152299" y="23922"/>
                </a:lnTo>
                <a:lnTo>
                  <a:pt x="157053" y="26264"/>
                </a:lnTo>
                <a:lnTo>
                  <a:pt x="161017" y="28619"/>
                </a:lnTo>
                <a:lnTo>
                  <a:pt x="167537" y="33353"/>
                </a:lnTo>
                <a:lnTo>
                  <a:pt x="173081" y="38103"/>
                </a:lnTo>
                <a:lnTo>
                  <a:pt x="180307" y="42860"/>
                </a:lnTo>
                <a:lnTo>
                  <a:pt x="184457" y="45240"/>
                </a:lnTo>
                <a:lnTo>
                  <a:pt x="191184" y="50000"/>
                </a:lnTo>
                <a:lnTo>
                  <a:pt x="194089" y="52381"/>
                </a:lnTo>
                <a:lnTo>
                  <a:pt x="196820" y="55556"/>
                </a:lnTo>
                <a:lnTo>
                  <a:pt x="199434" y="59260"/>
                </a:lnTo>
                <a:lnTo>
                  <a:pt x="201971" y="63317"/>
                </a:lnTo>
                <a:lnTo>
                  <a:pt x="203662" y="67609"/>
                </a:lnTo>
                <a:lnTo>
                  <a:pt x="204789" y="72058"/>
                </a:lnTo>
                <a:lnTo>
                  <a:pt x="205540" y="76611"/>
                </a:lnTo>
                <a:lnTo>
                  <a:pt x="206042" y="80440"/>
                </a:lnTo>
                <a:lnTo>
                  <a:pt x="206598" y="86812"/>
                </a:lnTo>
                <a:lnTo>
                  <a:pt x="206747" y="90416"/>
                </a:lnTo>
                <a:lnTo>
                  <a:pt x="206912" y="98654"/>
                </a:lnTo>
                <a:lnTo>
                  <a:pt x="206162" y="103073"/>
                </a:lnTo>
                <a:lnTo>
                  <a:pt x="204868" y="107607"/>
                </a:lnTo>
                <a:lnTo>
                  <a:pt x="203212" y="112217"/>
                </a:lnTo>
                <a:lnTo>
                  <a:pt x="202108" y="116877"/>
                </a:lnTo>
                <a:lnTo>
                  <a:pt x="201372" y="121572"/>
                </a:lnTo>
                <a:lnTo>
                  <a:pt x="200881" y="126289"/>
                </a:lnTo>
                <a:lnTo>
                  <a:pt x="199760" y="130228"/>
                </a:lnTo>
                <a:lnTo>
                  <a:pt x="196398" y="136721"/>
                </a:lnTo>
                <a:lnTo>
                  <a:pt x="194390" y="140357"/>
                </a:lnTo>
                <a:lnTo>
                  <a:pt x="190043" y="148631"/>
                </a:lnTo>
                <a:lnTo>
                  <a:pt x="186978" y="152266"/>
                </a:lnTo>
                <a:lnTo>
                  <a:pt x="183348" y="155484"/>
                </a:lnTo>
                <a:lnTo>
                  <a:pt x="179340" y="158422"/>
                </a:lnTo>
                <a:lnTo>
                  <a:pt x="175081" y="161969"/>
                </a:lnTo>
                <a:lnTo>
                  <a:pt x="170654" y="165920"/>
                </a:lnTo>
                <a:lnTo>
                  <a:pt x="166115" y="170142"/>
                </a:lnTo>
                <a:lnTo>
                  <a:pt x="161502" y="173751"/>
                </a:lnTo>
                <a:lnTo>
                  <a:pt x="156838" y="176950"/>
                </a:lnTo>
                <a:lnTo>
                  <a:pt x="152142" y="179877"/>
                </a:lnTo>
                <a:lnTo>
                  <a:pt x="144808" y="185246"/>
                </a:lnTo>
                <a:lnTo>
                  <a:pt x="141740" y="187788"/>
                </a:lnTo>
                <a:lnTo>
                  <a:pt x="137314" y="190277"/>
                </a:lnTo>
                <a:lnTo>
                  <a:pt x="131982" y="192730"/>
                </a:lnTo>
                <a:lnTo>
                  <a:pt x="126047" y="195160"/>
                </a:lnTo>
                <a:lnTo>
                  <a:pt x="120502" y="197573"/>
                </a:lnTo>
                <a:lnTo>
                  <a:pt x="110108" y="202371"/>
                </a:lnTo>
                <a:lnTo>
                  <a:pt x="104320" y="203968"/>
                </a:lnTo>
                <a:lnTo>
                  <a:pt x="98080" y="205032"/>
                </a:lnTo>
                <a:lnTo>
                  <a:pt x="91538" y="205742"/>
                </a:lnTo>
                <a:lnTo>
                  <a:pt x="85590" y="207009"/>
                </a:lnTo>
                <a:lnTo>
                  <a:pt x="80037" y="208647"/>
                </a:lnTo>
                <a:lnTo>
                  <a:pt x="74748" y="210533"/>
                </a:lnTo>
                <a:lnTo>
                  <a:pt x="69634" y="211790"/>
                </a:lnTo>
                <a:lnTo>
                  <a:pt x="64637" y="212629"/>
                </a:lnTo>
                <a:lnTo>
                  <a:pt x="59718" y="213188"/>
                </a:lnTo>
                <a:lnTo>
                  <a:pt x="55646" y="213560"/>
                </a:lnTo>
                <a:lnTo>
                  <a:pt x="49004" y="213974"/>
                </a:lnTo>
                <a:lnTo>
                  <a:pt x="45327" y="213291"/>
                </a:lnTo>
                <a:lnTo>
                  <a:pt x="41289" y="212041"/>
                </a:lnTo>
                <a:lnTo>
                  <a:pt x="37009" y="210415"/>
                </a:lnTo>
                <a:lnTo>
                  <a:pt x="30137" y="208607"/>
                </a:lnTo>
                <a:lnTo>
                  <a:pt x="27194" y="208125"/>
                </a:lnTo>
                <a:lnTo>
                  <a:pt x="21806" y="205473"/>
                </a:lnTo>
                <a:lnTo>
                  <a:pt x="16766" y="201649"/>
                </a:lnTo>
                <a:lnTo>
                  <a:pt x="9466" y="195033"/>
                </a:lnTo>
                <a:lnTo>
                  <a:pt x="4667" y="190394"/>
                </a:lnTo>
                <a:lnTo>
                  <a:pt x="3069" y="188046"/>
                </a:lnTo>
                <a:lnTo>
                  <a:pt x="1295" y="183320"/>
                </a:lnTo>
                <a:lnTo>
                  <a:pt x="506" y="178573"/>
                </a:lnTo>
                <a:lnTo>
                  <a:pt x="155" y="173818"/>
                </a:lnTo>
                <a:lnTo>
                  <a:pt x="0" y="169059"/>
                </a:lnTo>
                <a:lnTo>
                  <a:pt x="752" y="166679"/>
                </a:lnTo>
                <a:lnTo>
                  <a:pt x="3704" y="161917"/>
                </a:lnTo>
                <a:lnTo>
                  <a:pt x="7662" y="157155"/>
                </a:lnTo>
                <a:lnTo>
                  <a:pt x="9829" y="154774"/>
                </a:lnTo>
                <a:lnTo>
                  <a:pt x="16470" y="150012"/>
                </a:lnTo>
                <a:lnTo>
                  <a:pt x="20463" y="147630"/>
                </a:lnTo>
                <a:lnTo>
                  <a:pt x="24713" y="146043"/>
                </a:lnTo>
                <a:lnTo>
                  <a:pt x="29133" y="144984"/>
                </a:lnTo>
                <a:lnTo>
                  <a:pt x="33668" y="144279"/>
                </a:lnTo>
                <a:lnTo>
                  <a:pt x="38279" y="143808"/>
                </a:lnTo>
                <a:lnTo>
                  <a:pt x="42940" y="143495"/>
                </a:lnTo>
                <a:lnTo>
                  <a:pt x="47635" y="143286"/>
                </a:lnTo>
                <a:lnTo>
                  <a:pt x="57085" y="143054"/>
                </a:lnTo>
                <a:lnTo>
                  <a:pt x="79879" y="142904"/>
                </a:lnTo>
                <a:lnTo>
                  <a:pt x="85755" y="143686"/>
                </a:lnTo>
                <a:lnTo>
                  <a:pt x="91259" y="145001"/>
                </a:lnTo>
                <a:lnTo>
                  <a:pt x="96517" y="146671"/>
                </a:lnTo>
                <a:lnTo>
                  <a:pt x="101609" y="147785"/>
                </a:lnTo>
                <a:lnTo>
                  <a:pt x="106591" y="148527"/>
                </a:lnTo>
                <a:lnTo>
                  <a:pt x="111500" y="149022"/>
                </a:lnTo>
                <a:lnTo>
                  <a:pt x="116360" y="150145"/>
                </a:lnTo>
                <a:lnTo>
                  <a:pt x="121188" y="151688"/>
                </a:lnTo>
                <a:lnTo>
                  <a:pt x="125994" y="153511"/>
                </a:lnTo>
                <a:lnTo>
                  <a:pt x="130786" y="155519"/>
                </a:lnTo>
                <a:lnTo>
                  <a:pt x="135567" y="157652"/>
                </a:lnTo>
                <a:lnTo>
                  <a:pt x="145114" y="162138"/>
                </a:lnTo>
                <a:lnTo>
                  <a:pt x="235619" y="2071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"/>
          <p:cNvSpPr/>
          <p:nvPr/>
        </p:nvSpPr>
        <p:spPr>
          <a:xfrm>
            <a:off x="3350418" y="2178843"/>
            <a:ext cx="4021933" cy="450058"/>
          </a:xfrm>
          <a:custGeom>
            <a:avLst/>
            <a:gdLst/>
            <a:ahLst/>
            <a:cxnLst/>
            <a:rect l="0" t="0" r="0" b="0"/>
            <a:pathLst>
              <a:path w="4021933" h="450058">
                <a:moveTo>
                  <a:pt x="0" y="450057"/>
                </a:moveTo>
                <a:lnTo>
                  <a:pt x="17778" y="450057"/>
                </a:lnTo>
                <a:lnTo>
                  <a:pt x="19790" y="449263"/>
                </a:lnTo>
                <a:lnTo>
                  <a:pt x="27262" y="443906"/>
                </a:lnTo>
                <a:lnTo>
                  <a:pt x="31979" y="439415"/>
                </a:lnTo>
                <a:lnTo>
                  <a:pt x="33225" y="437406"/>
                </a:lnTo>
                <a:lnTo>
                  <a:pt x="37343" y="426362"/>
                </a:lnTo>
                <a:lnTo>
                  <a:pt x="40410" y="418888"/>
                </a:lnTo>
                <a:lnTo>
                  <a:pt x="41773" y="412920"/>
                </a:lnTo>
                <a:lnTo>
                  <a:pt x="42540" y="401306"/>
                </a:lnTo>
                <a:lnTo>
                  <a:pt x="44836" y="392406"/>
                </a:lnTo>
                <a:lnTo>
                  <a:pt x="48502" y="382365"/>
                </a:lnTo>
                <a:lnTo>
                  <a:pt x="52778" y="369965"/>
                </a:lnTo>
                <a:lnTo>
                  <a:pt x="55207" y="358633"/>
                </a:lnTo>
                <a:lnTo>
                  <a:pt x="56286" y="347512"/>
                </a:lnTo>
                <a:lnTo>
                  <a:pt x="56766" y="334631"/>
                </a:lnTo>
                <a:lnTo>
                  <a:pt x="57037" y="317784"/>
                </a:lnTo>
                <a:lnTo>
                  <a:pt x="57149" y="239508"/>
                </a:lnTo>
                <a:lnTo>
                  <a:pt x="55033" y="227098"/>
                </a:lnTo>
                <a:lnTo>
                  <a:pt x="52240" y="213645"/>
                </a:lnTo>
                <a:lnTo>
                  <a:pt x="50999" y="199729"/>
                </a:lnTo>
                <a:lnTo>
                  <a:pt x="50448" y="187723"/>
                </a:lnTo>
                <a:lnTo>
                  <a:pt x="50203" y="177095"/>
                </a:lnTo>
                <a:lnTo>
                  <a:pt x="50007" y="101402"/>
                </a:lnTo>
                <a:lnTo>
                  <a:pt x="49213" y="97764"/>
                </a:lnTo>
                <a:lnTo>
                  <a:pt x="44353" y="86222"/>
                </a:lnTo>
                <a:lnTo>
                  <a:pt x="43856" y="83675"/>
                </a:lnTo>
                <a:lnTo>
                  <a:pt x="44318" y="81977"/>
                </a:lnTo>
                <a:lnTo>
                  <a:pt x="45421" y="80845"/>
                </a:lnTo>
                <a:lnTo>
                  <a:pt x="46949" y="80091"/>
                </a:lnTo>
                <a:lnTo>
                  <a:pt x="47968" y="78794"/>
                </a:lnTo>
                <a:lnTo>
                  <a:pt x="48648" y="77136"/>
                </a:lnTo>
                <a:lnTo>
                  <a:pt x="49101" y="75236"/>
                </a:lnTo>
                <a:lnTo>
                  <a:pt x="50196" y="73970"/>
                </a:lnTo>
                <a:lnTo>
                  <a:pt x="51720" y="73126"/>
                </a:lnTo>
                <a:lnTo>
                  <a:pt x="56077" y="71771"/>
                </a:lnTo>
                <a:lnTo>
                  <a:pt x="60625" y="67744"/>
                </a:lnTo>
                <a:lnTo>
                  <a:pt x="62641" y="66594"/>
                </a:lnTo>
                <a:lnTo>
                  <a:pt x="66999" y="65316"/>
                </a:lnTo>
                <a:lnTo>
                  <a:pt x="93509" y="62217"/>
                </a:lnTo>
                <a:lnTo>
                  <a:pt x="98058" y="60528"/>
                </a:lnTo>
                <a:lnTo>
                  <a:pt x="101885" y="60196"/>
                </a:lnTo>
                <a:lnTo>
                  <a:pt x="105229" y="60768"/>
                </a:lnTo>
                <a:lnTo>
                  <a:pt x="108253" y="61943"/>
                </a:lnTo>
                <a:lnTo>
                  <a:pt x="134700" y="63984"/>
                </a:lnTo>
                <a:lnTo>
                  <a:pt x="185976" y="63488"/>
                </a:lnTo>
                <a:lnTo>
                  <a:pt x="224506" y="57811"/>
                </a:lnTo>
                <a:lnTo>
                  <a:pt x="347602" y="57152"/>
                </a:lnTo>
                <a:lnTo>
                  <a:pt x="371545" y="56357"/>
                </a:lnTo>
                <a:lnTo>
                  <a:pt x="480048" y="50094"/>
                </a:lnTo>
                <a:lnTo>
                  <a:pt x="684745" y="50007"/>
                </a:lnTo>
                <a:lnTo>
                  <a:pt x="808606" y="42950"/>
                </a:lnTo>
                <a:lnTo>
                  <a:pt x="1018479" y="35745"/>
                </a:lnTo>
                <a:lnTo>
                  <a:pt x="1143929" y="28772"/>
                </a:lnTo>
                <a:lnTo>
                  <a:pt x="1185344" y="27046"/>
                </a:lnTo>
                <a:lnTo>
                  <a:pt x="1251186" y="16281"/>
                </a:lnTo>
                <a:lnTo>
                  <a:pt x="1364497" y="14366"/>
                </a:lnTo>
                <a:lnTo>
                  <a:pt x="1599906" y="7170"/>
                </a:lnTo>
                <a:lnTo>
                  <a:pt x="1721191" y="2559"/>
                </a:lnTo>
                <a:lnTo>
                  <a:pt x="1836720" y="6965"/>
                </a:lnTo>
                <a:lnTo>
                  <a:pt x="1957093" y="986"/>
                </a:lnTo>
                <a:lnTo>
                  <a:pt x="2078379" y="39"/>
                </a:lnTo>
                <a:lnTo>
                  <a:pt x="2320700" y="0"/>
                </a:lnTo>
                <a:lnTo>
                  <a:pt x="2433857" y="6482"/>
                </a:lnTo>
                <a:lnTo>
                  <a:pt x="2544678" y="9222"/>
                </a:lnTo>
                <a:lnTo>
                  <a:pt x="2659945" y="13991"/>
                </a:lnTo>
                <a:lnTo>
                  <a:pt x="2775749" y="19180"/>
                </a:lnTo>
                <a:lnTo>
                  <a:pt x="2886517" y="26954"/>
                </a:lnTo>
                <a:lnTo>
                  <a:pt x="3008933" y="32273"/>
                </a:lnTo>
                <a:lnTo>
                  <a:pt x="3133007" y="41220"/>
                </a:lnTo>
                <a:lnTo>
                  <a:pt x="3269406" y="53410"/>
                </a:lnTo>
                <a:lnTo>
                  <a:pt x="3383893" y="62634"/>
                </a:lnTo>
                <a:lnTo>
                  <a:pt x="3500446" y="76507"/>
                </a:lnTo>
                <a:lnTo>
                  <a:pt x="3617120" y="84611"/>
                </a:lnTo>
                <a:lnTo>
                  <a:pt x="3735995" y="98038"/>
                </a:lnTo>
                <a:lnTo>
                  <a:pt x="3856994" y="106664"/>
                </a:lnTo>
                <a:lnTo>
                  <a:pt x="3891040" y="109127"/>
                </a:lnTo>
                <a:lnTo>
                  <a:pt x="3956091" y="113998"/>
                </a:lnTo>
                <a:lnTo>
                  <a:pt x="3996573" y="114274"/>
                </a:lnTo>
                <a:lnTo>
                  <a:pt x="4001057" y="113489"/>
                </a:lnTo>
                <a:lnTo>
                  <a:pt x="4013958" y="108642"/>
                </a:lnTo>
                <a:lnTo>
                  <a:pt x="4021932" y="1071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"/>
          <p:cNvSpPr/>
          <p:nvPr/>
        </p:nvSpPr>
        <p:spPr>
          <a:xfrm>
            <a:off x="3571912" y="2336129"/>
            <a:ext cx="300001" cy="299884"/>
          </a:xfrm>
          <a:custGeom>
            <a:avLst/>
            <a:gdLst/>
            <a:ahLst/>
            <a:cxnLst/>
            <a:rect l="0" t="0" r="0" b="0"/>
            <a:pathLst>
              <a:path w="300001" h="299884">
                <a:moveTo>
                  <a:pt x="42825" y="49883"/>
                </a:moveTo>
                <a:lnTo>
                  <a:pt x="35769" y="49883"/>
                </a:lnTo>
                <a:lnTo>
                  <a:pt x="28834" y="43033"/>
                </a:lnTo>
                <a:lnTo>
                  <a:pt x="34714" y="42765"/>
                </a:lnTo>
                <a:lnTo>
                  <a:pt x="41194" y="37835"/>
                </a:lnTo>
                <a:lnTo>
                  <a:pt x="48604" y="35465"/>
                </a:lnTo>
                <a:lnTo>
                  <a:pt x="56241" y="32098"/>
                </a:lnTo>
                <a:lnTo>
                  <a:pt x="69466" y="25740"/>
                </a:lnTo>
                <a:lnTo>
                  <a:pt x="74873" y="23469"/>
                </a:lnTo>
                <a:lnTo>
                  <a:pt x="80860" y="21161"/>
                </a:lnTo>
                <a:lnTo>
                  <a:pt x="87232" y="18829"/>
                </a:lnTo>
                <a:lnTo>
                  <a:pt x="93067" y="16480"/>
                </a:lnTo>
                <a:lnTo>
                  <a:pt x="98544" y="14121"/>
                </a:lnTo>
                <a:lnTo>
                  <a:pt x="103784" y="11754"/>
                </a:lnTo>
                <a:lnTo>
                  <a:pt x="110452" y="9382"/>
                </a:lnTo>
                <a:lnTo>
                  <a:pt x="118072" y="7008"/>
                </a:lnTo>
                <a:lnTo>
                  <a:pt x="126327" y="4631"/>
                </a:lnTo>
                <a:lnTo>
                  <a:pt x="133418" y="3046"/>
                </a:lnTo>
                <a:lnTo>
                  <a:pt x="139733" y="1990"/>
                </a:lnTo>
                <a:lnTo>
                  <a:pt x="145530" y="1285"/>
                </a:lnTo>
                <a:lnTo>
                  <a:pt x="151776" y="816"/>
                </a:lnTo>
                <a:lnTo>
                  <a:pt x="158322" y="503"/>
                </a:lnTo>
                <a:lnTo>
                  <a:pt x="171151" y="155"/>
                </a:lnTo>
                <a:lnTo>
                  <a:pt x="182144" y="0"/>
                </a:lnTo>
                <a:lnTo>
                  <a:pt x="187298" y="753"/>
                </a:lnTo>
                <a:lnTo>
                  <a:pt x="192322" y="2048"/>
                </a:lnTo>
                <a:lnTo>
                  <a:pt x="201343" y="5604"/>
                </a:lnTo>
                <a:lnTo>
                  <a:pt x="207999" y="9831"/>
                </a:lnTo>
                <a:lnTo>
                  <a:pt x="215719" y="16472"/>
                </a:lnTo>
                <a:lnTo>
                  <a:pt x="223648" y="24715"/>
                </a:lnTo>
                <a:lnTo>
                  <a:pt x="229818" y="33670"/>
                </a:lnTo>
                <a:lnTo>
                  <a:pt x="233089" y="42942"/>
                </a:lnTo>
                <a:lnTo>
                  <a:pt x="233961" y="47637"/>
                </a:lnTo>
                <a:lnTo>
                  <a:pt x="235337" y="52354"/>
                </a:lnTo>
                <a:lnTo>
                  <a:pt x="237047" y="57087"/>
                </a:lnTo>
                <a:lnTo>
                  <a:pt x="238982" y="61829"/>
                </a:lnTo>
                <a:lnTo>
                  <a:pt x="240271" y="67372"/>
                </a:lnTo>
                <a:lnTo>
                  <a:pt x="241131" y="73449"/>
                </a:lnTo>
                <a:lnTo>
                  <a:pt x="241704" y="79881"/>
                </a:lnTo>
                <a:lnTo>
                  <a:pt x="241292" y="86551"/>
                </a:lnTo>
                <a:lnTo>
                  <a:pt x="240224" y="93378"/>
                </a:lnTo>
                <a:lnTo>
                  <a:pt x="238718" y="100311"/>
                </a:lnTo>
                <a:lnTo>
                  <a:pt x="237714" y="106520"/>
                </a:lnTo>
                <a:lnTo>
                  <a:pt x="237045" y="112248"/>
                </a:lnTo>
                <a:lnTo>
                  <a:pt x="236599" y="117653"/>
                </a:lnTo>
                <a:lnTo>
                  <a:pt x="235507" y="123638"/>
                </a:lnTo>
                <a:lnTo>
                  <a:pt x="233986" y="130009"/>
                </a:lnTo>
                <a:lnTo>
                  <a:pt x="232179" y="136638"/>
                </a:lnTo>
                <a:lnTo>
                  <a:pt x="229386" y="143439"/>
                </a:lnTo>
                <a:lnTo>
                  <a:pt x="225936" y="150353"/>
                </a:lnTo>
                <a:lnTo>
                  <a:pt x="222049" y="157344"/>
                </a:lnTo>
                <a:lnTo>
                  <a:pt x="219458" y="163593"/>
                </a:lnTo>
                <a:lnTo>
                  <a:pt x="217731" y="169346"/>
                </a:lnTo>
                <a:lnTo>
                  <a:pt x="216578" y="174768"/>
                </a:lnTo>
                <a:lnTo>
                  <a:pt x="214223" y="179971"/>
                </a:lnTo>
                <a:lnTo>
                  <a:pt x="211066" y="185027"/>
                </a:lnTo>
                <a:lnTo>
                  <a:pt x="207373" y="189985"/>
                </a:lnTo>
                <a:lnTo>
                  <a:pt x="199036" y="201844"/>
                </a:lnTo>
                <a:lnTo>
                  <a:pt x="194591" y="208341"/>
                </a:lnTo>
                <a:lnTo>
                  <a:pt x="187535" y="217675"/>
                </a:lnTo>
                <a:lnTo>
                  <a:pt x="180959" y="225264"/>
                </a:lnTo>
                <a:lnTo>
                  <a:pt x="172745" y="233928"/>
                </a:lnTo>
                <a:lnTo>
                  <a:pt x="148919" y="258082"/>
                </a:lnTo>
                <a:lnTo>
                  <a:pt x="144511" y="261708"/>
                </a:lnTo>
                <a:lnTo>
                  <a:pt x="139190" y="265712"/>
                </a:lnTo>
                <a:lnTo>
                  <a:pt x="133263" y="269969"/>
                </a:lnTo>
                <a:lnTo>
                  <a:pt x="124559" y="274699"/>
                </a:lnTo>
                <a:lnTo>
                  <a:pt x="121127" y="275960"/>
                </a:lnTo>
                <a:lnTo>
                  <a:pt x="113080" y="281595"/>
                </a:lnTo>
                <a:lnTo>
                  <a:pt x="108712" y="285320"/>
                </a:lnTo>
                <a:lnTo>
                  <a:pt x="104212" y="287804"/>
                </a:lnTo>
                <a:lnTo>
                  <a:pt x="94979" y="290563"/>
                </a:lnTo>
                <a:lnTo>
                  <a:pt x="90295" y="292093"/>
                </a:lnTo>
                <a:lnTo>
                  <a:pt x="85584" y="293906"/>
                </a:lnTo>
                <a:lnTo>
                  <a:pt x="80856" y="295909"/>
                </a:lnTo>
                <a:lnTo>
                  <a:pt x="76116" y="297244"/>
                </a:lnTo>
                <a:lnTo>
                  <a:pt x="71369" y="298134"/>
                </a:lnTo>
                <a:lnTo>
                  <a:pt x="62655" y="299123"/>
                </a:lnTo>
                <a:lnTo>
                  <a:pt x="56136" y="299563"/>
                </a:lnTo>
                <a:lnTo>
                  <a:pt x="48477" y="299758"/>
                </a:lnTo>
                <a:lnTo>
                  <a:pt x="30624" y="299883"/>
                </a:lnTo>
                <a:lnTo>
                  <a:pt x="26754" y="299100"/>
                </a:lnTo>
                <a:lnTo>
                  <a:pt x="20336" y="296113"/>
                </a:lnTo>
                <a:lnTo>
                  <a:pt x="12261" y="289968"/>
                </a:lnTo>
                <a:lnTo>
                  <a:pt x="9749" y="288521"/>
                </a:lnTo>
                <a:lnTo>
                  <a:pt x="4841" y="286913"/>
                </a:lnTo>
                <a:lnTo>
                  <a:pt x="3215" y="285691"/>
                </a:lnTo>
                <a:lnTo>
                  <a:pt x="2131" y="284082"/>
                </a:lnTo>
                <a:lnTo>
                  <a:pt x="926" y="280178"/>
                </a:lnTo>
                <a:lnTo>
                  <a:pt x="153" y="271204"/>
                </a:lnTo>
                <a:lnTo>
                  <a:pt x="19" y="262039"/>
                </a:lnTo>
                <a:lnTo>
                  <a:pt x="0" y="257995"/>
                </a:lnTo>
                <a:lnTo>
                  <a:pt x="781" y="254506"/>
                </a:lnTo>
                <a:lnTo>
                  <a:pt x="3766" y="248512"/>
                </a:lnTo>
                <a:lnTo>
                  <a:pt x="9909" y="240675"/>
                </a:lnTo>
                <a:lnTo>
                  <a:pt x="16554" y="235750"/>
                </a:lnTo>
                <a:lnTo>
                  <a:pt x="24005" y="230916"/>
                </a:lnTo>
                <a:lnTo>
                  <a:pt x="29963" y="226121"/>
                </a:lnTo>
                <a:lnTo>
                  <a:pt x="37373" y="221344"/>
                </a:lnTo>
                <a:lnTo>
                  <a:pt x="41572" y="218959"/>
                </a:lnTo>
                <a:lnTo>
                  <a:pt x="46752" y="216576"/>
                </a:lnTo>
                <a:lnTo>
                  <a:pt x="52587" y="214193"/>
                </a:lnTo>
                <a:lnTo>
                  <a:pt x="58858" y="211810"/>
                </a:lnTo>
                <a:lnTo>
                  <a:pt x="64626" y="210222"/>
                </a:lnTo>
                <a:lnTo>
                  <a:pt x="70059" y="209163"/>
                </a:lnTo>
                <a:lnTo>
                  <a:pt x="75269" y="208457"/>
                </a:lnTo>
                <a:lnTo>
                  <a:pt x="80329" y="207987"/>
                </a:lnTo>
                <a:lnTo>
                  <a:pt x="85290" y="207673"/>
                </a:lnTo>
                <a:lnTo>
                  <a:pt x="90185" y="207464"/>
                </a:lnTo>
                <a:lnTo>
                  <a:pt x="101974" y="207232"/>
                </a:lnTo>
                <a:lnTo>
                  <a:pt x="108452" y="207170"/>
                </a:lnTo>
                <a:lnTo>
                  <a:pt x="114357" y="207922"/>
                </a:lnTo>
                <a:lnTo>
                  <a:pt x="119882" y="209217"/>
                </a:lnTo>
                <a:lnTo>
                  <a:pt x="125153" y="210875"/>
                </a:lnTo>
                <a:lnTo>
                  <a:pt x="130254" y="212773"/>
                </a:lnTo>
                <a:lnTo>
                  <a:pt x="135242" y="214833"/>
                </a:lnTo>
                <a:lnTo>
                  <a:pt x="140155" y="217000"/>
                </a:lnTo>
                <a:lnTo>
                  <a:pt x="145018" y="218444"/>
                </a:lnTo>
                <a:lnTo>
                  <a:pt x="149848" y="219407"/>
                </a:lnTo>
                <a:lnTo>
                  <a:pt x="154655" y="220049"/>
                </a:lnTo>
                <a:lnTo>
                  <a:pt x="160241" y="221271"/>
                </a:lnTo>
                <a:lnTo>
                  <a:pt x="166346" y="222879"/>
                </a:lnTo>
                <a:lnTo>
                  <a:pt x="172797" y="224745"/>
                </a:lnTo>
                <a:lnTo>
                  <a:pt x="182082" y="228935"/>
                </a:lnTo>
                <a:lnTo>
                  <a:pt x="189648" y="233443"/>
                </a:lnTo>
                <a:lnTo>
                  <a:pt x="198303" y="238092"/>
                </a:lnTo>
                <a:lnTo>
                  <a:pt x="205324" y="242805"/>
                </a:lnTo>
                <a:lnTo>
                  <a:pt x="211884" y="247545"/>
                </a:lnTo>
                <a:lnTo>
                  <a:pt x="220092" y="252297"/>
                </a:lnTo>
                <a:lnTo>
                  <a:pt x="226915" y="257055"/>
                </a:lnTo>
                <a:lnTo>
                  <a:pt x="233386" y="261816"/>
                </a:lnTo>
                <a:lnTo>
                  <a:pt x="241555" y="266578"/>
                </a:lnTo>
                <a:lnTo>
                  <a:pt x="248360" y="269223"/>
                </a:lnTo>
                <a:lnTo>
                  <a:pt x="254824" y="271193"/>
                </a:lnTo>
                <a:lnTo>
                  <a:pt x="262988" y="274714"/>
                </a:lnTo>
                <a:lnTo>
                  <a:pt x="269792" y="276808"/>
                </a:lnTo>
                <a:lnTo>
                  <a:pt x="278085" y="277987"/>
                </a:lnTo>
                <a:lnTo>
                  <a:pt x="283910" y="278262"/>
                </a:lnTo>
                <a:lnTo>
                  <a:pt x="300000" y="27848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6"/>
          <p:cNvSpPr/>
          <p:nvPr/>
        </p:nvSpPr>
        <p:spPr>
          <a:xfrm>
            <a:off x="3964781" y="2443162"/>
            <a:ext cx="242888" cy="185739"/>
          </a:xfrm>
          <a:custGeom>
            <a:avLst/>
            <a:gdLst/>
            <a:ahLst/>
            <a:cxnLst/>
            <a:rect l="0" t="0" r="0" b="0"/>
            <a:pathLst>
              <a:path w="242888" h="185739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3792" y="17000"/>
                </a:lnTo>
                <a:lnTo>
                  <a:pt x="7771" y="21578"/>
                </a:lnTo>
                <a:lnTo>
                  <a:pt x="9943" y="23911"/>
                </a:lnTo>
                <a:lnTo>
                  <a:pt x="11391" y="26259"/>
                </a:lnTo>
                <a:lnTo>
                  <a:pt x="13000" y="30985"/>
                </a:lnTo>
                <a:lnTo>
                  <a:pt x="15017" y="33357"/>
                </a:lnTo>
                <a:lnTo>
                  <a:pt x="21491" y="38109"/>
                </a:lnTo>
                <a:lnTo>
                  <a:pt x="24646" y="41281"/>
                </a:lnTo>
                <a:lnTo>
                  <a:pt x="27543" y="44983"/>
                </a:lnTo>
                <a:lnTo>
                  <a:pt x="30268" y="49039"/>
                </a:lnTo>
                <a:lnTo>
                  <a:pt x="32879" y="52536"/>
                </a:lnTo>
                <a:lnTo>
                  <a:pt x="35413" y="55662"/>
                </a:lnTo>
                <a:lnTo>
                  <a:pt x="37896" y="58539"/>
                </a:lnTo>
                <a:lnTo>
                  <a:pt x="41139" y="62045"/>
                </a:lnTo>
                <a:lnTo>
                  <a:pt x="48976" y="70173"/>
                </a:lnTo>
                <a:lnTo>
                  <a:pt x="53288" y="73770"/>
                </a:lnTo>
                <a:lnTo>
                  <a:pt x="57750" y="76961"/>
                </a:lnTo>
                <a:lnTo>
                  <a:pt x="62313" y="79883"/>
                </a:lnTo>
                <a:lnTo>
                  <a:pt x="66148" y="83418"/>
                </a:lnTo>
                <a:lnTo>
                  <a:pt x="69499" y="87362"/>
                </a:lnTo>
                <a:lnTo>
                  <a:pt x="72526" y="91579"/>
                </a:lnTo>
                <a:lnTo>
                  <a:pt x="76926" y="95977"/>
                </a:lnTo>
                <a:lnTo>
                  <a:pt x="82240" y="100498"/>
                </a:lnTo>
                <a:lnTo>
                  <a:pt x="88164" y="105098"/>
                </a:lnTo>
                <a:lnTo>
                  <a:pt x="94495" y="108959"/>
                </a:lnTo>
                <a:lnTo>
                  <a:pt x="101097" y="112327"/>
                </a:lnTo>
                <a:lnTo>
                  <a:pt x="113988" y="118186"/>
                </a:lnTo>
                <a:lnTo>
                  <a:pt x="125009" y="123435"/>
                </a:lnTo>
                <a:lnTo>
                  <a:pt x="130170" y="126740"/>
                </a:lnTo>
                <a:lnTo>
                  <a:pt x="135199" y="130531"/>
                </a:lnTo>
                <a:lnTo>
                  <a:pt x="140139" y="134646"/>
                </a:lnTo>
                <a:lnTo>
                  <a:pt x="145020" y="138183"/>
                </a:lnTo>
                <a:lnTo>
                  <a:pt x="149861" y="141334"/>
                </a:lnTo>
                <a:lnTo>
                  <a:pt x="154676" y="144229"/>
                </a:lnTo>
                <a:lnTo>
                  <a:pt x="159474" y="146953"/>
                </a:lnTo>
                <a:lnTo>
                  <a:pt x="169037" y="152096"/>
                </a:lnTo>
                <a:lnTo>
                  <a:pt x="173810" y="155372"/>
                </a:lnTo>
                <a:lnTo>
                  <a:pt x="178580" y="159144"/>
                </a:lnTo>
                <a:lnTo>
                  <a:pt x="183347" y="163246"/>
                </a:lnTo>
                <a:lnTo>
                  <a:pt x="190760" y="167804"/>
                </a:lnTo>
                <a:lnTo>
                  <a:pt x="197495" y="170623"/>
                </a:lnTo>
                <a:lnTo>
                  <a:pt x="205779" y="174522"/>
                </a:lnTo>
                <a:lnTo>
                  <a:pt x="212637" y="176784"/>
                </a:lnTo>
                <a:lnTo>
                  <a:pt x="215577" y="177387"/>
                </a:lnTo>
                <a:lnTo>
                  <a:pt x="220960" y="180174"/>
                </a:lnTo>
                <a:lnTo>
                  <a:pt x="223506" y="182029"/>
                </a:lnTo>
                <a:lnTo>
                  <a:pt x="228453" y="184089"/>
                </a:lnTo>
                <a:lnTo>
                  <a:pt x="235577" y="185521"/>
                </a:lnTo>
                <a:lnTo>
                  <a:pt x="242887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7"/>
          <p:cNvSpPr/>
          <p:nvPr/>
        </p:nvSpPr>
        <p:spPr>
          <a:xfrm>
            <a:off x="4007643" y="2450306"/>
            <a:ext cx="114301" cy="164307"/>
          </a:xfrm>
          <a:custGeom>
            <a:avLst/>
            <a:gdLst/>
            <a:ahLst/>
            <a:cxnLst/>
            <a:rect l="0" t="0" r="0" b="0"/>
            <a:pathLst>
              <a:path w="114301" h="164307">
                <a:moveTo>
                  <a:pt x="114300" y="0"/>
                </a:moveTo>
                <a:lnTo>
                  <a:pt x="110185" y="0"/>
                </a:lnTo>
                <a:lnTo>
                  <a:pt x="111942" y="0"/>
                </a:lnTo>
                <a:lnTo>
                  <a:pt x="111935" y="794"/>
                </a:lnTo>
                <a:lnTo>
                  <a:pt x="108925" y="4909"/>
                </a:lnTo>
                <a:lnTo>
                  <a:pt x="107942" y="6151"/>
                </a:lnTo>
                <a:lnTo>
                  <a:pt x="105389" y="10936"/>
                </a:lnTo>
                <a:lnTo>
                  <a:pt x="103597" y="14434"/>
                </a:lnTo>
                <a:lnTo>
                  <a:pt x="101609" y="17560"/>
                </a:lnTo>
                <a:lnTo>
                  <a:pt x="99489" y="20438"/>
                </a:lnTo>
                <a:lnTo>
                  <a:pt x="97282" y="23150"/>
                </a:lnTo>
                <a:lnTo>
                  <a:pt x="95018" y="26546"/>
                </a:lnTo>
                <a:lnTo>
                  <a:pt x="92714" y="30397"/>
                </a:lnTo>
                <a:lnTo>
                  <a:pt x="90385" y="34552"/>
                </a:lnTo>
                <a:lnTo>
                  <a:pt x="85680" y="43402"/>
                </a:lnTo>
                <a:lnTo>
                  <a:pt x="83314" y="47985"/>
                </a:lnTo>
                <a:lnTo>
                  <a:pt x="80148" y="52627"/>
                </a:lnTo>
                <a:lnTo>
                  <a:pt x="76451" y="57310"/>
                </a:lnTo>
                <a:lnTo>
                  <a:pt x="72399" y="62019"/>
                </a:lnTo>
                <a:lnTo>
                  <a:pt x="68904" y="66746"/>
                </a:lnTo>
                <a:lnTo>
                  <a:pt x="65780" y="71485"/>
                </a:lnTo>
                <a:lnTo>
                  <a:pt x="62903" y="76232"/>
                </a:lnTo>
                <a:lnTo>
                  <a:pt x="59398" y="80984"/>
                </a:lnTo>
                <a:lnTo>
                  <a:pt x="55474" y="85739"/>
                </a:lnTo>
                <a:lnTo>
                  <a:pt x="51270" y="90497"/>
                </a:lnTo>
                <a:lnTo>
                  <a:pt x="47674" y="95256"/>
                </a:lnTo>
                <a:lnTo>
                  <a:pt x="44482" y="100016"/>
                </a:lnTo>
                <a:lnTo>
                  <a:pt x="41562" y="104777"/>
                </a:lnTo>
                <a:lnTo>
                  <a:pt x="38820" y="109539"/>
                </a:lnTo>
                <a:lnTo>
                  <a:pt x="33658" y="119063"/>
                </a:lnTo>
                <a:lnTo>
                  <a:pt x="31170" y="123032"/>
                </a:lnTo>
                <a:lnTo>
                  <a:pt x="28717" y="126471"/>
                </a:lnTo>
                <a:lnTo>
                  <a:pt x="26289" y="129558"/>
                </a:lnTo>
                <a:lnTo>
                  <a:pt x="23876" y="133203"/>
                </a:lnTo>
                <a:lnTo>
                  <a:pt x="21474" y="137221"/>
                </a:lnTo>
                <a:lnTo>
                  <a:pt x="19078" y="141487"/>
                </a:lnTo>
                <a:lnTo>
                  <a:pt x="16688" y="145124"/>
                </a:lnTo>
                <a:lnTo>
                  <a:pt x="14301" y="148343"/>
                </a:lnTo>
                <a:lnTo>
                  <a:pt x="8557" y="155420"/>
                </a:lnTo>
                <a:lnTo>
                  <a:pt x="5656" y="158505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8"/>
          <p:cNvSpPr/>
          <p:nvPr/>
        </p:nvSpPr>
        <p:spPr>
          <a:xfrm>
            <a:off x="4193381" y="2336034"/>
            <a:ext cx="171117" cy="178537"/>
          </a:xfrm>
          <a:custGeom>
            <a:avLst/>
            <a:gdLst/>
            <a:ahLst/>
            <a:cxnLst/>
            <a:rect l="0" t="0" r="0" b="0"/>
            <a:pathLst>
              <a:path w="171117" h="178537">
                <a:moveTo>
                  <a:pt x="0" y="28547"/>
                </a:moveTo>
                <a:lnTo>
                  <a:pt x="3792" y="28547"/>
                </a:lnTo>
                <a:lnTo>
                  <a:pt x="4910" y="27753"/>
                </a:lnTo>
                <a:lnTo>
                  <a:pt x="5654" y="26430"/>
                </a:lnTo>
                <a:lnTo>
                  <a:pt x="6849" y="22396"/>
                </a:lnTo>
                <a:lnTo>
                  <a:pt x="7741" y="22065"/>
                </a:lnTo>
                <a:lnTo>
                  <a:pt x="10849" y="21697"/>
                </a:lnTo>
                <a:lnTo>
                  <a:pt x="12789" y="20805"/>
                </a:lnTo>
                <a:lnTo>
                  <a:pt x="17061" y="17698"/>
                </a:lnTo>
                <a:lnTo>
                  <a:pt x="19311" y="16552"/>
                </a:lnTo>
                <a:lnTo>
                  <a:pt x="23929" y="15278"/>
                </a:lnTo>
                <a:lnTo>
                  <a:pt x="28627" y="14712"/>
                </a:lnTo>
                <a:lnTo>
                  <a:pt x="30990" y="14561"/>
                </a:lnTo>
                <a:lnTo>
                  <a:pt x="34154" y="13667"/>
                </a:lnTo>
                <a:lnTo>
                  <a:pt x="37851" y="12277"/>
                </a:lnTo>
                <a:lnTo>
                  <a:pt x="41903" y="10556"/>
                </a:lnTo>
                <a:lnTo>
                  <a:pt x="45397" y="9409"/>
                </a:lnTo>
                <a:lnTo>
                  <a:pt x="48521" y="8645"/>
                </a:lnTo>
                <a:lnTo>
                  <a:pt x="51397" y="8135"/>
                </a:lnTo>
                <a:lnTo>
                  <a:pt x="54903" y="7002"/>
                </a:lnTo>
                <a:lnTo>
                  <a:pt x="58827" y="5452"/>
                </a:lnTo>
                <a:lnTo>
                  <a:pt x="63030" y="3625"/>
                </a:lnTo>
                <a:lnTo>
                  <a:pt x="68214" y="2407"/>
                </a:lnTo>
                <a:lnTo>
                  <a:pt x="74051" y="1595"/>
                </a:lnTo>
                <a:lnTo>
                  <a:pt x="85299" y="693"/>
                </a:lnTo>
                <a:lnTo>
                  <a:pt x="92944" y="292"/>
                </a:lnTo>
                <a:lnTo>
                  <a:pt x="101104" y="114"/>
                </a:lnTo>
                <a:lnTo>
                  <a:pt x="115485" y="0"/>
                </a:lnTo>
                <a:lnTo>
                  <a:pt x="118265" y="784"/>
                </a:lnTo>
                <a:lnTo>
                  <a:pt x="123471" y="3772"/>
                </a:lnTo>
                <a:lnTo>
                  <a:pt x="128430" y="7746"/>
                </a:lnTo>
                <a:lnTo>
                  <a:pt x="130864" y="9917"/>
                </a:lnTo>
                <a:lnTo>
                  <a:pt x="132486" y="12158"/>
                </a:lnTo>
                <a:lnTo>
                  <a:pt x="134288" y="16765"/>
                </a:lnTo>
                <a:lnTo>
                  <a:pt x="134769" y="19899"/>
                </a:lnTo>
                <a:lnTo>
                  <a:pt x="135090" y="23575"/>
                </a:lnTo>
                <a:lnTo>
                  <a:pt x="135304" y="27614"/>
                </a:lnTo>
                <a:lnTo>
                  <a:pt x="134652" y="31100"/>
                </a:lnTo>
                <a:lnTo>
                  <a:pt x="133425" y="34217"/>
                </a:lnTo>
                <a:lnTo>
                  <a:pt x="131812" y="37090"/>
                </a:lnTo>
                <a:lnTo>
                  <a:pt x="129150" y="40592"/>
                </a:lnTo>
                <a:lnTo>
                  <a:pt x="125787" y="44514"/>
                </a:lnTo>
                <a:lnTo>
                  <a:pt x="121958" y="48717"/>
                </a:lnTo>
                <a:lnTo>
                  <a:pt x="113470" y="57620"/>
                </a:lnTo>
                <a:lnTo>
                  <a:pt x="90857" y="80545"/>
                </a:lnTo>
                <a:lnTo>
                  <a:pt x="87559" y="83056"/>
                </a:lnTo>
                <a:lnTo>
                  <a:pt x="83772" y="85524"/>
                </a:lnTo>
                <a:lnTo>
                  <a:pt x="73874" y="91395"/>
                </a:lnTo>
                <a:lnTo>
                  <a:pt x="70404" y="92198"/>
                </a:lnTo>
                <a:lnTo>
                  <a:pt x="65500" y="92714"/>
                </a:lnTo>
                <a:lnTo>
                  <a:pt x="68444" y="92803"/>
                </a:lnTo>
                <a:lnTo>
                  <a:pt x="69441" y="92022"/>
                </a:lnTo>
                <a:lnTo>
                  <a:pt x="70106" y="90707"/>
                </a:lnTo>
                <a:lnTo>
                  <a:pt x="70550" y="89037"/>
                </a:lnTo>
                <a:lnTo>
                  <a:pt x="71640" y="87924"/>
                </a:lnTo>
                <a:lnTo>
                  <a:pt x="73160" y="87181"/>
                </a:lnTo>
                <a:lnTo>
                  <a:pt x="74967" y="86687"/>
                </a:lnTo>
                <a:lnTo>
                  <a:pt x="79091" y="84020"/>
                </a:lnTo>
                <a:lnTo>
                  <a:pt x="81303" y="82198"/>
                </a:lnTo>
                <a:lnTo>
                  <a:pt x="84364" y="80983"/>
                </a:lnTo>
                <a:lnTo>
                  <a:pt x="87993" y="80173"/>
                </a:lnTo>
                <a:lnTo>
                  <a:pt x="92000" y="79633"/>
                </a:lnTo>
                <a:lnTo>
                  <a:pt x="96258" y="78479"/>
                </a:lnTo>
                <a:lnTo>
                  <a:pt x="100684" y="76916"/>
                </a:lnTo>
                <a:lnTo>
                  <a:pt x="105223" y="75081"/>
                </a:lnTo>
                <a:lnTo>
                  <a:pt x="109042" y="73857"/>
                </a:lnTo>
                <a:lnTo>
                  <a:pt x="112382" y="73041"/>
                </a:lnTo>
                <a:lnTo>
                  <a:pt x="115403" y="72497"/>
                </a:lnTo>
                <a:lnTo>
                  <a:pt x="119004" y="72135"/>
                </a:lnTo>
                <a:lnTo>
                  <a:pt x="122992" y="71893"/>
                </a:lnTo>
                <a:lnTo>
                  <a:pt x="131657" y="71624"/>
                </a:lnTo>
                <a:lnTo>
                  <a:pt x="140799" y="71505"/>
                </a:lnTo>
                <a:lnTo>
                  <a:pt x="144667" y="72267"/>
                </a:lnTo>
                <a:lnTo>
                  <a:pt x="148038" y="73568"/>
                </a:lnTo>
                <a:lnTo>
                  <a:pt x="151079" y="75230"/>
                </a:lnTo>
                <a:lnTo>
                  <a:pt x="153901" y="76338"/>
                </a:lnTo>
                <a:lnTo>
                  <a:pt x="159152" y="77569"/>
                </a:lnTo>
                <a:lnTo>
                  <a:pt x="160870" y="78690"/>
                </a:lnTo>
                <a:lnTo>
                  <a:pt x="162015" y="80232"/>
                </a:lnTo>
                <a:lnTo>
                  <a:pt x="162779" y="82054"/>
                </a:lnTo>
                <a:lnTo>
                  <a:pt x="165744" y="86194"/>
                </a:lnTo>
                <a:lnTo>
                  <a:pt x="167646" y="88410"/>
                </a:lnTo>
                <a:lnTo>
                  <a:pt x="168914" y="90681"/>
                </a:lnTo>
                <a:lnTo>
                  <a:pt x="170323" y="95320"/>
                </a:lnTo>
                <a:lnTo>
                  <a:pt x="170949" y="100028"/>
                </a:lnTo>
                <a:lnTo>
                  <a:pt x="171116" y="102395"/>
                </a:lnTo>
                <a:lnTo>
                  <a:pt x="170434" y="105560"/>
                </a:lnTo>
                <a:lnTo>
                  <a:pt x="169185" y="109258"/>
                </a:lnTo>
                <a:lnTo>
                  <a:pt x="167559" y="113310"/>
                </a:lnTo>
                <a:lnTo>
                  <a:pt x="166474" y="116806"/>
                </a:lnTo>
                <a:lnTo>
                  <a:pt x="165752" y="119930"/>
                </a:lnTo>
                <a:lnTo>
                  <a:pt x="165270" y="122807"/>
                </a:lnTo>
                <a:lnTo>
                  <a:pt x="163361" y="125518"/>
                </a:lnTo>
                <a:lnTo>
                  <a:pt x="160501" y="128119"/>
                </a:lnTo>
                <a:lnTo>
                  <a:pt x="157007" y="130647"/>
                </a:lnTo>
                <a:lnTo>
                  <a:pt x="153090" y="133126"/>
                </a:lnTo>
                <a:lnTo>
                  <a:pt x="148891" y="135573"/>
                </a:lnTo>
                <a:lnTo>
                  <a:pt x="144504" y="137997"/>
                </a:lnTo>
                <a:lnTo>
                  <a:pt x="140786" y="141201"/>
                </a:lnTo>
                <a:lnTo>
                  <a:pt x="137514" y="144925"/>
                </a:lnTo>
                <a:lnTo>
                  <a:pt x="134538" y="148995"/>
                </a:lnTo>
                <a:lnTo>
                  <a:pt x="130967" y="151708"/>
                </a:lnTo>
                <a:lnTo>
                  <a:pt x="126999" y="153517"/>
                </a:lnTo>
                <a:lnTo>
                  <a:pt x="122766" y="154723"/>
                </a:lnTo>
                <a:lnTo>
                  <a:pt x="119150" y="156320"/>
                </a:lnTo>
                <a:lnTo>
                  <a:pt x="115946" y="158179"/>
                </a:lnTo>
                <a:lnTo>
                  <a:pt x="113016" y="160212"/>
                </a:lnTo>
                <a:lnTo>
                  <a:pt x="109475" y="162361"/>
                </a:lnTo>
                <a:lnTo>
                  <a:pt x="105527" y="164588"/>
                </a:lnTo>
                <a:lnTo>
                  <a:pt x="101308" y="166866"/>
                </a:lnTo>
                <a:lnTo>
                  <a:pt x="97701" y="168384"/>
                </a:lnTo>
                <a:lnTo>
                  <a:pt x="94503" y="169397"/>
                </a:lnTo>
                <a:lnTo>
                  <a:pt x="91577" y="170072"/>
                </a:lnTo>
                <a:lnTo>
                  <a:pt x="88832" y="171316"/>
                </a:lnTo>
                <a:lnTo>
                  <a:pt x="83666" y="174814"/>
                </a:lnTo>
                <a:lnTo>
                  <a:pt x="78724" y="176898"/>
                </a:lnTo>
                <a:lnTo>
                  <a:pt x="73882" y="177824"/>
                </a:lnTo>
                <a:lnTo>
                  <a:pt x="69085" y="178236"/>
                </a:lnTo>
                <a:lnTo>
                  <a:pt x="64306" y="178419"/>
                </a:lnTo>
                <a:lnTo>
                  <a:pt x="58563" y="178536"/>
                </a:lnTo>
                <a:lnTo>
                  <a:pt x="58092" y="177753"/>
                </a:lnTo>
                <a:lnTo>
                  <a:pt x="57274" y="172412"/>
                </a:lnTo>
                <a:lnTo>
                  <a:pt x="57150" y="17142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9"/>
          <p:cNvSpPr/>
          <p:nvPr/>
        </p:nvSpPr>
        <p:spPr>
          <a:xfrm>
            <a:off x="4514850" y="2493168"/>
            <a:ext cx="114301" cy="7145"/>
          </a:xfrm>
          <a:custGeom>
            <a:avLst/>
            <a:gdLst/>
            <a:ahLst/>
            <a:cxnLst/>
            <a:rect l="0" t="0" r="0" b="0"/>
            <a:pathLst>
              <a:path w="114301" h="7145">
                <a:moveTo>
                  <a:pt x="0" y="7144"/>
                </a:moveTo>
                <a:lnTo>
                  <a:pt x="40928" y="7144"/>
                </a:lnTo>
                <a:lnTo>
                  <a:pt x="44748" y="6350"/>
                </a:lnTo>
                <a:lnTo>
                  <a:pt x="48088" y="5027"/>
                </a:lnTo>
                <a:lnTo>
                  <a:pt x="51108" y="3352"/>
                </a:lnTo>
                <a:lnTo>
                  <a:pt x="55503" y="2234"/>
                </a:lnTo>
                <a:lnTo>
                  <a:pt x="60815" y="1490"/>
                </a:lnTo>
                <a:lnTo>
                  <a:pt x="66737" y="993"/>
                </a:lnTo>
                <a:lnTo>
                  <a:pt x="72273" y="662"/>
                </a:lnTo>
                <a:lnTo>
                  <a:pt x="82656" y="294"/>
                </a:lnTo>
                <a:lnTo>
                  <a:pt x="93635" y="87"/>
                </a:lnTo>
                <a:lnTo>
                  <a:pt x="1143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0"/>
          <p:cNvSpPr/>
          <p:nvPr/>
        </p:nvSpPr>
        <p:spPr>
          <a:xfrm>
            <a:off x="4636293" y="2493168"/>
            <a:ext cx="2118" cy="1"/>
          </a:xfrm>
          <a:custGeom>
            <a:avLst/>
            <a:gdLst/>
            <a:ahLst/>
            <a:cxnLst/>
            <a:rect l="0" t="0" r="0" b="0"/>
            <a:pathLst>
              <a:path w="2118" h="1">
                <a:moveTo>
                  <a:pt x="0" y="0"/>
                </a:moveTo>
                <a:lnTo>
                  <a:pt x="2117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1"/>
          <p:cNvSpPr/>
          <p:nvPr/>
        </p:nvSpPr>
        <p:spPr>
          <a:xfrm>
            <a:off x="4736306" y="2328862"/>
            <a:ext cx="207170" cy="121416"/>
          </a:xfrm>
          <a:custGeom>
            <a:avLst/>
            <a:gdLst/>
            <a:ahLst/>
            <a:cxnLst/>
            <a:rect l="0" t="0" r="0" b="0"/>
            <a:pathLst>
              <a:path w="207170" h="121416">
                <a:moveTo>
                  <a:pt x="0" y="0"/>
                </a:moveTo>
                <a:lnTo>
                  <a:pt x="3792" y="3792"/>
                </a:lnTo>
                <a:lnTo>
                  <a:pt x="4910" y="5703"/>
                </a:lnTo>
                <a:lnTo>
                  <a:pt x="5654" y="7771"/>
                </a:lnTo>
                <a:lnTo>
                  <a:pt x="6151" y="9943"/>
                </a:lnTo>
                <a:lnTo>
                  <a:pt x="6482" y="12185"/>
                </a:lnTo>
                <a:lnTo>
                  <a:pt x="6702" y="14474"/>
                </a:lnTo>
                <a:lnTo>
                  <a:pt x="6849" y="16793"/>
                </a:lnTo>
                <a:lnTo>
                  <a:pt x="7013" y="23603"/>
                </a:lnTo>
                <a:lnTo>
                  <a:pt x="7141" y="56093"/>
                </a:lnTo>
                <a:lnTo>
                  <a:pt x="6348" y="59621"/>
                </a:lnTo>
                <a:lnTo>
                  <a:pt x="5026" y="62766"/>
                </a:lnTo>
                <a:lnTo>
                  <a:pt x="3351" y="65656"/>
                </a:lnTo>
                <a:lnTo>
                  <a:pt x="2233" y="69171"/>
                </a:lnTo>
                <a:lnTo>
                  <a:pt x="1489" y="73102"/>
                </a:lnTo>
                <a:lnTo>
                  <a:pt x="993" y="77309"/>
                </a:lnTo>
                <a:lnTo>
                  <a:pt x="662" y="80908"/>
                </a:lnTo>
                <a:lnTo>
                  <a:pt x="441" y="84101"/>
                </a:lnTo>
                <a:lnTo>
                  <a:pt x="294" y="87024"/>
                </a:lnTo>
                <a:lnTo>
                  <a:pt x="131" y="92388"/>
                </a:lnTo>
                <a:lnTo>
                  <a:pt x="25" y="102299"/>
                </a:lnTo>
                <a:lnTo>
                  <a:pt x="811" y="103918"/>
                </a:lnTo>
                <a:lnTo>
                  <a:pt x="2128" y="104997"/>
                </a:lnTo>
                <a:lnTo>
                  <a:pt x="3800" y="105717"/>
                </a:lnTo>
                <a:lnTo>
                  <a:pt x="4915" y="106991"/>
                </a:lnTo>
                <a:lnTo>
                  <a:pt x="5658" y="108633"/>
                </a:lnTo>
                <a:lnTo>
                  <a:pt x="6153" y="110522"/>
                </a:lnTo>
                <a:lnTo>
                  <a:pt x="7277" y="111782"/>
                </a:lnTo>
                <a:lnTo>
                  <a:pt x="8820" y="112621"/>
                </a:lnTo>
                <a:lnTo>
                  <a:pt x="10642" y="113181"/>
                </a:lnTo>
                <a:lnTo>
                  <a:pt x="11857" y="114347"/>
                </a:lnTo>
                <a:lnTo>
                  <a:pt x="12668" y="115919"/>
                </a:lnTo>
                <a:lnTo>
                  <a:pt x="13207" y="117761"/>
                </a:lnTo>
                <a:lnTo>
                  <a:pt x="14361" y="118988"/>
                </a:lnTo>
                <a:lnTo>
                  <a:pt x="15924" y="119807"/>
                </a:lnTo>
                <a:lnTo>
                  <a:pt x="19777" y="120716"/>
                </a:lnTo>
                <a:lnTo>
                  <a:pt x="24135" y="121121"/>
                </a:lnTo>
                <a:lnTo>
                  <a:pt x="27203" y="121228"/>
                </a:lnTo>
                <a:lnTo>
                  <a:pt x="41415" y="121401"/>
                </a:lnTo>
                <a:lnTo>
                  <a:pt x="44279" y="121415"/>
                </a:lnTo>
                <a:lnTo>
                  <a:pt x="47775" y="120631"/>
                </a:lnTo>
                <a:lnTo>
                  <a:pt x="51694" y="119314"/>
                </a:lnTo>
                <a:lnTo>
                  <a:pt x="55894" y="117643"/>
                </a:lnTo>
                <a:lnTo>
                  <a:pt x="61075" y="116529"/>
                </a:lnTo>
                <a:lnTo>
                  <a:pt x="66910" y="115786"/>
                </a:lnTo>
                <a:lnTo>
                  <a:pt x="73182" y="115290"/>
                </a:lnTo>
                <a:lnTo>
                  <a:pt x="79744" y="114167"/>
                </a:lnTo>
                <a:lnTo>
                  <a:pt x="86500" y="112624"/>
                </a:lnTo>
                <a:lnTo>
                  <a:pt x="93386" y="110801"/>
                </a:lnTo>
                <a:lnTo>
                  <a:pt x="100357" y="109586"/>
                </a:lnTo>
                <a:lnTo>
                  <a:pt x="107386" y="108776"/>
                </a:lnTo>
                <a:lnTo>
                  <a:pt x="114453" y="108236"/>
                </a:lnTo>
                <a:lnTo>
                  <a:pt x="121545" y="107876"/>
                </a:lnTo>
                <a:lnTo>
                  <a:pt x="135776" y="107476"/>
                </a:lnTo>
                <a:lnTo>
                  <a:pt x="142905" y="106576"/>
                </a:lnTo>
                <a:lnTo>
                  <a:pt x="150039" y="105182"/>
                </a:lnTo>
                <a:lnTo>
                  <a:pt x="157176" y="103459"/>
                </a:lnTo>
                <a:lnTo>
                  <a:pt x="163521" y="102310"/>
                </a:lnTo>
                <a:lnTo>
                  <a:pt x="169339" y="101544"/>
                </a:lnTo>
                <a:lnTo>
                  <a:pt x="174805" y="101034"/>
                </a:lnTo>
                <a:lnTo>
                  <a:pt x="179243" y="100693"/>
                </a:lnTo>
                <a:lnTo>
                  <a:pt x="182995" y="100466"/>
                </a:lnTo>
                <a:lnTo>
                  <a:pt x="186291" y="100315"/>
                </a:lnTo>
                <a:lnTo>
                  <a:pt x="189281" y="99420"/>
                </a:lnTo>
                <a:lnTo>
                  <a:pt x="194720" y="96310"/>
                </a:lnTo>
                <a:lnTo>
                  <a:pt x="197283" y="95956"/>
                </a:lnTo>
                <a:lnTo>
                  <a:pt x="199784" y="96515"/>
                </a:lnTo>
                <a:lnTo>
                  <a:pt x="207169" y="1000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"/>
          <p:cNvSpPr/>
          <p:nvPr/>
        </p:nvSpPr>
        <p:spPr>
          <a:xfrm>
            <a:off x="4943475" y="2428875"/>
            <a:ext cx="2117" cy="1"/>
          </a:xfrm>
          <a:custGeom>
            <a:avLst/>
            <a:gdLst/>
            <a:ahLst/>
            <a:cxnLst/>
            <a:rect l="0" t="0" r="0" b="0"/>
            <a:pathLst>
              <a:path w="2117" h="1">
                <a:moveTo>
                  <a:pt x="0" y="0"/>
                </a:moveTo>
                <a:lnTo>
                  <a:pt x="2116" y="0"/>
                </a:lnTo>
                <a:close/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3"/>
          <p:cNvSpPr/>
          <p:nvPr/>
        </p:nvSpPr>
        <p:spPr>
          <a:xfrm>
            <a:off x="4886325" y="2300287"/>
            <a:ext cx="35719" cy="278607"/>
          </a:xfrm>
          <a:custGeom>
            <a:avLst/>
            <a:gdLst/>
            <a:ahLst/>
            <a:cxnLst/>
            <a:rect l="0" t="0" r="0" b="0"/>
            <a:pathLst>
              <a:path w="35719" h="278607">
                <a:moveTo>
                  <a:pt x="0" y="0"/>
                </a:moveTo>
                <a:lnTo>
                  <a:pt x="0" y="100355"/>
                </a:lnTo>
                <a:lnTo>
                  <a:pt x="794" y="107385"/>
                </a:lnTo>
                <a:lnTo>
                  <a:pt x="2116" y="114452"/>
                </a:lnTo>
                <a:lnTo>
                  <a:pt x="3792" y="121545"/>
                </a:lnTo>
                <a:lnTo>
                  <a:pt x="4909" y="128655"/>
                </a:lnTo>
                <a:lnTo>
                  <a:pt x="5654" y="135776"/>
                </a:lnTo>
                <a:lnTo>
                  <a:pt x="6150" y="142905"/>
                </a:lnTo>
                <a:lnTo>
                  <a:pt x="6481" y="150039"/>
                </a:lnTo>
                <a:lnTo>
                  <a:pt x="6849" y="164315"/>
                </a:lnTo>
                <a:lnTo>
                  <a:pt x="7741" y="170662"/>
                </a:lnTo>
                <a:lnTo>
                  <a:pt x="9129" y="176481"/>
                </a:lnTo>
                <a:lnTo>
                  <a:pt x="10848" y="181948"/>
                </a:lnTo>
                <a:lnTo>
                  <a:pt x="11995" y="187180"/>
                </a:lnTo>
                <a:lnTo>
                  <a:pt x="12759" y="192255"/>
                </a:lnTo>
                <a:lnTo>
                  <a:pt x="13268" y="197226"/>
                </a:lnTo>
                <a:lnTo>
                  <a:pt x="14402" y="202128"/>
                </a:lnTo>
                <a:lnTo>
                  <a:pt x="15951" y="206983"/>
                </a:lnTo>
                <a:lnTo>
                  <a:pt x="17777" y="211808"/>
                </a:lnTo>
                <a:lnTo>
                  <a:pt x="18995" y="216611"/>
                </a:lnTo>
                <a:lnTo>
                  <a:pt x="19807" y="221401"/>
                </a:lnTo>
                <a:lnTo>
                  <a:pt x="20349" y="226182"/>
                </a:lnTo>
                <a:lnTo>
                  <a:pt x="21503" y="230163"/>
                </a:lnTo>
                <a:lnTo>
                  <a:pt x="23066" y="233611"/>
                </a:lnTo>
                <a:lnTo>
                  <a:pt x="24902" y="236703"/>
                </a:lnTo>
                <a:lnTo>
                  <a:pt x="26126" y="240352"/>
                </a:lnTo>
                <a:lnTo>
                  <a:pt x="26942" y="244372"/>
                </a:lnTo>
                <a:lnTo>
                  <a:pt x="27849" y="252279"/>
                </a:lnTo>
                <a:lnTo>
                  <a:pt x="28359" y="260398"/>
                </a:lnTo>
                <a:lnTo>
                  <a:pt x="28546" y="267595"/>
                </a:lnTo>
                <a:lnTo>
                  <a:pt x="28566" y="274109"/>
                </a:lnTo>
                <a:lnTo>
                  <a:pt x="29363" y="275608"/>
                </a:lnTo>
                <a:lnTo>
                  <a:pt x="30688" y="276608"/>
                </a:lnTo>
                <a:lnTo>
                  <a:pt x="35718" y="2786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"/>
          <p:cNvSpPr/>
          <p:nvPr/>
        </p:nvSpPr>
        <p:spPr>
          <a:xfrm>
            <a:off x="5057775" y="2414587"/>
            <a:ext cx="207169" cy="185739"/>
          </a:xfrm>
          <a:custGeom>
            <a:avLst/>
            <a:gdLst/>
            <a:ahLst/>
            <a:cxnLst/>
            <a:rect l="0" t="0" r="0" b="0"/>
            <a:pathLst>
              <a:path w="207169" h="185739">
                <a:moveTo>
                  <a:pt x="0" y="0"/>
                </a:moveTo>
                <a:lnTo>
                  <a:pt x="3792" y="3792"/>
                </a:lnTo>
                <a:lnTo>
                  <a:pt x="4909" y="5703"/>
                </a:lnTo>
                <a:lnTo>
                  <a:pt x="6150" y="9943"/>
                </a:lnTo>
                <a:lnTo>
                  <a:pt x="8819" y="14474"/>
                </a:lnTo>
                <a:lnTo>
                  <a:pt x="13444" y="19926"/>
                </a:lnTo>
                <a:lnTo>
                  <a:pt x="20792" y="27642"/>
                </a:lnTo>
                <a:lnTo>
                  <a:pt x="24179" y="31922"/>
                </a:lnTo>
                <a:lnTo>
                  <a:pt x="27232" y="36362"/>
                </a:lnTo>
                <a:lnTo>
                  <a:pt x="30061" y="40910"/>
                </a:lnTo>
                <a:lnTo>
                  <a:pt x="33534" y="44736"/>
                </a:lnTo>
                <a:lnTo>
                  <a:pt x="37437" y="48080"/>
                </a:lnTo>
                <a:lnTo>
                  <a:pt x="41627" y="51103"/>
                </a:lnTo>
                <a:lnTo>
                  <a:pt x="45213" y="54707"/>
                </a:lnTo>
                <a:lnTo>
                  <a:pt x="48398" y="58696"/>
                </a:lnTo>
                <a:lnTo>
                  <a:pt x="51316" y="62943"/>
                </a:lnTo>
                <a:lnTo>
                  <a:pt x="54848" y="67362"/>
                </a:lnTo>
                <a:lnTo>
                  <a:pt x="58790" y="71896"/>
                </a:lnTo>
                <a:lnTo>
                  <a:pt x="63006" y="76505"/>
                </a:lnTo>
                <a:lnTo>
                  <a:pt x="68197" y="81166"/>
                </a:lnTo>
                <a:lnTo>
                  <a:pt x="74040" y="85861"/>
                </a:lnTo>
                <a:lnTo>
                  <a:pt x="80316" y="90578"/>
                </a:lnTo>
                <a:lnTo>
                  <a:pt x="86088" y="94517"/>
                </a:lnTo>
                <a:lnTo>
                  <a:pt x="91523" y="97936"/>
                </a:lnTo>
                <a:lnTo>
                  <a:pt x="96734" y="101010"/>
                </a:lnTo>
                <a:lnTo>
                  <a:pt x="101795" y="104646"/>
                </a:lnTo>
                <a:lnTo>
                  <a:pt x="106757" y="108658"/>
                </a:lnTo>
                <a:lnTo>
                  <a:pt x="111653" y="112920"/>
                </a:lnTo>
                <a:lnTo>
                  <a:pt x="116504" y="116555"/>
                </a:lnTo>
                <a:lnTo>
                  <a:pt x="121325" y="119772"/>
                </a:lnTo>
                <a:lnTo>
                  <a:pt x="126127" y="122710"/>
                </a:lnTo>
                <a:lnTo>
                  <a:pt x="144262" y="134431"/>
                </a:lnTo>
                <a:lnTo>
                  <a:pt x="149356" y="138039"/>
                </a:lnTo>
                <a:lnTo>
                  <a:pt x="153546" y="141239"/>
                </a:lnTo>
                <a:lnTo>
                  <a:pt x="157133" y="144165"/>
                </a:lnTo>
                <a:lnTo>
                  <a:pt x="161111" y="146910"/>
                </a:lnTo>
                <a:lnTo>
                  <a:pt x="165351" y="149534"/>
                </a:lnTo>
                <a:lnTo>
                  <a:pt x="169765" y="152077"/>
                </a:lnTo>
                <a:lnTo>
                  <a:pt x="173501" y="154566"/>
                </a:lnTo>
                <a:lnTo>
                  <a:pt x="179770" y="159448"/>
                </a:lnTo>
                <a:lnTo>
                  <a:pt x="185201" y="164264"/>
                </a:lnTo>
                <a:lnTo>
                  <a:pt x="190262" y="169050"/>
                </a:lnTo>
                <a:lnTo>
                  <a:pt x="207168" y="18573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"/>
          <p:cNvSpPr/>
          <p:nvPr/>
        </p:nvSpPr>
        <p:spPr>
          <a:xfrm>
            <a:off x="5122068" y="2414587"/>
            <a:ext cx="92870" cy="178595"/>
          </a:xfrm>
          <a:custGeom>
            <a:avLst/>
            <a:gdLst/>
            <a:ahLst/>
            <a:cxnLst/>
            <a:rect l="0" t="0" r="0" b="0"/>
            <a:pathLst>
              <a:path w="92870" h="178595">
                <a:moveTo>
                  <a:pt x="92869" y="0"/>
                </a:moveTo>
                <a:lnTo>
                  <a:pt x="92869" y="9943"/>
                </a:lnTo>
                <a:lnTo>
                  <a:pt x="92075" y="11391"/>
                </a:lnTo>
                <a:lnTo>
                  <a:pt x="90752" y="12357"/>
                </a:lnTo>
                <a:lnTo>
                  <a:pt x="89077" y="13000"/>
                </a:lnTo>
                <a:lnTo>
                  <a:pt x="87959" y="15017"/>
                </a:lnTo>
                <a:lnTo>
                  <a:pt x="87215" y="17949"/>
                </a:lnTo>
                <a:lnTo>
                  <a:pt x="86718" y="21491"/>
                </a:lnTo>
                <a:lnTo>
                  <a:pt x="85593" y="24646"/>
                </a:lnTo>
                <a:lnTo>
                  <a:pt x="84050" y="27543"/>
                </a:lnTo>
                <a:lnTo>
                  <a:pt x="82227" y="30268"/>
                </a:lnTo>
                <a:lnTo>
                  <a:pt x="80218" y="33673"/>
                </a:lnTo>
                <a:lnTo>
                  <a:pt x="78085" y="37530"/>
                </a:lnTo>
                <a:lnTo>
                  <a:pt x="73598" y="46049"/>
                </a:lnTo>
                <a:lnTo>
                  <a:pt x="54760" y="83375"/>
                </a:lnTo>
                <a:lnTo>
                  <a:pt x="51589" y="88921"/>
                </a:lnTo>
                <a:lnTo>
                  <a:pt x="47886" y="94999"/>
                </a:lnTo>
                <a:lnTo>
                  <a:pt x="43830" y="101433"/>
                </a:lnTo>
                <a:lnTo>
                  <a:pt x="40333" y="107310"/>
                </a:lnTo>
                <a:lnTo>
                  <a:pt x="37208" y="112815"/>
                </a:lnTo>
                <a:lnTo>
                  <a:pt x="34330" y="118072"/>
                </a:lnTo>
                <a:lnTo>
                  <a:pt x="31618" y="122371"/>
                </a:lnTo>
                <a:lnTo>
                  <a:pt x="29016" y="126031"/>
                </a:lnTo>
                <a:lnTo>
                  <a:pt x="26488" y="129264"/>
                </a:lnTo>
                <a:lnTo>
                  <a:pt x="24009" y="133007"/>
                </a:lnTo>
                <a:lnTo>
                  <a:pt x="21562" y="137090"/>
                </a:lnTo>
                <a:lnTo>
                  <a:pt x="19137" y="141400"/>
                </a:lnTo>
                <a:lnTo>
                  <a:pt x="16727" y="145066"/>
                </a:lnTo>
                <a:lnTo>
                  <a:pt x="14327" y="148305"/>
                </a:lnTo>
                <a:lnTo>
                  <a:pt x="11932" y="151257"/>
                </a:lnTo>
                <a:lnTo>
                  <a:pt x="9272" y="156655"/>
                </a:lnTo>
                <a:lnTo>
                  <a:pt x="8563" y="159205"/>
                </a:lnTo>
                <a:lnTo>
                  <a:pt x="7296" y="161699"/>
                </a:lnTo>
                <a:lnTo>
                  <a:pt x="5658" y="164156"/>
                </a:lnTo>
                <a:lnTo>
                  <a:pt x="1118" y="170009"/>
                </a:lnTo>
                <a:lnTo>
                  <a:pt x="497" y="172926"/>
                </a:lnTo>
                <a:lnTo>
                  <a:pt x="0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"/>
          <p:cNvSpPr/>
          <p:nvPr/>
        </p:nvSpPr>
        <p:spPr>
          <a:xfrm>
            <a:off x="5329237" y="2286095"/>
            <a:ext cx="164307" cy="135628"/>
          </a:xfrm>
          <a:custGeom>
            <a:avLst/>
            <a:gdLst/>
            <a:ahLst/>
            <a:cxnLst/>
            <a:rect l="0" t="0" r="0" b="0"/>
            <a:pathLst>
              <a:path w="164307" h="135628">
                <a:moveTo>
                  <a:pt x="0" y="21336"/>
                </a:moveTo>
                <a:lnTo>
                  <a:pt x="10642" y="10694"/>
                </a:lnTo>
                <a:lnTo>
                  <a:pt x="12651" y="9479"/>
                </a:lnTo>
                <a:lnTo>
                  <a:pt x="20064" y="6975"/>
                </a:lnTo>
                <a:lnTo>
                  <a:pt x="23695" y="5412"/>
                </a:lnTo>
                <a:lnTo>
                  <a:pt x="27703" y="3576"/>
                </a:lnTo>
                <a:lnTo>
                  <a:pt x="31169" y="2352"/>
                </a:lnTo>
                <a:lnTo>
                  <a:pt x="34273" y="1536"/>
                </a:lnTo>
                <a:lnTo>
                  <a:pt x="37136" y="992"/>
                </a:lnTo>
                <a:lnTo>
                  <a:pt x="40632" y="630"/>
                </a:lnTo>
                <a:lnTo>
                  <a:pt x="44551" y="388"/>
                </a:lnTo>
                <a:lnTo>
                  <a:pt x="52344" y="119"/>
                </a:lnTo>
                <a:lnTo>
                  <a:pt x="58454" y="0"/>
                </a:lnTo>
                <a:lnTo>
                  <a:pt x="61194" y="762"/>
                </a:lnTo>
                <a:lnTo>
                  <a:pt x="63815" y="2064"/>
                </a:lnTo>
                <a:lnTo>
                  <a:pt x="66356" y="3725"/>
                </a:lnTo>
                <a:lnTo>
                  <a:pt x="69637" y="5627"/>
                </a:lnTo>
                <a:lnTo>
                  <a:pt x="77517" y="9856"/>
                </a:lnTo>
                <a:lnTo>
                  <a:pt x="81047" y="12095"/>
                </a:lnTo>
                <a:lnTo>
                  <a:pt x="84194" y="14382"/>
                </a:lnTo>
                <a:lnTo>
                  <a:pt x="87085" y="16700"/>
                </a:lnTo>
                <a:lnTo>
                  <a:pt x="89013" y="19039"/>
                </a:lnTo>
                <a:lnTo>
                  <a:pt x="90298" y="21392"/>
                </a:lnTo>
                <a:lnTo>
                  <a:pt x="91155" y="23755"/>
                </a:lnTo>
                <a:lnTo>
                  <a:pt x="91726" y="26123"/>
                </a:lnTo>
                <a:lnTo>
                  <a:pt x="92107" y="28496"/>
                </a:lnTo>
                <a:lnTo>
                  <a:pt x="92361" y="30872"/>
                </a:lnTo>
                <a:lnTo>
                  <a:pt x="92530" y="34043"/>
                </a:lnTo>
                <a:lnTo>
                  <a:pt x="92718" y="41800"/>
                </a:lnTo>
                <a:lnTo>
                  <a:pt x="91975" y="46091"/>
                </a:lnTo>
                <a:lnTo>
                  <a:pt x="90685" y="50539"/>
                </a:lnTo>
                <a:lnTo>
                  <a:pt x="89032" y="55092"/>
                </a:lnTo>
                <a:lnTo>
                  <a:pt x="86342" y="58921"/>
                </a:lnTo>
                <a:lnTo>
                  <a:pt x="82962" y="62268"/>
                </a:lnTo>
                <a:lnTo>
                  <a:pt x="79120" y="65293"/>
                </a:lnTo>
                <a:lnTo>
                  <a:pt x="75766" y="68897"/>
                </a:lnTo>
                <a:lnTo>
                  <a:pt x="72735" y="72887"/>
                </a:lnTo>
                <a:lnTo>
                  <a:pt x="69921" y="77134"/>
                </a:lnTo>
                <a:lnTo>
                  <a:pt x="67252" y="80760"/>
                </a:lnTo>
                <a:lnTo>
                  <a:pt x="64678" y="83970"/>
                </a:lnTo>
                <a:lnTo>
                  <a:pt x="62169" y="86905"/>
                </a:lnTo>
                <a:lnTo>
                  <a:pt x="59702" y="90448"/>
                </a:lnTo>
                <a:lnTo>
                  <a:pt x="57264" y="94398"/>
                </a:lnTo>
                <a:lnTo>
                  <a:pt x="54845" y="98619"/>
                </a:lnTo>
                <a:lnTo>
                  <a:pt x="52438" y="102227"/>
                </a:lnTo>
                <a:lnTo>
                  <a:pt x="50040" y="105426"/>
                </a:lnTo>
                <a:lnTo>
                  <a:pt x="47647" y="108352"/>
                </a:lnTo>
                <a:lnTo>
                  <a:pt x="45259" y="110303"/>
                </a:lnTo>
                <a:lnTo>
                  <a:pt x="42873" y="111603"/>
                </a:lnTo>
                <a:lnTo>
                  <a:pt x="40488" y="112470"/>
                </a:lnTo>
                <a:lnTo>
                  <a:pt x="38898" y="113842"/>
                </a:lnTo>
                <a:lnTo>
                  <a:pt x="37839" y="115551"/>
                </a:lnTo>
                <a:lnTo>
                  <a:pt x="36138" y="120203"/>
                </a:lnTo>
                <a:lnTo>
                  <a:pt x="35905" y="122956"/>
                </a:lnTo>
                <a:lnTo>
                  <a:pt x="35755" y="127398"/>
                </a:lnTo>
                <a:lnTo>
                  <a:pt x="35730" y="131960"/>
                </a:lnTo>
                <a:lnTo>
                  <a:pt x="37314" y="133186"/>
                </a:lnTo>
                <a:lnTo>
                  <a:pt x="39957" y="134002"/>
                </a:lnTo>
                <a:lnTo>
                  <a:pt x="43307" y="134547"/>
                </a:lnTo>
                <a:lnTo>
                  <a:pt x="46334" y="134910"/>
                </a:lnTo>
                <a:lnTo>
                  <a:pt x="49145" y="135152"/>
                </a:lnTo>
                <a:lnTo>
                  <a:pt x="51814" y="135313"/>
                </a:lnTo>
                <a:lnTo>
                  <a:pt x="56895" y="135493"/>
                </a:lnTo>
                <a:lnTo>
                  <a:pt x="66335" y="135593"/>
                </a:lnTo>
                <a:lnTo>
                  <a:pt x="83747" y="135627"/>
                </a:lnTo>
                <a:lnTo>
                  <a:pt x="88375" y="134837"/>
                </a:lnTo>
                <a:lnTo>
                  <a:pt x="93048" y="133515"/>
                </a:lnTo>
                <a:lnTo>
                  <a:pt x="97751" y="131841"/>
                </a:lnTo>
                <a:lnTo>
                  <a:pt x="103267" y="130725"/>
                </a:lnTo>
                <a:lnTo>
                  <a:pt x="109326" y="129980"/>
                </a:lnTo>
                <a:lnTo>
                  <a:pt x="115746" y="129484"/>
                </a:lnTo>
                <a:lnTo>
                  <a:pt x="121614" y="129154"/>
                </a:lnTo>
                <a:lnTo>
                  <a:pt x="132368" y="128786"/>
                </a:lnTo>
                <a:lnTo>
                  <a:pt x="154917" y="128531"/>
                </a:lnTo>
                <a:lnTo>
                  <a:pt x="164306" y="12849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7"/>
          <p:cNvSpPr/>
          <p:nvPr/>
        </p:nvSpPr>
        <p:spPr>
          <a:xfrm>
            <a:off x="5729313" y="2357437"/>
            <a:ext cx="42838" cy="221457"/>
          </a:xfrm>
          <a:custGeom>
            <a:avLst/>
            <a:gdLst/>
            <a:ahLst/>
            <a:cxnLst/>
            <a:rect l="0" t="0" r="0" b="0"/>
            <a:pathLst>
              <a:path w="42838" h="221457">
                <a:moveTo>
                  <a:pt x="7118" y="0"/>
                </a:moveTo>
                <a:lnTo>
                  <a:pt x="7118" y="10642"/>
                </a:lnTo>
                <a:lnTo>
                  <a:pt x="6324" y="12651"/>
                </a:lnTo>
                <a:lnTo>
                  <a:pt x="5001" y="14784"/>
                </a:lnTo>
                <a:lnTo>
                  <a:pt x="3326" y="17000"/>
                </a:lnTo>
                <a:lnTo>
                  <a:pt x="2208" y="20064"/>
                </a:lnTo>
                <a:lnTo>
                  <a:pt x="1463" y="23695"/>
                </a:lnTo>
                <a:lnTo>
                  <a:pt x="967" y="27703"/>
                </a:lnTo>
                <a:lnTo>
                  <a:pt x="636" y="31962"/>
                </a:lnTo>
                <a:lnTo>
                  <a:pt x="415" y="36390"/>
                </a:lnTo>
                <a:lnTo>
                  <a:pt x="170" y="45542"/>
                </a:lnTo>
                <a:lnTo>
                  <a:pt x="0" y="72888"/>
                </a:lnTo>
                <a:lnTo>
                  <a:pt x="785" y="78754"/>
                </a:lnTo>
                <a:lnTo>
                  <a:pt x="2102" y="84253"/>
                </a:lnTo>
                <a:lnTo>
                  <a:pt x="3774" y="89506"/>
                </a:lnTo>
                <a:lnTo>
                  <a:pt x="4889" y="95390"/>
                </a:lnTo>
                <a:lnTo>
                  <a:pt x="5632" y="101693"/>
                </a:lnTo>
                <a:lnTo>
                  <a:pt x="6127" y="108277"/>
                </a:lnTo>
                <a:lnTo>
                  <a:pt x="7251" y="114253"/>
                </a:lnTo>
                <a:lnTo>
                  <a:pt x="8794" y="119825"/>
                </a:lnTo>
                <a:lnTo>
                  <a:pt x="10616" y="125127"/>
                </a:lnTo>
                <a:lnTo>
                  <a:pt x="11831" y="131043"/>
                </a:lnTo>
                <a:lnTo>
                  <a:pt x="12642" y="137368"/>
                </a:lnTo>
                <a:lnTo>
                  <a:pt x="13181" y="143966"/>
                </a:lnTo>
                <a:lnTo>
                  <a:pt x="14335" y="149953"/>
                </a:lnTo>
                <a:lnTo>
                  <a:pt x="15898" y="155531"/>
                </a:lnTo>
                <a:lnTo>
                  <a:pt x="17734" y="160837"/>
                </a:lnTo>
                <a:lnTo>
                  <a:pt x="18958" y="165963"/>
                </a:lnTo>
                <a:lnTo>
                  <a:pt x="19774" y="170967"/>
                </a:lnTo>
                <a:lnTo>
                  <a:pt x="20317" y="175890"/>
                </a:lnTo>
                <a:lnTo>
                  <a:pt x="21474" y="180760"/>
                </a:lnTo>
                <a:lnTo>
                  <a:pt x="23038" y="185594"/>
                </a:lnTo>
                <a:lnTo>
                  <a:pt x="24876" y="190404"/>
                </a:lnTo>
                <a:lnTo>
                  <a:pt x="26894" y="194405"/>
                </a:lnTo>
                <a:lnTo>
                  <a:pt x="29033" y="197866"/>
                </a:lnTo>
                <a:lnTo>
                  <a:pt x="31253" y="200967"/>
                </a:lnTo>
                <a:lnTo>
                  <a:pt x="33527" y="203828"/>
                </a:lnTo>
                <a:lnTo>
                  <a:pt x="35836" y="206529"/>
                </a:lnTo>
                <a:lnTo>
                  <a:pt x="38170" y="209124"/>
                </a:lnTo>
                <a:lnTo>
                  <a:pt x="39725" y="211647"/>
                </a:lnTo>
                <a:lnTo>
                  <a:pt x="40762" y="214123"/>
                </a:lnTo>
                <a:lnTo>
                  <a:pt x="42837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8"/>
          <p:cNvSpPr/>
          <p:nvPr/>
        </p:nvSpPr>
        <p:spPr>
          <a:xfrm>
            <a:off x="5629275" y="2464621"/>
            <a:ext cx="221457" cy="14261"/>
          </a:xfrm>
          <a:custGeom>
            <a:avLst/>
            <a:gdLst/>
            <a:ahLst/>
            <a:cxnLst/>
            <a:rect l="0" t="0" r="0" b="0"/>
            <a:pathLst>
              <a:path w="221457" h="14261">
                <a:moveTo>
                  <a:pt x="0" y="14260"/>
                </a:moveTo>
                <a:lnTo>
                  <a:pt x="6150" y="8109"/>
                </a:lnTo>
                <a:lnTo>
                  <a:pt x="8069" y="6984"/>
                </a:lnTo>
                <a:lnTo>
                  <a:pt x="14434" y="3618"/>
                </a:lnTo>
                <a:lnTo>
                  <a:pt x="17560" y="2403"/>
                </a:lnTo>
                <a:lnTo>
                  <a:pt x="20438" y="1592"/>
                </a:lnTo>
                <a:lnTo>
                  <a:pt x="23150" y="1052"/>
                </a:lnTo>
                <a:lnTo>
                  <a:pt x="27340" y="692"/>
                </a:lnTo>
                <a:lnTo>
                  <a:pt x="32513" y="452"/>
                </a:lnTo>
                <a:lnTo>
                  <a:pt x="50343" y="67"/>
                </a:lnTo>
                <a:lnTo>
                  <a:pt x="66510" y="0"/>
                </a:lnTo>
                <a:lnTo>
                  <a:pt x="72121" y="785"/>
                </a:lnTo>
                <a:lnTo>
                  <a:pt x="77449" y="2102"/>
                </a:lnTo>
                <a:lnTo>
                  <a:pt x="82589" y="3773"/>
                </a:lnTo>
                <a:lnTo>
                  <a:pt x="88397" y="4887"/>
                </a:lnTo>
                <a:lnTo>
                  <a:pt x="94650" y="5630"/>
                </a:lnTo>
                <a:lnTo>
                  <a:pt x="101200" y="6126"/>
                </a:lnTo>
                <a:lnTo>
                  <a:pt x="107154" y="6456"/>
                </a:lnTo>
                <a:lnTo>
                  <a:pt x="118003" y="6823"/>
                </a:lnTo>
                <a:lnTo>
                  <a:pt x="137903" y="7058"/>
                </a:lnTo>
                <a:lnTo>
                  <a:pt x="221456" y="711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"/>
          <p:cNvSpPr/>
          <p:nvPr/>
        </p:nvSpPr>
        <p:spPr>
          <a:xfrm>
            <a:off x="5936456" y="2328862"/>
            <a:ext cx="28576" cy="221457"/>
          </a:xfrm>
          <a:custGeom>
            <a:avLst/>
            <a:gdLst/>
            <a:ahLst/>
            <a:cxnLst/>
            <a:rect l="0" t="0" r="0" b="0"/>
            <a:pathLst>
              <a:path w="28576" h="221457">
                <a:moveTo>
                  <a:pt x="0" y="0"/>
                </a:moveTo>
                <a:lnTo>
                  <a:pt x="0" y="22943"/>
                </a:lnTo>
                <a:lnTo>
                  <a:pt x="794" y="26408"/>
                </a:lnTo>
                <a:lnTo>
                  <a:pt x="2117" y="30305"/>
                </a:lnTo>
                <a:lnTo>
                  <a:pt x="3792" y="34491"/>
                </a:lnTo>
                <a:lnTo>
                  <a:pt x="4910" y="38869"/>
                </a:lnTo>
                <a:lnTo>
                  <a:pt x="5654" y="43375"/>
                </a:lnTo>
                <a:lnTo>
                  <a:pt x="6151" y="47967"/>
                </a:lnTo>
                <a:lnTo>
                  <a:pt x="6482" y="52615"/>
                </a:lnTo>
                <a:lnTo>
                  <a:pt x="6702" y="57302"/>
                </a:lnTo>
                <a:lnTo>
                  <a:pt x="6849" y="62014"/>
                </a:lnTo>
                <a:lnTo>
                  <a:pt x="7741" y="67536"/>
                </a:lnTo>
                <a:lnTo>
                  <a:pt x="9129" y="73599"/>
                </a:lnTo>
                <a:lnTo>
                  <a:pt x="10849" y="80022"/>
                </a:lnTo>
                <a:lnTo>
                  <a:pt x="11995" y="85892"/>
                </a:lnTo>
                <a:lnTo>
                  <a:pt x="12759" y="91393"/>
                </a:lnTo>
                <a:lnTo>
                  <a:pt x="13269" y="96647"/>
                </a:lnTo>
                <a:lnTo>
                  <a:pt x="13608" y="102531"/>
                </a:lnTo>
                <a:lnTo>
                  <a:pt x="13986" y="115420"/>
                </a:lnTo>
                <a:lnTo>
                  <a:pt x="14198" y="132271"/>
                </a:lnTo>
                <a:lnTo>
                  <a:pt x="15021" y="137393"/>
                </a:lnTo>
                <a:lnTo>
                  <a:pt x="16365" y="142395"/>
                </a:lnTo>
                <a:lnTo>
                  <a:pt x="18053" y="147318"/>
                </a:lnTo>
                <a:lnTo>
                  <a:pt x="19179" y="152187"/>
                </a:lnTo>
                <a:lnTo>
                  <a:pt x="19930" y="157020"/>
                </a:lnTo>
                <a:lnTo>
                  <a:pt x="20430" y="161830"/>
                </a:lnTo>
                <a:lnTo>
                  <a:pt x="20764" y="165831"/>
                </a:lnTo>
                <a:lnTo>
                  <a:pt x="21135" y="172392"/>
                </a:lnTo>
                <a:lnTo>
                  <a:pt x="21299" y="180071"/>
                </a:lnTo>
                <a:lnTo>
                  <a:pt x="21343" y="184341"/>
                </a:lnTo>
                <a:lnTo>
                  <a:pt x="22166" y="187982"/>
                </a:lnTo>
                <a:lnTo>
                  <a:pt x="23509" y="191202"/>
                </a:lnTo>
                <a:lnTo>
                  <a:pt x="25197" y="194143"/>
                </a:lnTo>
                <a:lnTo>
                  <a:pt x="26323" y="196898"/>
                </a:lnTo>
                <a:lnTo>
                  <a:pt x="27074" y="199528"/>
                </a:lnTo>
                <a:lnTo>
                  <a:pt x="27908" y="204566"/>
                </a:lnTo>
                <a:lnTo>
                  <a:pt x="28278" y="209452"/>
                </a:lnTo>
                <a:lnTo>
                  <a:pt x="28443" y="214269"/>
                </a:lnTo>
                <a:lnTo>
                  <a:pt x="28575" y="2214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0"/>
          <p:cNvSpPr/>
          <p:nvPr/>
        </p:nvSpPr>
        <p:spPr>
          <a:xfrm>
            <a:off x="6015037" y="2307559"/>
            <a:ext cx="175224" cy="242339"/>
          </a:xfrm>
          <a:custGeom>
            <a:avLst/>
            <a:gdLst/>
            <a:ahLst/>
            <a:cxnLst/>
            <a:rect l="0" t="0" r="0" b="0"/>
            <a:pathLst>
              <a:path w="175224" h="242339">
                <a:moveTo>
                  <a:pt x="57150" y="42734"/>
                </a:moveTo>
                <a:lnTo>
                  <a:pt x="57150" y="35885"/>
                </a:lnTo>
                <a:lnTo>
                  <a:pt x="52240" y="35649"/>
                </a:lnTo>
                <a:lnTo>
                  <a:pt x="50300" y="35598"/>
                </a:lnTo>
                <a:lnTo>
                  <a:pt x="50093" y="39385"/>
                </a:lnTo>
                <a:lnTo>
                  <a:pt x="47928" y="45479"/>
                </a:lnTo>
                <a:lnTo>
                  <a:pt x="46240" y="49327"/>
                </a:lnTo>
                <a:lnTo>
                  <a:pt x="42247" y="57835"/>
                </a:lnTo>
                <a:lnTo>
                  <a:pt x="33216" y="76233"/>
                </a:lnTo>
                <a:lnTo>
                  <a:pt x="31669" y="80941"/>
                </a:lnTo>
                <a:lnTo>
                  <a:pt x="30638" y="85668"/>
                </a:lnTo>
                <a:lnTo>
                  <a:pt x="29950" y="90407"/>
                </a:lnTo>
                <a:lnTo>
                  <a:pt x="28698" y="95154"/>
                </a:lnTo>
                <a:lnTo>
                  <a:pt x="27069" y="99905"/>
                </a:lnTo>
                <a:lnTo>
                  <a:pt x="25190" y="104661"/>
                </a:lnTo>
                <a:lnTo>
                  <a:pt x="23937" y="110212"/>
                </a:lnTo>
                <a:lnTo>
                  <a:pt x="23102" y="116295"/>
                </a:lnTo>
                <a:lnTo>
                  <a:pt x="22545" y="122731"/>
                </a:lnTo>
                <a:lnTo>
                  <a:pt x="22174" y="128609"/>
                </a:lnTo>
                <a:lnTo>
                  <a:pt x="21761" y="139374"/>
                </a:lnTo>
                <a:lnTo>
                  <a:pt x="21496" y="164129"/>
                </a:lnTo>
                <a:lnTo>
                  <a:pt x="21440" y="190052"/>
                </a:lnTo>
                <a:lnTo>
                  <a:pt x="22231" y="194921"/>
                </a:lnTo>
                <a:lnTo>
                  <a:pt x="23552" y="199755"/>
                </a:lnTo>
                <a:lnTo>
                  <a:pt x="25226" y="204564"/>
                </a:lnTo>
                <a:lnTo>
                  <a:pt x="29203" y="212025"/>
                </a:lnTo>
                <a:lnTo>
                  <a:pt x="33617" y="217987"/>
                </a:lnTo>
                <a:lnTo>
                  <a:pt x="38224" y="223283"/>
                </a:lnTo>
                <a:lnTo>
                  <a:pt x="41358" y="225806"/>
                </a:lnTo>
                <a:lnTo>
                  <a:pt x="45034" y="228282"/>
                </a:lnTo>
                <a:lnTo>
                  <a:pt x="49073" y="230727"/>
                </a:lnTo>
                <a:lnTo>
                  <a:pt x="52559" y="233150"/>
                </a:lnTo>
                <a:lnTo>
                  <a:pt x="55677" y="235559"/>
                </a:lnTo>
                <a:lnTo>
                  <a:pt x="58549" y="237959"/>
                </a:lnTo>
                <a:lnTo>
                  <a:pt x="62052" y="239559"/>
                </a:lnTo>
                <a:lnTo>
                  <a:pt x="65974" y="240626"/>
                </a:lnTo>
                <a:lnTo>
                  <a:pt x="70176" y="241337"/>
                </a:lnTo>
                <a:lnTo>
                  <a:pt x="74566" y="241811"/>
                </a:lnTo>
                <a:lnTo>
                  <a:pt x="79079" y="242127"/>
                </a:lnTo>
                <a:lnTo>
                  <a:pt x="83676" y="242338"/>
                </a:lnTo>
                <a:lnTo>
                  <a:pt x="88328" y="241685"/>
                </a:lnTo>
                <a:lnTo>
                  <a:pt x="93016" y="240455"/>
                </a:lnTo>
                <a:lnTo>
                  <a:pt x="97730" y="238842"/>
                </a:lnTo>
                <a:lnTo>
                  <a:pt x="102460" y="236973"/>
                </a:lnTo>
                <a:lnTo>
                  <a:pt x="107200" y="234933"/>
                </a:lnTo>
                <a:lnTo>
                  <a:pt x="111948" y="232779"/>
                </a:lnTo>
                <a:lnTo>
                  <a:pt x="115907" y="230550"/>
                </a:lnTo>
                <a:lnTo>
                  <a:pt x="119340" y="228269"/>
                </a:lnTo>
                <a:lnTo>
                  <a:pt x="122423" y="225956"/>
                </a:lnTo>
                <a:lnTo>
                  <a:pt x="126065" y="222826"/>
                </a:lnTo>
                <a:lnTo>
                  <a:pt x="130081" y="219151"/>
                </a:lnTo>
                <a:lnTo>
                  <a:pt x="134346" y="215114"/>
                </a:lnTo>
                <a:lnTo>
                  <a:pt x="137982" y="210836"/>
                </a:lnTo>
                <a:lnTo>
                  <a:pt x="141201" y="206396"/>
                </a:lnTo>
                <a:lnTo>
                  <a:pt x="144140" y="201848"/>
                </a:lnTo>
                <a:lnTo>
                  <a:pt x="147687" y="197229"/>
                </a:lnTo>
                <a:lnTo>
                  <a:pt x="151640" y="192562"/>
                </a:lnTo>
                <a:lnTo>
                  <a:pt x="155861" y="187863"/>
                </a:lnTo>
                <a:lnTo>
                  <a:pt x="159470" y="183143"/>
                </a:lnTo>
                <a:lnTo>
                  <a:pt x="162670" y="178409"/>
                </a:lnTo>
                <a:lnTo>
                  <a:pt x="165597" y="173665"/>
                </a:lnTo>
                <a:lnTo>
                  <a:pt x="167548" y="168915"/>
                </a:lnTo>
                <a:lnTo>
                  <a:pt x="168849" y="164161"/>
                </a:lnTo>
                <a:lnTo>
                  <a:pt x="169716" y="159404"/>
                </a:lnTo>
                <a:lnTo>
                  <a:pt x="171088" y="153852"/>
                </a:lnTo>
                <a:lnTo>
                  <a:pt x="172796" y="147769"/>
                </a:lnTo>
                <a:lnTo>
                  <a:pt x="174729" y="141332"/>
                </a:lnTo>
                <a:lnTo>
                  <a:pt x="175223" y="135454"/>
                </a:lnTo>
                <a:lnTo>
                  <a:pt x="174759" y="129947"/>
                </a:lnTo>
                <a:lnTo>
                  <a:pt x="173656" y="124689"/>
                </a:lnTo>
                <a:lnTo>
                  <a:pt x="172921" y="118802"/>
                </a:lnTo>
                <a:lnTo>
                  <a:pt x="172431" y="112496"/>
                </a:lnTo>
                <a:lnTo>
                  <a:pt x="172103" y="105911"/>
                </a:lnTo>
                <a:lnTo>
                  <a:pt x="171092" y="99140"/>
                </a:lnTo>
                <a:lnTo>
                  <a:pt x="169624" y="92244"/>
                </a:lnTo>
                <a:lnTo>
                  <a:pt x="167851" y="85266"/>
                </a:lnTo>
                <a:lnTo>
                  <a:pt x="165876" y="79026"/>
                </a:lnTo>
                <a:lnTo>
                  <a:pt x="163765" y="73279"/>
                </a:lnTo>
                <a:lnTo>
                  <a:pt x="161565" y="67860"/>
                </a:lnTo>
                <a:lnTo>
                  <a:pt x="158509" y="61866"/>
                </a:lnTo>
                <a:lnTo>
                  <a:pt x="154886" y="55489"/>
                </a:lnTo>
                <a:lnTo>
                  <a:pt x="150882" y="48856"/>
                </a:lnTo>
                <a:lnTo>
                  <a:pt x="147419" y="42847"/>
                </a:lnTo>
                <a:lnTo>
                  <a:pt x="141455" y="31936"/>
                </a:lnTo>
                <a:lnTo>
                  <a:pt x="137960" y="27598"/>
                </a:lnTo>
                <a:lnTo>
                  <a:pt x="134042" y="23912"/>
                </a:lnTo>
                <a:lnTo>
                  <a:pt x="129842" y="20661"/>
                </a:lnTo>
                <a:lnTo>
                  <a:pt x="125456" y="17700"/>
                </a:lnTo>
                <a:lnTo>
                  <a:pt x="120943" y="14932"/>
                </a:lnTo>
                <a:lnTo>
                  <a:pt x="116348" y="12293"/>
                </a:lnTo>
                <a:lnTo>
                  <a:pt x="112490" y="9740"/>
                </a:lnTo>
                <a:lnTo>
                  <a:pt x="109125" y="7245"/>
                </a:lnTo>
                <a:lnTo>
                  <a:pt x="106088" y="4787"/>
                </a:lnTo>
                <a:lnTo>
                  <a:pt x="101681" y="3149"/>
                </a:lnTo>
                <a:lnTo>
                  <a:pt x="96363" y="2057"/>
                </a:lnTo>
                <a:lnTo>
                  <a:pt x="90435" y="1328"/>
                </a:lnTo>
                <a:lnTo>
                  <a:pt x="84896" y="843"/>
                </a:lnTo>
                <a:lnTo>
                  <a:pt x="79616" y="519"/>
                </a:lnTo>
                <a:lnTo>
                  <a:pt x="69516" y="160"/>
                </a:lnTo>
                <a:lnTo>
                  <a:pt x="59736" y="0"/>
                </a:lnTo>
                <a:lnTo>
                  <a:pt x="54111" y="751"/>
                </a:lnTo>
                <a:lnTo>
                  <a:pt x="47980" y="2045"/>
                </a:lnTo>
                <a:lnTo>
                  <a:pt x="41512" y="3702"/>
                </a:lnTo>
                <a:lnTo>
                  <a:pt x="36406" y="5600"/>
                </a:lnTo>
                <a:lnTo>
                  <a:pt x="32208" y="7659"/>
                </a:lnTo>
                <a:lnTo>
                  <a:pt x="28616" y="9826"/>
                </a:lnTo>
                <a:lnTo>
                  <a:pt x="24633" y="12064"/>
                </a:lnTo>
                <a:lnTo>
                  <a:pt x="15975" y="16668"/>
                </a:lnTo>
                <a:lnTo>
                  <a:pt x="12238" y="18213"/>
                </a:lnTo>
                <a:lnTo>
                  <a:pt x="8952" y="19243"/>
                </a:lnTo>
                <a:lnTo>
                  <a:pt x="5968" y="19929"/>
                </a:lnTo>
                <a:lnTo>
                  <a:pt x="3979" y="21181"/>
                </a:lnTo>
                <a:lnTo>
                  <a:pt x="2653" y="22809"/>
                </a:lnTo>
                <a:lnTo>
                  <a:pt x="0" y="2844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1"/>
          <p:cNvSpPr/>
          <p:nvPr/>
        </p:nvSpPr>
        <p:spPr>
          <a:xfrm>
            <a:off x="6286500" y="2386012"/>
            <a:ext cx="178594" cy="178595"/>
          </a:xfrm>
          <a:custGeom>
            <a:avLst/>
            <a:gdLst/>
            <a:ahLst/>
            <a:cxnLst/>
            <a:rect l="0" t="0" r="0" b="0"/>
            <a:pathLst>
              <a:path w="178594" h="178595">
                <a:moveTo>
                  <a:pt x="0" y="0"/>
                </a:moveTo>
                <a:lnTo>
                  <a:pt x="0" y="3792"/>
                </a:lnTo>
                <a:lnTo>
                  <a:pt x="794" y="4910"/>
                </a:lnTo>
                <a:lnTo>
                  <a:pt x="2116" y="5654"/>
                </a:lnTo>
                <a:lnTo>
                  <a:pt x="3792" y="6151"/>
                </a:lnTo>
                <a:lnTo>
                  <a:pt x="7771" y="8819"/>
                </a:lnTo>
                <a:lnTo>
                  <a:pt x="12184" y="12651"/>
                </a:lnTo>
                <a:lnTo>
                  <a:pt x="16792" y="17000"/>
                </a:lnTo>
                <a:lnTo>
                  <a:pt x="27641" y="27703"/>
                </a:lnTo>
                <a:lnTo>
                  <a:pt x="31127" y="31962"/>
                </a:lnTo>
                <a:lnTo>
                  <a:pt x="34245" y="36390"/>
                </a:lnTo>
                <a:lnTo>
                  <a:pt x="37117" y="40928"/>
                </a:lnTo>
                <a:lnTo>
                  <a:pt x="40620" y="44748"/>
                </a:lnTo>
                <a:lnTo>
                  <a:pt x="44543" y="48088"/>
                </a:lnTo>
                <a:lnTo>
                  <a:pt x="48745" y="51109"/>
                </a:lnTo>
                <a:lnTo>
                  <a:pt x="52340" y="54710"/>
                </a:lnTo>
                <a:lnTo>
                  <a:pt x="55531" y="58699"/>
                </a:lnTo>
                <a:lnTo>
                  <a:pt x="58451" y="62945"/>
                </a:lnTo>
                <a:lnTo>
                  <a:pt x="61986" y="67363"/>
                </a:lnTo>
                <a:lnTo>
                  <a:pt x="65930" y="71896"/>
                </a:lnTo>
                <a:lnTo>
                  <a:pt x="70147" y="76506"/>
                </a:lnTo>
                <a:lnTo>
                  <a:pt x="79066" y="85861"/>
                </a:lnTo>
                <a:lnTo>
                  <a:pt x="108154" y="115278"/>
                </a:lnTo>
                <a:lnTo>
                  <a:pt x="110997" y="118921"/>
                </a:lnTo>
                <a:lnTo>
                  <a:pt x="113685" y="122937"/>
                </a:lnTo>
                <a:lnTo>
                  <a:pt x="116271" y="127202"/>
                </a:lnTo>
                <a:lnTo>
                  <a:pt x="119583" y="130839"/>
                </a:lnTo>
                <a:lnTo>
                  <a:pt x="123378" y="134057"/>
                </a:lnTo>
                <a:lnTo>
                  <a:pt x="127496" y="136996"/>
                </a:lnTo>
                <a:lnTo>
                  <a:pt x="131035" y="139750"/>
                </a:lnTo>
                <a:lnTo>
                  <a:pt x="134187" y="142379"/>
                </a:lnTo>
                <a:lnTo>
                  <a:pt x="137083" y="144926"/>
                </a:lnTo>
                <a:lnTo>
                  <a:pt x="144534" y="151988"/>
                </a:lnTo>
                <a:lnTo>
                  <a:pt x="158460" y="165665"/>
                </a:lnTo>
                <a:lnTo>
                  <a:pt x="161202" y="167594"/>
                </a:lnTo>
                <a:lnTo>
                  <a:pt x="166366" y="169736"/>
                </a:lnTo>
                <a:lnTo>
                  <a:pt x="168061" y="171101"/>
                </a:lnTo>
                <a:lnTo>
                  <a:pt x="169190" y="172805"/>
                </a:lnTo>
                <a:lnTo>
                  <a:pt x="169943" y="174734"/>
                </a:lnTo>
                <a:lnTo>
                  <a:pt x="171239" y="176021"/>
                </a:lnTo>
                <a:lnTo>
                  <a:pt x="172897" y="176879"/>
                </a:lnTo>
                <a:lnTo>
                  <a:pt x="178593" y="17859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2"/>
          <p:cNvSpPr/>
          <p:nvPr/>
        </p:nvSpPr>
        <p:spPr>
          <a:xfrm>
            <a:off x="6293643" y="2393156"/>
            <a:ext cx="178595" cy="164307"/>
          </a:xfrm>
          <a:custGeom>
            <a:avLst/>
            <a:gdLst/>
            <a:ahLst/>
            <a:cxnLst/>
            <a:rect l="0" t="0" r="0" b="0"/>
            <a:pathLst>
              <a:path w="178595" h="164307">
                <a:moveTo>
                  <a:pt x="178594" y="0"/>
                </a:moveTo>
                <a:lnTo>
                  <a:pt x="167952" y="0"/>
                </a:lnTo>
                <a:lnTo>
                  <a:pt x="165943" y="794"/>
                </a:lnTo>
                <a:lnTo>
                  <a:pt x="158530" y="5703"/>
                </a:lnTo>
                <a:lnTo>
                  <a:pt x="154899" y="7771"/>
                </a:lnTo>
                <a:lnTo>
                  <a:pt x="150891" y="9943"/>
                </a:lnTo>
                <a:lnTo>
                  <a:pt x="147425" y="12185"/>
                </a:lnTo>
                <a:lnTo>
                  <a:pt x="144321" y="14473"/>
                </a:lnTo>
                <a:lnTo>
                  <a:pt x="141458" y="16792"/>
                </a:lnTo>
                <a:lnTo>
                  <a:pt x="137962" y="19926"/>
                </a:lnTo>
                <a:lnTo>
                  <a:pt x="129843" y="27641"/>
                </a:lnTo>
                <a:lnTo>
                  <a:pt x="116348" y="40910"/>
                </a:lnTo>
                <a:lnTo>
                  <a:pt x="110903" y="45530"/>
                </a:lnTo>
                <a:lnTo>
                  <a:pt x="104892" y="50197"/>
                </a:lnTo>
                <a:lnTo>
                  <a:pt x="98503" y="54896"/>
                </a:lnTo>
                <a:lnTo>
                  <a:pt x="92656" y="59616"/>
                </a:lnTo>
                <a:lnTo>
                  <a:pt x="87171" y="64350"/>
                </a:lnTo>
                <a:lnTo>
                  <a:pt x="81927" y="69094"/>
                </a:lnTo>
                <a:lnTo>
                  <a:pt x="76843" y="74637"/>
                </a:lnTo>
                <a:lnTo>
                  <a:pt x="71866" y="80714"/>
                </a:lnTo>
                <a:lnTo>
                  <a:pt x="66961" y="87147"/>
                </a:lnTo>
                <a:lnTo>
                  <a:pt x="62103" y="93023"/>
                </a:lnTo>
                <a:lnTo>
                  <a:pt x="57277" y="98528"/>
                </a:lnTo>
                <a:lnTo>
                  <a:pt x="52473" y="103785"/>
                </a:lnTo>
                <a:lnTo>
                  <a:pt x="42901" y="113860"/>
                </a:lnTo>
                <a:lnTo>
                  <a:pt x="38125" y="118769"/>
                </a:lnTo>
                <a:lnTo>
                  <a:pt x="34149" y="123629"/>
                </a:lnTo>
                <a:lnTo>
                  <a:pt x="30703" y="128457"/>
                </a:lnTo>
                <a:lnTo>
                  <a:pt x="27613" y="133263"/>
                </a:lnTo>
                <a:lnTo>
                  <a:pt x="24758" y="137261"/>
                </a:lnTo>
                <a:lnTo>
                  <a:pt x="22062" y="140719"/>
                </a:lnTo>
                <a:lnTo>
                  <a:pt x="19471" y="143819"/>
                </a:lnTo>
                <a:lnTo>
                  <a:pt x="16949" y="147473"/>
                </a:lnTo>
                <a:lnTo>
                  <a:pt x="14475" y="151497"/>
                </a:lnTo>
                <a:lnTo>
                  <a:pt x="12031" y="155766"/>
                </a:lnTo>
                <a:lnTo>
                  <a:pt x="9608" y="158613"/>
                </a:lnTo>
                <a:lnTo>
                  <a:pt x="7199" y="160511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3"/>
          <p:cNvSpPr/>
          <p:nvPr/>
        </p:nvSpPr>
        <p:spPr>
          <a:xfrm>
            <a:off x="6657975" y="2343150"/>
            <a:ext cx="50007" cy="214313"/>
          </a:xfrm>
          <a:custGeom>
            <a:avLst/>
            <a:gdLst/>
            <a:ahLst/>
            <a:cxnLst/>
            <a:rect l="0" t="0" r="0" b="0"/>
            <a:pathLst>
              <a:path w="50007" h="214313">
                <a:moveTo>
                  <a:pt x="0" y="0"/>
                </a:moveTo>
                <a:lnTo>
                  <a:pt x="0" y="3792"/>
                </a:lnTo>
                <a:lnTo>
                  <a:pt x="793" y="5703"/>
                </a:lnTo>
                <a:lnTo>
                  <a:pt x="2116" y="7771"/>
                </a:lnTo>
                <a:lnTo>
                  <a:pt x="6150" y="13000"/>
                </a:lnTo>
                <a:lnTo>
                  <a:pt x="7275" y="15016"/>
                </a:lnTo>
                <a:lnTo>
                  <a:pt x="10642" y="21490"/>
                </a:lnTo>
                <a:lnTo>
                  <a:pt x="11857" y="24645"/>
                </a:lnTo>
                <a:lnTo>
                  <a:pt x="13207" y="30268"/>
                </a:lnTo>
                <a:lnTo>
                  <a:pt x="14361" y="33672"/>
                </a:lnTo>
                <a:lnTo>
                  <a:pt x="15924" y="37529"/>
                </a:lnTo>
                <a:lnTo>
                  <a:pt x="17759" y="41688"/>
                </a:lnTo>
                <a:lnTo>
                  <a:pt x="18983" y="46842"/>
                </a:lnTo>
                <a:lnTo>
                  <a:pt x="19799" y="52659"/>
                </a:lnTo>
                <a:lnTo>
                  <a:pt x="20343" y="58918"/>
                </a:lnTo>
                <a:lnTo>
                  <a:pt x="21499" y="64679"/>
                </a:lnTo>
                <a:lnTo>
                  <a:pt x="23064" y="70106"/>
                </a:lnTo>
                <a:lnTo>
                  <a:pt x="24901" y="75313"/>
                </a:lnTo>
                <a:lnTo>
                  <a:pt x="26125" y="80371"/>
                </a:lnTo>
                <a:lnTo>
                  <a:pt x="26942" y="85330"/>
                </a:lnTo>
                <a:lnTo>
                  <a:pt x="27486" y="90224"/>
                </a:lnTo>
                <a:lnTo>
                  <a:pt x="28643" y="95868"/>
                </a:lnTo>
                <a:lnTo>
                  <a:pt x="30208" y="102012"/>
                </a:lnTo>
                <a:lnTo>
                  <a:pt x="32045" y="108489"/>
                </a:lnTo>
                <a:lnTo>
                  <a:pt x="33269" y="114394"/>
                </a:lnTo>
                <a:lnTo>
                  <a:pt x="34086" y="119919"/>
                </a:lnTo>
                <a:lnTo>
                  <a:pt x="34630" y="125190"/>
                </a:lnTo>
                <a:lnTo>
                  <a:pt x="34993" y="130291"/>
                </a:lnTo>
                <a:lnTo>
                  <a:pt x="35235" y="135279"/>
                </a:lnTo>
                <a:lnTo>
                  <a:pt x="35396" y="140192"/>
                </a:lnTo>
                <a:lnTo>
                  <a:pt x="36297" y="145055"/>
                </a:lnTo>
                <a:lnTo>
                  <a:pt x="37692" y="149885"/>
                </a:lnTo>
                <a:lnTo>
                  <a:pt x="39415" y="154692"/>
                </a:lnTo>
                <a:lnTo>
                  <a:pt x="40564" y="159484"/>
                </a:lnTo>
                <a:lnTo>
                  <a:pt x="41330" y="164266"/>
                </a:lnTo>
                <a:lnTo>
                  <a:pt x="41841" y="169042"/>
                </a:lnTo>
                <a:lnTo>
                  <a:pt x="42181" y="173019"/>
                </a:lnTo>
                <a:lnTo>
                  <a:pt x="42560" y="179556"/>
                </a:lnTo>
                <a:lnTo>
                  <a:pt x="43454" y="183203"/>
                </a:lnTo>
                <a:lnTo>
                  <a:pt x="44845" y="187223"/>
                </a:lnTo>
                <a:lnTo>
                  <a:pt x="46565" y="191490"/>
                </a:lnTo>
                <a:lnTo>
                  <a:pt x="47712" y="195129"/>
                </a:lnTo>
                <a:lnTo>
                  <a:pt x="48986" y="201288"/>
                </a:lnTo>
                <a:lnTo>
                  <a:pt x="49553" y="206672"/>
                </a:lnTo>
                <a:lnTo>
                  <a:pt x="50006" y="2143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28" name="SMARTPenAnnotation34"/>
          <p:cNvSpPr/>
          <p:nvPr/>
        </p:nvSpPr>
        <p:spPr>
          <a:xfrm>
            <a:off x="6575278" y="2436018"/>
            <a:ext cx="146991" cy="7145"/>
          </a:xfrm>
          <a:custGeom>
            <a:avLst/>
            <a:gdLst/>
            <a:ahLst/>
            <a:cxnLst/>
            <a:rect l="0" t="0" r="0" b="0"/>
            <a:pathLst>
              <a:path w="146991" h="7145">
                <a:moveTo>
                  <a:pt x="4115" y="0"/>
                </a:moveTo>
                <a:lnTo>
                  <a:pt x="0" y="0"/>
                </a:lnTo>
                <a:lnTo>
                  <a:pt x="31756" y="0"/>
                </a:lnTo>
                <a:lnTo>
                  <a:pt x="36037" y="794"/>
                </a:lnTo>
                <a:lnTo>
                  <a:pt x="40477" y="2117"/>
                </a:lnTo>
                <a:lnTo>
                  <a:pt x="45025" y="3793"/>
                </a:lnTo>
                <a:lnTo>
                  <a:pt x="49645" y="4910"/>
                </a:lnTo>
                <a:lnTo>
                  <a:pt x="54312" y="5655"/>
                </a:lnTo>
                <a:lnTo>
                  <a:pt x="59011" y="6151"/>
                </a:lnTo>
                <a:lnTo>
                  <a:pt x="63732" y="6482"/>
                </a:lnTo>
                <a:lnTo>
                  <a:pt x="68466" y="6703"/>
                </a:lnTo>
                <a:lnTo>
                  <a:pt x="78753" y="6948"/>
                </a:lnTo>
                <a:lnTo>
                  <a:pt x="146990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29" name="SMARTPenAnnotation35"/>
          <p:cNvSpPr/>
          <p:nvPr/>
        </p:nvSpPr>
        <p:spPr>
          <a:xfrm>
            <a:off x="6858000" y="2343150"/>
            <a:ext cx="35719" cy="207169"/>
          </a:xfrm>
          <a:custGeom>
            <a:avLst/>
            <a:gdLst/>
            <a:ahLst/>
            <a:cxnLst/>
            <a:rect l="0" t="0" r="0" b="0"/>
            <a:pathLst>
              <a:path w="35719" h="207169">
                <a:moveTo>
                  <a:pt x="0" y="0"/>
                </a:moveTo>
                <a:lnTo>
                  <a:pt x="0" y="9943"/>
                </a:lnTo>
                <a:lnTo>
                  <a:pt x="793" y="12184"/>
                </a:lnTo>
                <a:lnTo>
                  <a:pt x="2116" y="14473"/>
                </a:lnTo>
                <a:lnTo>
                  <a:pt x="3792" y="16792"/>
                </a:lnTo>
                <a:lnTo>
                  <a:pt x="4909" y="19926"/>
                </a:lnTo>
                <a:lnTo>
                  <a:pt x="5653" y="23603"/>
                </a:lnTo>
                <a:lnTo>
                  <a:pt x="6150" y="27641"/>
                </a:lnTo>
                <a:lnTo>
                  <a:pt x="6481" y="31127"/>
                </a:lnTo>
                <a:lnTo>
                  <a:pt x="6849" y="37117"/>
                </a:lnTo>
                <a:lnTo>
                  <a:pt x="7013" y="46659"/>
                </a:lnTo>
                <a:lnTo>
                  <a:pt x="7135" y="83147"/>
                </a:lnTo>
                <a:lnTo>
                  <a:pt x="7932" y="87975"/>
                </a:lnTo>
                <a:lnTo>
                  <a:pt x="9256" y="92781"/>
                </a:lnTo>
                <a:lnTo>
                  <a:pt x="10933" y="97573"/>
                </a:lnTo>
                <a:lnTo>
                  <a:pt x="12051" y="102354"/>
                </a:lnTo>
                <a:lnTo>
                  <a:pt x="12796" y="107130"/>
                </a:lnTo>
                <a:lnTo>
                  <a:pt x="13293" y="111901"/>
                </a:lnTo>
                <a:lnTo>
                  <a:pt x="13625" y="116669"/>
                </a:lnTo>
                <a:lnTo>
                  <a:pt x="13845" y="121436"/>
                </a:lnTo>
                <a:lnTo>
                  <a:pt x="13992" y="126201"/>
                </a:lnTo>
                <a:lnTo>
                  <a:pt x="14885" y="130965"/>
                </a:lnTo>
                <a:lnTo>
                  <a:pt x="16273" y="135729"/>
                </a:lnTo>
                <a:lnTo>
                  <a:pt x="17992" y="140492"/>
                </a:lnTo>
                <a:lnTo>
                  <a:pt x="19139" y="145255"/>
                </a:lnTo>
                <a:lnTo>
                  <a:pt x="19902" y="150018"/>
                </a:lnTo>
                <a:lnTo>
                  <a:pt x="20412" y="154780"/>
                </a:lnTo>
                <a:lnTo>
                  <a:pt x="21545" y="158749"/>
                </a:lnTo>
                <a:lnTo>
                  <a:pt x="23095" y="162189"/>
                </a:lnTo>
                <a:lnTo>
                  <a:pt x="24921" y="165276"/>
                </a:lnTo>
                <a:lnTo>
                  <a:pt x="26139" y="168127"/>
                </a:lnTo>
                <a:lnTo>
                  <a:pt x="26951" y="170822"/>
                </a:lnTo>
                <a:lnTo>
                  <a:pt x="27854" y="176727"/>
                </a:lnTo>
                <a:lnTo>
                  <a:pt x="28094" y="180524"/>
                </a:lnTo>
                <a:lnTo>
                  <a:pt x="28254" y="184643"/>
                </a:lnTo>
                <a:lnTo>
                  <a:pt x="29155" y="187389"/>
                </a:lnTo>
                <a:lnTo>
                  <a:pt x="30549" y="189220"/>
                </a:lnTo>
                <a:lnTo>
                  <a:pt x="32272" y="190440"/>
                </a:lnTo>
                <a:lnTo>
                  <a:pt x="33421" y="192047"/>
                </a:lnTo>
                <a:lnTo>
                  <a:pt x="34187" y="193913"/>
                </a:lnTo>
                <a:lnTo>
                  <a:pt x="35264" y="200330"/>
                </a:lnTo>
                <a:lnTo>
                  <a:pt x="35718" y="20716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2" name="SMARTPenAnnotation36"/>
          <p:cNvSpPr/>
          <p:nvPr/>
        </p:nvSpPr>
        <p:spPr>
          <a:xfrm>
            <a:off x="6979443" y="2351382"/>
            <a:ext cx="291677" cy="184554"/>
          </a:xfrm>
          <a:custGeom>
            <a:avLst/>
            <a:gdLst/>
            <a:ahLst/>
            <a:cxnLst/>
            <a:rect l="0" t="0" r="0" b="0"/>
            <a:pathLst>
              <a:path w="291677" h="184554">
                <a:moveTo>
                  <a:pt x="0" y="34630"/>
                </a:moveTo>
                <a:lnTo>
                  <a:pt x="0" y="28479"/>
                </a:lnTo>
                <a:lnTo>
                  <a:pt x="3793" y="23988"/>
                </a:lnTo>
                <a:lnTo>
                  <a:pt x="5704" y="22773"/>
                </a:lnTo>
                <a:lnTo>
                  <a:pt x="12186" y="20269"/>
                </a:lnTo>
                <a:lnTo>
                  <a:pt x="19370" y="14831"/>
                </a:lnTo>
                <a:lnTo>
                  <a:pt x="20058" y="14287"/>
                </a:lnTo>
                <a:lnTo>
                  <a:pt x="28609" y="9729"/>
                </a:lnTo>
                <a:lnTo>
                  <a:pt x="34676" y="7688"/>
                </a:lnTo>
                <a:lnTo>
                  <a:pt x="40812" y="5987"/>
                </a:lnTo>
                <a:lnTo>
                  <a:pt x="48831" y="2585"/>
                </a:lnTo>
                <a:lnTo>
                  <a:pt x="57686" y="544"/>
                </a:lnTo>
                <a:lnTo>
                  <a:pt x="62270" y="0"/>
                </a:lnTo>
                <a:lnTo>
                  <a:pt x="66913" y="431"/>
                </a:lnTo>
                <a:lnTo>
                  <a:pt x="71597" y="1512"/>
                </a:lnTo>
                <a:lnTo>
                  <a:pt x="80240" y="4036"/>
                </a:lnTo>
                <a:lnTo>
                  <a:pt x="86727" y="5157"/>
                </a:lnTo>
                <a:lnTo>
                  <a:pt x="94373" y="7773"/>
                </a:lnTo>
                <a:lnTo>
                  <a:pt x="102268" y="11581"/>
                </a:lnTo>
                <a:lnTo>
                  <a:pt x="108424" y="15919"/>
                </a:lnTo>
                <a:lnTo>
                  <a:pt x="113806" y="20493"/>
                </a:lnTo>
                <a:lnTo>
                  <a:pt x="116351" y="22824"/>
                </a:lnTo>
                <a:lnTo>
                  <a:pt x="118049" y="25966"/>
                </a:lnTo>
                <a:lnTo>
                  <a:pt x="119181" y="29648"/>
                </a:lnTo>
                <a:lnTo>
                  <a:pt x="119935" y="33690"/>
                </a:lnTo>
                <a:lnTo>
                  <a:pt x="120438" y="37178"/>
                </a:lnTo>
                <a:lnTo>
                  <a:pt x="120773" y="40298"/>
                </a:lnTo>
                <a:lnTo>
                  <a:pt x="120997" y="43171"/>
                </a:lnTo>
                <a:lnTo>
                  <a:pt x="121146" y="46674"/>
                </a:lnTo>
                <a:lnTo>
                  <a:pt x="121312" y="54800"/>
                </a:lnTo>
                <a:lnTo>
                  <a:pt x="120562" y="59189"/>
                </a:lnTo>
                <a:lnTo>
                  <a:pt x="119269" y="63703"/>
                </a:lnTo>
                <a:lnTo>
                  <a:pt x="117612" y="68299"/>
                </a:lnTo>
                <a:lnTo>
                  <a:pt x="115715" y="72951"/>
                </a:lnTo>
                <a:lnTo>
                  <a:pt x="113656" y="77640"/>
                </a:lnTo>
                <a:lnTo>
                  <a:pt x="111490" y="82353"/>
                </a:lnTo>
                <a:lnTo>
                  <a:pt x="108457" y="87083"/>
                </a:lnTo>
                <a:lnTo>
                  <a:pt x="104849" y="91824"/>
                </a:lnTo>
                <a:lnTo>
                  <a:pt x="100855" y="96572"/>
                </a:lnTo>
                <a:lnTo>
                  <a:pt x="97400" y="101324"/>
                </a:lnTo>
                <a:lnTo>
                  <a:pt x="94302" y="106081"/>
                </a:lnTo>
                <a:lnTo>
                  <a:pt x="91444" y="110839"/>
                </a:lnTo>
                <a:lnTo>
                  <a:pt x="87950" y="115598"/>
                </a:lnTo>
                <a:lnTo>
                  <a:pt x="84034" y="120359"/>
                </a:lnTo>
                <a:lnTo>
                  <a:pt x="76242" y="129088"/>
                </a:lnTo>
                <a:lnTo>
                  <a:pt x="70134" y="135613"/>
                </a:lnTo>
                <a:lnTo>
                  <a:pt x="67393" y="139258"/>
                </a:lnTo>
                <a:lnTo>
                  <a:pt x="64773" y="143276"/>
                </a:lnTo>
                <a:lnTo>
                  <a:pt x="62232" y="147542"/>
                </a:lnTo>
                <a:lnTo>
                  <a:pt x="59745" y="151180"/>
                </a:lnTo>
                <a:lnTo>
                  <a:pt x="57292" y="154399"/>
                </a:lnTo>
                <a:lnTo>
                  <a:pt x="52451" y="160092"/>
                </a:lnTo>
                <a:lnTo>
                  <a:pt x="47653" y="165268"/>
                </a:lnTo>
                <a:lnTo>
                  <a:pt x="44283" y="168852"/>
                </a:lnTo>
                <a:lnTo>
                  <a:pt x="43809" y="170149"/>
                </a:lnTo>
                <a:lnTo>
                  <a:pt x="43050" y="175817"/>
                </a:lnTo>
                <a:lnTo>
                  <a:pt x="42899" y="180964"/>
                </a:lnTo>
                <a:lnTo>
                  <a:pt x="43681" y="182192"/>
                </a:lnTo>
                <a:lnTo>
                  <a:pt x="44996" y="183011"/>
                </a:lnTo>
                <a:lnTo>
                  <a:pt x="48573" y="183921"/>
                </a:lnTo>
                <a:lnTo>
                  <a:pt x="55843" y="184433"/>
                </a:lnTo>
                <a:lnTo>
                  <a:pt x="63448" y="184553"/>
                </a:lnTo>
                <a:lnTo>
                  <a:pt x="72121" y="182490"/>
                </a:lnTo>
                <a:lnTo>
                  <a:pt x="76655" y="180828"/>
                </a:lnTo>
                <a:lnTo>
                  <a:pt x="82060" y="179720"/>
                </a:lnTo>
                <a:lnTo>
                  <a:pt x="88044" y="178982"/>
                </a:lnTo>
                <a:lnTo>
                  <a:pt x="94415" y="178489"/>
                </a:lnTo>
                <a:lnTo>
                  <a:pt x="100250" y="177368"/>
                </a:lnTo>
                <a:lnTo>
                  <a:pt x="105727" y="175826"/>
                </a:lnTo>
                <a:lnTo>
                  <a:pt x="110966" y="174004"/>
                </a:lnTo>
                <a:lnTo>
                  <a:pt x="116840" y="172790"/>
                </a:lnTo>
                <a:lnTo>
                  <a:pt x="123137" y="171980"/>
                </a:lnTo>
                <a:lnTo>
                  <a:pt x="129716" y="171441"/>
                </a:lnTo>
                <a:lnTo>
                  <a:pt x="136484" y="170287"/>
                </a:lnTo>
                <a:lnTo>
                  <a:pt x="143377" y="168725"/>
                </a:lnTo>
                <a:lnTo>
                  <a:pt x="150353" y="166889"/>
                </a:lnTo>
                <a:lnTo>
                  <a:pt x="157385" y="164871"/>
                </a:lnTo>
                <a:lnTo>
                  <a:pt x="171549" y="160513"/>
                </a:lnTo>
                <a:lnTo>
                  <a:pt x="178661" y="159033"/>
                </a:lnTo>
                <a:lnTo>
                  <a:pt x="185782" y="158047"/>
                </a:lnTo>
                <a:lnTo>
                  <a:pt x="192911" y="157389"/>
                </a:lnTo>
                <a:lnTo>
                  <a:pt x="200045" y="156157"/>
                </a:lnTo>
                <a:lnTo>
                  <a:pt x="207182" y="154542"/>
                </a:lnTo>
                <a:lnTo>
                  <a:pt x="214321" y="152671"/>
                </a:lnTo>
                <a:lnTo>
                  <a:pt x="221463" y="151424"/>
                </a:lnTo>
                <a:lnTo>
                  <a:pt x="228604" y="150593"/>
                </a:lnTo>
                <a:lnTo>
                  <a:pt x="235746" y="150039"/>
                </a:lnTo>
                <a:lnTo>
                  <a:pt x="242096" y="148875"/>
                </a:lnTo>
                <a:lnTo>
                  <a:pt x="247916" y="147306"/>
                </a:lnTo>
                <a:lnTo>
                  <a:pt x="253383" y="145466"/>
                </a:lnTo>
                <a:lnTo>
                  <a:pt x="261576" y="141305"/>
                </a:lnTo>
                <a:lnTo>
                  <a:pt x="264872" y="139084"/>
                </a:lnTo>
                <a:lnTo>
                  <a:pt x="272767" y="136617"/>
                </a:lnTo>
                <a:lnTo>
                  <a:pt x="283185" y="135033"/>
                </a:lnTo>
                <a:lnTo>
                  <a:pt x="291676" y="134677"/>
                </a:lnTo>
                <a:lnTo>
                  <a:pt x="285750" y="1346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3" name="SMARTPenAnnotation37"/>
          <p:cNvSpPr/>
          <p:nvPr/>
        </p:nvSpPr>
        <p:spPr>
          <a:xfrm>
            <a:off x="5572136" y="2421731"/>
            <a:ext cx="278558" cy="42863"/>
          </a:xfrm>
          <a:custGeom>
            <a:avLst/>
            <a:gdLst/>
            <a:ahLst/>
            <a:cxnLst/>
            <a:rect l="0" t="0" r="0" b="0"/>
            <a:pathLst>
              <a:path w="278558" h="42863">
                <a:moveTo>
                  <a:pt x="49995" y="7144"/>
                </a:moveTo>
                <a:lnTo>
                  <a:pt x="139207" y="7144"/>
                </a:lnTo>
                <a:lnTo>
                  <a:pt x="145188" y="6350"/>
                </a:lnTo>
                <a:lnTo>
                  <a:pt x="151557" y="5027"/>
                </a:lnTo>
                <a:lnTo>
                  <a:pt x="158184" y="3351"/>
                </a:lnTo>
                <a:lnTo>
                  <a:pt x="164984" y="2234"/>
                </a:lnTo>
                <a:lnTo>
                  <a:pt x="171898" y="1489"/>
                </a:lnTo>
                <a:lnTo>
                  <a:pt x="178888" y="993"/>
                </a:lnTo>
                <a:lnTo>
                  <a:pt x="185930" y="662"/>
                </a:lnTo>
                <a:lnTo>
                  <a:pt x="200104" y="294"/>
                </a:lnTo>
                <a:lnTo>
                  <a:pt x="237840" y="17"/>
                </a:lnTo>
                <a:lnTo>
                  <a:pt x="266260" y="0"/>
                </a:lnTo>
                <a:lnTo>
                  <a:pt x="268784" y="794"/>
                </a:lnTo>
                <a:lnTo>
                  <a:pt x="271260" y="2117"/>
                </a:lnTo>
                <a:lnTo>
                  <a:pt x="278557" y="7118"/>
                </a:lnTo>
                <a:lnTo>
                  <a:pt x="244802" y="7143"/>
                </a:lnTo>
                <a:lnTo>
                  <a:pt x="240191" y="6350"/>
                </a:lnTo>
                <a:lnTo>
                  <a:pt x="235530" y="5027"/>
                </a:lnTo>
                <a:lnTo>
                  <a:pt x="230835" y="3351"/>
                </a:lnTo>
                <a:lnTo>
                  <a:pt x="226118" y="2234"/>
                </a:lnTo>
                <a:lnTo>
                  <a:pt x="221385" y="1489"/>
                </a:lnTo>
                <a:lnTo>
                  <a:pt x="216642" y="993"/>
                </a:lnTo>
                <a:lnTo>
                  <a:pt x="211893" y="662"/>
                </a:lnTo>
                <a:lnTo>
                  <a:pt x="207139" y="441"/>
                </a:lnTo>
                <a:lnTo>
                  <a:pt x="202383" y="294"/>
                </a:lnTo>
                <a:lnTo>
                  <a:pt x="196831" y="990"/>
                </a:lnTo>
                <a:lnTo>
                  <a:pt x="190748" y="2247"/>
                </a:lnTo>
                <a:lnTo>
                  <a:pt x="184311" y="3879"/>
                </a:lnTo>
                <a:lnTo>
                  <a:pt x="177639" y="4967"/>
                </a:lnTo>
                <a:lnTo>
                  <a:pt x="170810" y="5693"/>
                </a:lnTo>
                <a:lnTo>
                  <a:pt x="163876" y="6177"/>
                </a:lnTo>
                <a:lnTo>
                  <a:pt x="157666" y="6499"/>
                </a:lnTo>
                <a:lnTo>
                  <a:pt x="146532" y="6857"/>
                </a:lnTo>
                <a:lnTo>
                  <a:pt x="110632" y="7119"/>
                </a:lnTo>
                <a:lnTo>
                  <a:pt x="74897" y="7141"/>
                </a:lnTo>
                <a:lnTo>
                  <a:pt x="70565" y="6348"/>
                </a:lnTo>
                <a:lnTo>
                  <a:pt x="66884" y="5026"/>
                </a:lnTo>
                <a:lnTo>
                  <a:pt x="63635" y="3351"/>
                </a:lnTo>
                <a:lnTo>
                  <a:pt x="59883" y="2234"/>
                </a:lnTo>
                <a:lnTo>
                  <a:pt x="51479" y="993"/>
                </a:lnTo>
                <a:lnTo>
                  <a:pt x="44569" y="441"/>
                </a:lnTo>
                <a:lnTo>
                  <a:pt x="41615" y="294"/>
                </a:lnTo>
                <a:lnTo>
                  <a:pt x="38852" y="990"/>
                </a:lnTo>
                <a:lnTo>
                  <a:pt x="36217" y="2247"/>
                </a:lnTo>
                <a:lnTo>
                  <a:pt x="33666" y="3879"/>
                </a:lnTo>
                <a:lnTo>
                  <a:pt x="31171" y="4967"/>
                </a:lnTo>
                <a:lnTo>
                  <a:pt x="26283" y="6177"/>
                </a:lnTo>
                <a:lnTo>
                  <a:pt x="21587" y="6952"/>
                </a:lnTo>
                <a:lnTo>
                  <a:pt x="14374" y="7141"/>
                </a:lnTo>
                <a:lnTo>
                  <a:pt x="14342" y="7936"/>
                </a:lnTo>
                <a:lnTo>
                  <a:pt x="14305" y="10935"/>
                </a:lnTo>
                <a:lnTo>
                  <a:pt x="15089" y="12053"/>
                </a:lnTo>
                <a:lnTo>
                  <a:pt x="16405" y="12798"/>
                </a:lnTo>
                <a:lnTo>
                  <a:pt x="19985" y="13625"/>
                </a:lnTo>
                <a:lnTo>
                  <a:pt x="26463" y="14091"/>
                </a:lnTo>
                <a:lnTo>
                  <a:pt x="33409" y="14229"/>
                </a:lnTo>
                <a:lnTo>
                  <a:pt x="38125" y="14261"/>
                </a:lnTo>
                <a:lnTo>
                  <a:pt x="41288" y="15064"/>
                </a:lnTo>
                <a:lnTo>
                  <a:pt x="44984" y="16393"/>
                </a:lnTo>
                <a:lnTo>
                  <a:pt x="49036" y="18072"/>
                </a:lnTo>
                <a:lnTo>
                  <a:pt x="54118" y="19192"/>
                </a:lnTo>
                <a:lnTo>
                  <a:pt x="59887" y="19938"/>
                </a:lnTo>
                <a:lnTo>
                  <a:pt x="66115" y="20436"/>
                </a:lnTo>
                <a:lnTo>
                  <a:pt x="71854" y="20768"/>
                </a:lnTo>
                <a:lnTo>
                  <a:pt x="82464" y="21136"/>
                </a:lnTo>
                <a:lnTo>
                  <a:pt x="114801" y="21392"/>
                </a:lnTo>
                <a:lnTo>
                  <a:pt x="139173" y="21423"/>
                </a:lnTo>
                <a:lnTo>
                  <a:pt x="145165" y="22220"/>
                </a:lnTo>
                <a:lnTo>
                  <a:pt x="151542" y="23544"/>
                </a:lnTo>
                <a:lnTo>
                  <a:pt x="158174" y="25221"/>
                </a:lnTo>
                <a:lnTo>
                  <a:pt x="164183" y="26339"/>
                </a:lnTo>
                <a:lnTo>
                  <a:pt x="169777" y="27084"/>
                </a:lnTo>
                <a:lnTo>
                  <a:pt x="175093" y="27581"/>
                </a:lnTo>
                <a:lnTo>
                  <a:pt x="180225" y="27912"/>
                </a:lnTo>
                <a:lnTo>
                  <a:pt x="185234" y="28133"/>
                </a:lnTo>
                <a:lnTo>
                  <a:pt x="195032" y="28379"/>
                </a:lnTo>
                <a:lnTo>
                  <a:pt x="228585" y="28575"/>
                </a:lnTo>
                <a:lnTo>
                  <a:pt x="418" y="28575"/>
                </a:lnTo>
                <a:lnTo>
                  <a:pt x="275" y="29369"/>
                </a:lnTo>
                <a:lnTo>
                  <a:pt x="180" y="30691"/>
                </a:lnTo>
                <a:lnTo>
                  <a:pt x="0" y="35424"/>
                </a:lnTo>
                <a:lnTo>
                  <a:pt x="6488" y="35660"/>
                </a:lnTo>
                <a:lnTo>
                  <a:pt x="257131" y="35719"/>
                </a:lnTo>
                <a:lnTo>
                  <a:pt x="50122" y="35719"/>
                </a:lnTo>
                <a:lnTo>
                  <a:pt x="239485" y="35719"/>
                </a:lnTo>
                <a:lnTo>
                  <a:pt x="131274" y="35719"/>
                </a:lnTo>
                <a:lnTo>
                  <a:pt x="126406" y="36512"/>
                </a:lnTo>
                <a:lnTo>
                  <a:pt x="121573" y="37835"/>
                </a:lnTo>
                <a:lnTo>
                  <a:pt x="116764" y="39511"/>
                </a:lnTo>
                <a:lnTo>
                  <a:pt x="111970" y="40628"/>
                </a:lnTo>
                <a:lnTo>
                  <a:pt x="107187" y="41373"/>
                </a:lnTo>
                <a:lnTo>
                  <a:pt x="102410" y="41869"/>
                </a:lnTo>
                <a:lnTo>
                  <a:pt x="94986" y="42421"/>
                </a:lnTo>
                <a:lnTo>
                  <a:pt x="85714" y="4286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FF0000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4" name="SMARTPenAnnotation38"/>
          <p:cNvSpPr/>
          <p:nvPr/>
        </p:nvSpPr>
        <p:spPr>
          <a:xfrm>
            <a:off x="4807743" y="1907479"/>
            <a:ext cx="228601" cy="185640"/>
          </a:xfrm>
          <a:custGeom>
            <a:avLst/>
            <a:gdLst/>
            <a:ahLst/>
            <a:cxnLst/>
            <a:rect l="0" t="0" r="0" b="0"/>
            <a:pathLst>
              <a:path w="228601" h="185640">
                <a:moveTo>
                  <a:pt x="0" y="42764"/>
                </a:moveTo>
                <a:lnTo>
                  <a:pt x="0" y="38972"/>
                </a:lnTo>
                <a:lnTo>
                  <a:pt x="794" y="37855"/>
                </a:lnTo>
                <a:lnTo>
                  <a:pt x="2117" y="37110"/>
                </a:lnTo>
                <a:lnTo>
                  <a:pt x="6151" y="35915"/>
                </a:lnTo>
                <a:lnTo>
                  <a:pt x="10642" y="31915"/>
                </a:lnTo>
                <a:lnTo>
                  <a:pt x="19271" y="23453"/>
                </a:lnTo>
                <a:lnTo>
                  <a:pt x="23911" y="18836"/>
                </a:lnTo>
                <a:lnTo>
                  <a:pt x="30736" y="14138"/>
                </a:lnTo>
                <a:lnTo>
                  <a:pt x="34778" y="11774"/>
                </a:lnTo>
                <a:lnTo>
                  <a:pt x="39060" y="10198"/>
                </a:lnTo>
                <a:lnTo>
                  <a:pt x="43503" y="9147"/>
                </a:lnTo>
                <a:lnTo>
                  <a:pt x="48052" y="8446"/>
                </a:lnTo>
                <a:lnTo>
                  <a:pt x="52672" y="7186"/>
                </a:lnTo>
                <a:lnTo>
                  <a:pt x="57340" y="5551"/>
                </a:lnTo>
                <a:lnTo>
                  <a:pt x="62039" y="3668"/>
                </a:lnTo>
                <a:lnTo>
                  <a:pt x="66760" y="2413"/>
                </a:lnTo>
                <a:lnTo>
                  <a:pt x="71494" y="1576"/>
                </a:lnTo>
                <a:lnTo>
                  <a:pt x="76238" y="1018"/>
                </a:lnTo>
                <a:lnTo>
                  <a:pt x="80988" y="646"/>
                </a:lnTo>
                <a:lnTo>
                  <a:pt x="85742" y="398"/>
                </a:lnTo>
                <a:lnTo>
                  <a:pt x="95258" y="122"/>
                </a:lnTo>
                <a:lnTo>
                  <a:pt x="104778" y="0"/>
                </a:lnTo>
                <a:lnTo>
                  <a:pt x="108746" y="761"/>
                </a:lnTo>
                <a:lnTo>
                  <a:pt x="118123" y="4831"/>
                </a:lnTo>
                <a:lnTo>
                  <a:pt x="123407" y="6061"/>
                </a:lnTo>
                <a:lnTo>
                  <a:pt x="130519" y="8725"/>
                </a:lnTo>
                <a:lnTo>
                  <a:pt x="134637" y="10546"/>
                </a:lnTo>
                <a:lnTo>
                  <a:pt x="138177" y="13348"/>
                </a:lnTo>
                <a:lnTo>
                  <a:pt x="141331" y="16803"/>
                </a:lnTo>
                <a:lnTo>
                  <a:pt x="144227" y="20694"/>
                </a:lnTo>
                <a:lnTo>
                  <a:pt x="146951" y="24082"/>
                </a:lnTo>
                <a:lnTo>
                  <a:pt x="149562" y="27135"/>
                </a:lnTo>
                <a:lnTo>
                  <a:pt x="152095" y="29963"/>
                </a:lnTo>
                <a:lnTo>
                  <a:pt x="153785" y="33437"/>
                </a:lnTo>
                <a:lnTo>
                  <a:pt x="154911" y="37340"/>
                </a:lnTo>
                <a:lnTo>
                  <a:pt x="155662" y="41529"/>
                </a:lnTo>
                <a:lnTo>
                  <a:pt x="156162" y="45909"/>
                </a:lnTo>
                <a:lnTo>
                  <a:pt x="156496" y="50417"/>
                </a:lnTo>
                <a:lnTo>
                  <a:pt x="156718" y="55010"/>
                </a:lnTo>
                <a:lnTo>
                  <a:pt x="157660" y="59659"/>
                </a:lnTo>
                <a:lnTo>
                  <a:pt x="159082" y="64347"/>
                </a:lnTo>
                <a:lnTo>
                  <a:pt x="160823" y="69059"/>
                </a:lnTo>
                <a:lnTo>
                  <a:pt x="161191" y="73788"/>
                </a:lnTo>
                <a:lnTo>
                  <a:pt x="160642" y="78528"/>
                </a:lnTo>
                <a:lnTo>
                  <a:pt x="159482" y="83275"/>
                </a:lnTo>
                <a:lnTo>
                  <a:pt x="158709" y="88028"/>
                </a:lnTo>
                <a:lnTo>
                  <a:pt x="158194" y="92784"/>
                </a:lnTo>
                <a:lnTo>
                  <a:pt x="157850" y="97542"/>
                </a:lnTo>
                <a:lnTo>
                  <a:pt x="156827" y="101508"/>
                </a:lnTo>
                <a:lnTo>
                  <a:pt x="155352" y="104945"/>
                </a:lnTo>
                <a:lnTo>
                  <a:pt x="153574" y="108031"/>
                </a:lnTo>
                <a:lnTo>
                  <a:pt x="149482" y="115693"/>
                </a:lnTo>
                <a:lnTo>
                  <a:pt x="147280" y="119958"/>
                </a:lnTo>
                <a:lnTo>
                  <a:pt x="144224" y="124389"/>
                </a:lnTo>
                <a:lnTo>
                  <a:pt x="140600" y="128931"/>
                </a:lnTo>
                <a:lnTo>
                  <a:pt x="136596" y="133546"/>
                </a:lnTo>
                <a:lnTo>
                  <a:pt x="130030" y="140791"/>
                </a:lnTo>
                <a:lnTo>
                  <a:pt x="123673" y="147450"/>
                </a:lnTo>
                <a:lnTo>
                  <a:pt x="115556" y="155702"/>
                </a:lnTo>
                <a:lnTo>
                  <a:pt x="111168" y="159331"/>
                </a:lnTo>
                <a:lnTo>
                  <a:pt x="106656" y="162544"/>
                </a:lnTo>
                <a:lnTo>
                  <a:pt x="102060" y="165480"/>
                </a:lnTo>
                <a:lnTo>
                  <a:pt x="97409" y="167437"/>
                </a:lnTo>
                <a:lnTo>
                  <a:pt x="92721" y="168742"/>
                </a:lnTo>
                <a:lnTo>
                  <a:pt x="88008" y="169612"/>
                </a:lnTo>
                <a:lnTo>
                  <a:pt x="83278" y="170986"/>
                </a:lnTo>
                <a:lnTo>
                  <a:pt x="78538" y="172695"/>
                </a:lnTo>
                <a:lnTo>
                  <a:pt x="73790" y="174629"/>
                </a:lnTo>
                <a:lnTo>
                  <a:pt x="69037" y="175918"/>
                </a:lnTo>
                <a:lnTo>
                  <a:pt x="64281" y="176777"/>
                </a:lnTo>
                <a:lnTo>
                  <a:pt x="59523" y="177350"/>
                </a:lnTo>
                <a:lnTo>
                  <a:pt x="55557" y="177732"/>
                </a:lnTo>
                <a:lnTo>
                  <a:pt x="49034" y="178156"/>
                </a:lnTo>
                <a:lnTo>
                  <a:pt x="43489" y="178345"/>
                </a:lnTo>
                <a:lnTo>
                  <a:pt x="33788" y="178451"/>
                </a:lnTo>
                <a:lnTo>
                  <a:pt x="20080" y="178487"/>
                </a:lnTo>
                <a:lnTo>
                  <a:pt x="17356" y="177696"/>
                </a:lnTo>
                <a:lnTo>
                  <a:pt x="12212" y="174701"/>
                </a:lnTo>
                <a:lnTo>
                  <a:pt x="7280" y="170723"/>
                </a:lnTo>
                <a:lnTo>
                  <a:pt x="1438" y="165495"/>
                </a:lnTo>
                <a:lnTo>
                  <a:pt x="959" y="164272"/>
                </a:lnTo>
                <a:lnTo>
                  <a:pt x="426" y="160797"/>
                </a:lnTo>
                <a:lnTo>
                  <a:pt x="1078" y="157965"/>
                </a:lnTo>
                <a:lnTo>
                  <a:pt x="2306" y="154490"/>
                </a:lnTo>
                <a:lnTo>
                  <a:pt x="3919" y="150586"/>
                </a:lnTo>
                <a:lnTo>
                  <a:pt x="5787" y="147189"/>
                </a:lnTo>
                <a:lnTo>
                  <a:pt x="7827" y="144131"/>
                </a:lnTo>
                <a:lnTo>
                  <a:pt x="9981" y="141298"/>
                </a:lnTo>
                <a:lnTo>
                  <a:pt x="16607" y="136034"/>
                </a:lnTo>
                <a:lnTo>
                  <a:pt x="20597" y="133519"/>
                </a:lnTo>
                <a:lnTo>
                  <a:pt x="27146" y="130725"/>
                </a:lnTo>
                <a:lnTo>
                  <a:pt x="33496" y="128689"/>
                </a:lnTo>
                <a:lnTo>
                  <a:pt x="37412" y="127035"/>
                </a:lnTo>
                <a:lnTo>
                  <a:pt x="41611" y="125138"/>
                </a:lnTo>
                <a:lnTo>
                  <a:pt x="45996" y="123874"/>
                </a:lnTo>
                <a:lnTo>
                  <a:pt x="50508" y="123031"/>
                </a:lnTo>
                <a:lnTo>
                  <a:pt x="55103" y="122469"/>
                </a:lnTo>
                <a:lnTo>
                  <a:pt x="60548" y="122095"/>
                </a:lnTo>
                <a:lnTo>
                  <a:pt x="66560" y="121845"/>
                </a:lnTo>
                <a:lnTo>
                  <a:pt x="85732" y="121444"/>
                </a:lnTo>
                <a:lnTo>
                  <a:pt x="89698" y="122205"/>
                </a:lnTo>
                <a:lnTo>
                  <a:pt x="93930" y="123506"/>
                </a:lnTo>
                <a:lnTo>
                  <a:pt x="98339" y="125167"/>
                </a:lnTo>
                <a:lnTo>
                  <a:pt x="102866" y="127068"/>
                </a:lnTo>
                <a:lnTo>
                  <a:pt x="107471" y="129130"/>
                </a:lnTo>
                <a:lnTo>
                  <a:pt x="116821" y="133536"/>
                </a:lnTo>
                <a:lnTo>
                  <a:pt x="126269" y="138141"/>
                </a:lnTo>
                <a:lnTo>
                  <a:pt x="131804" y="140480"/>
                </a:lnTo>
                <a:lnTo>
                  <a:pt x="137876" y="142833"/>
                </a:lnTo>
                <a:lnTo>
                  <a:pt x="144305" y="145196"/>
                </a:lnTo>
                <a:lnTo>
                  <a:pt x="149385" y="147564"/>
                </a:lnTo>
                <a:lnTo>
                  <a:pt x="153565" y="149937"/>
                </a:lnTo>
                <a:lnTo>
                  <a:pt x="157145" y="152313"/>
                </a:lnTo>
                <a:lnTo>
                  <a:pt x="161120" y="154690"/>
                </a:lnTo>
                <a:lnTo>
                  <a:pt x="165357" y="157069"/>
                </a:lnTo>
                <a:lnTo>
                  <a:pt x="169769" y="159449"/>
                </a:lnTo>
                <a:lnTo>
                  <a:pt x="176789" y="164210"/>
                </a:lnTo>
                <a:lnTo>
                  <a:pt x="179772" y="166590"/>
                </a:lnTo>
                <a:lnTo>
                  <a:pt x="185203" y="169236"/>
                </a:lnTo>
                <a:lnTo>
                  <a:pt x="191056" y="171205"/>
                </a:lnTo>
                <a:lnTo>
                  <a:pt x="194840" y="172841"/>
                </a:lnTo>
                <a:lnTo>
                  <a:pt x="198950" y="174726"/>
                </a:lnTo>
                <a:lnTo>
                  <a:pt x="205633" y="176820"/>
                </a:lnTo>
                <a:lnTo>
                  <a:pt x="212042" y="178545"/>
                </a:lnTo>
                <a:lnTo>
                  <a:pt x="215974" y="180116"/>
                </a:lnTo>
                <a:lnTo>
                  <a:pt x="228600" y="1856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5" name="SMARTPenAnnotation39"/>
          <p:cNvSpPr/>
          <p:nvPr/>
        </p:nvSpPr>
        <p:spPr>
          <a:xfrm>
            <a:off x="5064918" y="1957387"/>
            <a:ext cx="221458" cy="149715"/>
          </a:xfrm>
          <a:custGeom>
            <a:avLst/>
            <a:gdLst/>
            <a:ahLst/>
            <a:cxnLst/>
            <a:rect l="0" t="0" r="0" b="0"/>
            <a:pathLst>
              <a:path w="221458" h="149715">
                <a:moveTo>
                  <a:pt x="0" y="0"/>
                </a:moveTo>
                <a:lnTo>
                  <a:pt x="10642" y="10642"/>
                </a:lnTo>
                <a:lnTo>
                  <a:pt x="16901" y="14784"/>
                </a:lnTo>
                <a:lnTo>
                  <a:pt x="20792" y="17000"/>
                </a:lnTo>
                <a:lnTo>
                  <a:pt x="27233" y="21578"/>
                </a:lnTo>
                <a:lnTo>
                  <a:pt x="30062" y="23911"/>
                </a:lnTo>
                <a:lnTo>
                  <a:pt x="32741" y="27053"/>
                </a:lnTo>
                <a:lnTo>
                  <a:pt x="35321" y="30735"/>
                </a:lnTo>
                <a:lnTo>
                  <a:pt x="37835" y="34778"/>
                </a:lnTo>
                <a:lnTo>
                  <a:pt x="41892" y="39060"/>
                </a:lnTo>
                <a:lnTo>
                  <a:pt x="46978" y="43503"/>
                </a:lnTo>
                <a:lnTo>
                  <a:pt x="52751" y="48052"/>
                </a:lnTo>
                <a:lnTo>
                  <a:pt x="58186" y="51878"/>
                </a:lnTo>
                <a:lnTo>
                  <a:pt x="63397" y="55223"/>
                </a:lnTo>
                <a:lnTo>
                  <a:pt x="68458" y="58247"/>
                </a:lnTo>
                <a:lnTo>
                  <a:pt x="73420" y="61056"/>
                </a:lnTo>
                <a:lnTo>
                  <a:pt x="83166" y="66294"/>
                </a:lnTo>
                <a:lnTo>
                  <a:pt x="87988" y="69596"/>
                </a:lnTo>
                <a:lnTo>
                  <a:pt x="92791" y="73385"/>
                </a:lnTo>
                <a:lnTo>
                  <a:pt x="97579" y="77498"/>
                </a:lnTo>
                <a:lnTo>
                  <a:pt x="102359" y="81034"/>
                </a:lnTo>
                <a:lnTo>
                  <a:pt x="107133" y="84185"/>
                </a:lnTo>
                <a:lnTo>
                  <a:pt x="111903" y="87080"/>
                </a:lnTo>
                <a:lnTo>
                  <a:pt x="123554" y="94529"/>
                </a:lnTo>
                <a:lnTo>
                  <a:pt x="129994" y="98738"/>
                </a:lnTo>
                <a:lnTo>
                  <a:pt x="135082" y="102338"/>
                </a:lnTo>
                <a:lnTo>
                  <a:pt x="139267" y="105532"/>
                </a:lnTo>
                <a:lnTo>
                  <a:pt x="142851" y="108454"/>
                </a:lnTo>
                <a:lnTo>
                  <a:pt x="146828" y="111197"/>
                </a:lnTo>
                <a:lnTo>
                  <a:pt x="151067" y="113819"/>
                </a:lnTo>
                <a:lnTo>
                  <a:pt x="155480" y="116360"/>
                </a:lnTo>
                <a:lnTo>
                  <a:pt x="164617" y="121301"/>
                </a:lnTo>
                <a:lnTo>
                  <a:pt x="169276" y="123730"/>
                </a:lnTo>
                <a:lnTo>
                  <a:pt x="173176" y="126143"/>
                </a:lnTo>
                <a:lnTo>
                  <a:pt x="176570" y="128545"/>
                </a:lnTo>
                <a:lnTo>
                  <a:pt x="179626" y="130941"/>
                </a:lnTo>
                <a:lnTo>
                  <a:pt x="182457" y="133331"/>
                </a:lnTo>
                <a:lnTo>
                  <a:pt x="185138" y="135719"/>
                </a:lnTo>
                <a:lnTo>
                  <a:pt x="187719" y="138104"/>
                </a:lnTo>
                <a:lnTo>
                  <a:pt x="191027" y="139694"/>
                </a:lnTo>
                <a:lnTo>
                  <a:pt x="194821" y="140755"/>
                </a:lnTo>
                <a:lnTo>
                  <a:pt x="198937" y="141462"/>
                </a:lnTo>
                <a:lnTo>
                  <a:pt x="205627" y="142247"/>
                </a:lnTo>
                <a:lnTo>
                  <a:pt x="208522" y="142456"/>
                </a:lnTo>
                <a:lnTo>
                  <a:pt x="210452" y="143390"/>
                </a:lnTo>
                <a:lnTo>
                  <a:pt x="211739" y="144806"/>
                </a:lnTo>
                <a:lnTo>
                  <a:pt x="212597" y="146543"/>
                </a:lnTo>
                <a:lnTo>
                  <a:pt x="213963" y="147702"/>
                </a:lnTo>
                <a:lnTo>
                  <a:pt x="215667" y="148474"/>
                </a:lnTo>
                <a:lnTo>
                  <a:pt x="220313" y="149714"/>
                </a:lnTo>
                <a:lnTo>
                  <a:pt x="220695" y="149022"/>
                </a:lnTo>
                <a:lnTo>
                  <a:pt x="221231" y="145049"/>
                </a:lnTo>
                <a:lnTo>
                  <a:pt x="221457" y="1428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6" name="SMARTPenAnnotation40"/>
          <p:cNvSpPr/>
          <p:nvPr/>
        </p:nvSpPr>
        <p:spPr>
          <a:xfrm>
            <a:off x="5079206" y="1943100"/>
            <a:ext cx="135732" cy="164307"/>
          </a:xfrm>
          <a:custGeom>
            <a:avLst/>
            <a:gdLst/>
            <a:ahLst/>
            <a:cxnLst/>
            <a:rect l="0" t="0" r="0" b="0"/>
            <a:pathLst>
              <a:path w="135732" h="164307">
                <a:moveTo>
                  <a:pt x="135731" y="0"/>
                </a:moveTo>
                <a:lnTo>
                  <a:pt x="135731" y="3792"/>
                </a:lnTo>
                <a:lnTo>
                  <a:pt x="134144" y="4909"/>
                </a:lnTo>
                <a:lnTo>
                  <a:pt x="131498" y="5654"/>
                </a:lnTo>
                <a:lnTo>
                  <a:pt x="128147" y="6150"/>
                </a:lnTo>
                <a:lnTo>
                  <a:pt x="125912" y="7275"/>
                </a:lnTo>
                <a:lnTo>
                  <a:pt x="124422" y="8819"/>
                </a:lnTo>
                <a:lnTo>
                  <a:pt x="123429" y="10641"/>
                </a:lnTo>
                <a:lnTo>
                  <a:pt x="121974" y="11857"/>
                </a:lnTo>
                <a:lnTo>
                  <a:pt x="120209" y="12667"/>
                </a:lnTo>
                <a:lnTo>
                  <a:pt x="118240" y="13207"/>
                </a:lnTo>
                <a:lnTo>
                  <a:pt x="115339" y="14361"/>
                </a:lnTo>
                <a:lnTo>
                  <a:pt x="111817" y="15924"/>
                </a:lnTo>
                <a:lnTo>
                  <a:pt x="107882" y="17759"/>
                </a:lnTo>
                <a:lnTo>
                  <a:pt x="104465" y="20571"/>
                </a:lnTo>
                <a:lnTo>
                  <a:pt x="101394" y="24032"/>
                </a:lnTo>
                <a:lnTo>
                  <a:pt x="98552" y="27928"/>
                </a:lnTo>
                <a:lnTo>
                  <a:pt x="95070" y="32112"/>
                </a:lnTo>
                <a:lnTo>
                  <a:pt x="91161" y="36489"/>
                </a:lnTo>
                <a:lnTo>
                  <a:pt x="82585" y="45586"/>
                </a:lnTo>
                <a:lnTo>
                  <a:pt x="73481" y="54921"/>
                </a:lnTo>
                <a:lnTo>
                  <a:pt x="69625" y="59632"/>
                </a:lnTo>
                <a:lnTo>
                  <a:pt x="66260" y="64361"/>
                </a:lnTo>
                <a:lnTo>
                  <a:pt x="63223" y="69101"/>
                </a:lnTo>
                <a:lnTo>
                  <a:pt x="59612" y="73848"/>
                </a:lnTo>
                <a:lnTo>
                  <a:pt x="55616" y="78601"/>
                </a:lnTo>
                <a:lnTo>
                  <a:pt x="51365" y="83356"/>
                </a:lnTo>
                <a:lnTo>
                  <a:pt x="42408" y="92874"/>
                </a:lnTo>
                <a:lnTo>
                  <a:pt x="37797" y="97635"/>
                </a:lnTo>
                <a:lnTo>
                  <a:pt x="33929" y="102396"/>
                </a:lnTo>
                <a:lnTo>
                  <a:pt x="30557" y="107157"/>
                </a:lnTo>
                <a:lnTo>
                  <a:pt x="27515" y="111919"/>
                </a:lnTo>
                <a:lnTo>
                  <a:pt x="24693" y="116682"/>
                </a:lnTo>
                <a:lnTo>
                  <a:pt x="22018" y="121444"/>
                </a:lnTo>
                <a:lnTo>
                  <a:pt x="19442" y="126206"/>
                </a:lnTo>
                <a:lnTo>
                  <a:pt x="16930" y="130175"/>
                </a:lnTo>
                <a:lnTo>
                  <a:pt x="14461" y="133614"/>
                </a:lnTo>
                <a:lnTo>
                  <a:pt x="12022" y="136701"/>
                </a:lnTo>
                <a:lnTo>
                  <a:pt x="10396" y="140346"/>
                </a:lnTo>
                <a:lnTo>
                  <a:pt x="9312" y="144364"/>
                </a:lnTo>
                <a:lnTo>
                  <a:pt x="8589" y="148630"/>
                </a:lnTo>
                <a:lnTo>
                  <a:pt x="7314" y="151474"/>
                </a:lnTo>
                <a:lnTo>
                  <a:pt x="5669" y="153370"/>
                </a:lnTo>
                <a:lnTo>
                  <a:pt x="3780" y="154634"/>
                </a:lnTo>
                <a:lnTo>
                  <a:pt x="2519" y="156270"/>
                </a:lnTo>
                <a:lnTo>
                  <a:pt x="1680" y="158155"/>
                </a:lnTo>
                <a:lnTo>
                  <a:pt x="0" y="16430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7" name="SMARTPenAnnotation41"/>
          <p:cNvSpPr/>
          <p:nvPr/>
        </p:nvSpPr>
        <p:spPr>
          <a:xfrm>
            <a:off x="5286375" y="1857697"/>
            <a:ext cx="250032" cy="120818"/>
          </a:xfrm>
          <a:custGeom>
            <a:avLst/>
            <a:gdLst/>
            <a:ahLst/>
            <a:cxnLst/>
            <a:rect l="0" t="0" r="0" b="0"/>
            <a:pathLst>
              <a:path w="250032" h="120818">
                <a:moveTo>
                  <a:pt x="0" y="28253"/>
                </a:moveTo>
                <a:lnTo>
                  <a:pt x="0" y="22102"/>
                </a:lnTo>
                <a:lnTo>
                  <a:pt x="794" y="21771"/>
                </a:lnTo>
                <a:lnTo>
                  <a:pt x="3792" y="21403"/>
                </a:lnTo>
                <a:lnTo>
                  <a:pt x="5703" y="20511"/>
                </a:lnTo>
                <a:lnTo>
                  <a:pt x="9942" y="17404"/>
                </a:lnTo>
                <a:lnTo>
                  <a:pt x="12978" y="16257"/>
                </a:lnTo>
                <a:lnTo>
                  <a:pt x="20584" y="14984"/>
                </a:lnTo>
                <a:lnTo>
                  <a:pt x="27140" y="12301"/>
                </a:lnTo>
                <a:lnTo>
                  <a:pt x="29999" y="10475"/>
                </a:lnTo>
                <a:lnTo>
                  <a:pt x="37410" y="8445"/>
                </a:lnTo>
                <a:lnTo>
                  <a:pt x="41609" y="7904"/>
                </a:lnTo>
                <a:lnTo>
                  <a:pt x="46789" y="6749"/>
                </a:lnTo>
                <a:lnTo>
                  <a:pt x="52623" y="5186"/>
                </a:lnTo>
                <a:lnTo>
                  <a:pt x="58895" y="3350"/>
                </a:lnTo>
                <a:lnTo>
                  <a:pt x="64663" y="2126"/>
                </a:lnTo>
                <a:lnTo>
                  <a:pt x="70096" y="1310"/>
                </a:lnTo>
                <a:lnTo>
                  <a:pt x="75305" y="766"/>
                </a:lnTo>
                <a:lnTo>
                  <a:pt x="81160" y="403"/>
                </a:lnTo>
                <a:lnTo>
                  <a:pt x="94015" y="0"/>
                </a:lnTo>
                <a:lnTo>
                  <a:pt x="99189" y="686"/>
                </a:lnTo>
                <a:lnTo>
                  <a:pt x="103432" y="1937"/>
                </a:lnTo>
                <a:lnTo>
                  <a:pt x="110263" y="4651"/>
                </a:lnTo>
                <a:lnTo>
                  <a:pt x="115945" y="5857"/>
                </a:lnTo>
                <a:lnTo>
                  <a:pt x="123607" y="6535"/>
                </a:lnTo>
                <a:lnTo>
                  <a:pt x="125267" y="7425"/>
                </a:lnTo>
                <a:lnTo>
                  <a:pt x="126374" y="8811"/>
                </a:lnTo>
                <a:lnTo>
                  <a:pt x="127112" y="10529"/>
                </a:lnTo>
                <a:lnTo>
                  <a:pt x="127603" y="12468"/>
                </a:lnTo>
                <a:lnTo>
                  <a:pt x="127931" y="14554"/>
                </a:lnTo>
                <a:lnTo>
                  <a:pt x="128150" y="16739"/>
                </a:lnTo>
                <a:lnTo>
                  <a:pt x="128296" y="18989"/>
                </a:lnTo>
                <a:lnTo>
                  <a:pt x="128393" y="21283"/>
                </a:lnTo>
                <a:lnTo>
                  <a:pt x="128501" y="25949"/>
                </a:lnTo>
                <a:lnTo>
                  <a:pt x="128549" y="30668"/>
                </a:lnTo>
                <a:lnTo>
                  <a:pt x="127768" y="33038"/>
                </a:lnTo>
                <a:lnTo>
                  <a:pt x="126453" y="35412"/>
                </a:lnTo>
                <a:lnTo>
                  <a:pt x="124784" y="37788"/>
                </a:lnTo>
                <a:lnTo>
                  <a:pt x="122876" y="40166"/>
                </a:lnTo>
                <a:lnTo>
                  <a:pt x="120811" y="42545"/>
                </a:lnTo>
                <a:lnTo>
                  <a:pt x="118640" y="44924"/>
                </a:lnTo>
                <a:lnTo>
                  <a:pt x="114112" y="49685"/>
                </a:lnTo>
                <a:lnTo>
                  <a:pt x="111794" y="52066"/>
                </a:lnTo>
                <a:lnTo>
                  <a:pt x="110247" y="54447"/>
                </a:lnTo>
                <a:lnTo>
                  <a:pt x="109217" y="56828"/>
                </a:lnTo>
                <a:lnTo>
                  <a:pt x="108530" y="59209"/>
                </a:lnTo>
                <a:lnTo>
                  <a:pt x="107278" y="61590"/>
                </a:lnTo>
                <a:lnTo>
                  <a:pt x="105650" y="63971"/>
                </a:lnTo>
                <a:lnTo>
                  <a:pt x="103771" y="66353"/>
                </a:lnTo>
                <a:lnTo>
                  <a:pt x="101724" y="68734"/>
                </a:lnTo>
                <a:lnTo>
                  <a:pt x="99566" y="71115"/>
                </a:lnTo>
                <a:lnTo>
                  <a:pt x="97333" y="73496"/>
                </a:lnTo>
                <a:lnTo>
                  <a:pt x="95845" y="75878"/>
                </a:lnTo>
                <a:lnTo>
                  <a:pt x="94853" y="78259"/>
                </a:lnTo>
                <a:lnTo>
                  <a:pt x="94191" y="80640"/>
                </a:lnTo>
                <a:lnTo>
                  <a:pt x="92956" y="83021"/>
                </a:lnTo>
                <a:lnTo>
                  <a:pt x="91340" y="85403"/>
                </a:lnTo>
                <a:lnTo>
                  <a:pt x="89468" y="87784"/>
                </a:lnTo>
                <a:lnTo>
                  <a:pt x="88220" y="90165"/>
                </a:lnTo>
                <a:lnTo>
                  <a:pt x="87388" y="92546"/>
                </a:lnTo>
                <a:lnTo>
                  <a:pt x="86053" y="98279"/>
                </a:lnTo>
                <a:lnTo>
                  <a:pt x="85871" y="101179"/>
                </a:lnTo>
                <a:lnTo>
                  <a:pt x="85822" y="103064"/>
                </a:lnTo>
                <a:lnTo>
                  <a:pt x="86583" y="105114"/>
                </a:lnTo>
                <a:lnTo>
                  <a:pt x="87884" y="107275"/>
                </a:lnTo>
                <a:lnTo>
                  <a:pt x="91884" y="112654"/>
                </a:lnTo>
                <a:lnTo>
                  <a:pt x="93005" y="113095"/>
                </a:lnTo>
                <a:lnTo>
                  <a:pt x="96369" y="113585"/>
                </a:lnTo>
                <a:lnTo>
                  <a:pt x="98377" y="114510"/>
                </a:lnTo>
                <a:lnTo>
                  <a:pt x="102725" y="117654"/>
                </a:lnTo>
                <a:lnTo>
                  <a:pt x="105843" y="120094"/>
                </a:lnTo>
                <a:lnTo>
                  <a:pt x="110806" y="120665"/>
                </a:lnTo>
                <a:lnTo>
                  <a:pt x="114351" y="120817"/>
                </a:lnTo>
                <a:lnTo>
                  <a:pt x="118303" y="120124"/>
                </a:lnTo>
                <a:lnTo>
                  <a:pt x="122525" y="118869"/>
                </a:lnTo>
                <a:lnTo>
                  <a:pt x="126927" y="117239"/>
                </a:lnTo>
                <a:lnTo>
                  <a:pt x="131449" y="116152"/>
                </a:lnTo>
                <a:lnTo>
                  <a:pt x="136051" y="115427"/>
                </a:lnTo>
                <a:lnTo>
                  <a:pt x="140707" y="114944"/>
                </a:lnTo>
                <a:lnTo>
                  <a:pt x="146192" y="114622"/>
                </a:lnTo>
                <a:lnTo>
                  <a:pt x="158636" y="114264"/>
                </a:lnTo>
                <a:lnTo>
                  <a:pt x="164495" y="113375"/>
                </a:lnTo>
                <a:lnTo>
                  <a:pt x="169988" y="111988"/>
                </a:lnTo>
                <a:lnTo>
                  <a:pt x="175238" y="110270"/>
                </a:lnTo>
                <a:lnTo>
                  <a:pt x="180325" y="109125"/>
                </a:lnTo>
                <a:lnTo>
                  <a:pt x="185304" y="108361"/>
                </a:lnTo>
                <a:lnTo>
                  <a:pt x="190211" y="107852"/>
                </a:lnTo>
                <a:lnTo>
                  <a:pt x="195070" y="107513"/>
                </a:lnTo>
                <a:lnTo>
                  <a:pt x="199896" y="107286"/>
                </a:lnTo>
                <a:lnTo>
                  <a:pt x="209493" y="107035"/>
                </a:lnTo>
                <a:lnTo>
                  <a:pt x="247502" y="106836"/>
                </a:lnTo>
                <a:lnTo>
                  <a:pt x="248345" y="107629"/>
                </a:lnTo>
                <a:lnTo>
                  <a:pt x="248907" y="108951"/>
                </a:lnTo>
                <a:lnTo>
                  <a:pt x="250031" y="11397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8" name="SMARTPenAnnotation42"/>
          <p:cNvSpPr/>
          <p:nvPr/>
        </p:nvSpPr>
        <p:spPr>
          <a:xfrm>
            <a:off x="3446315" y="2771811"/>
            <a:ext cx="332729" cy="257140"/>
          </a:xfrm>
          <a:custGeom>
            <a:avLst/>
            <a:gdLst/>
            <a:ahLst/>
            <a:cxnLst/>
            <a:rect l="0" t="0" r="0" b="0"/>
            <a:pathLst>
              <a:path w="332729" h="257140">
                <a:moveTo>
                  <a:pt x="4116" y="57114"/>
                </a:moveTo>
                <a:lnTo>
                  <a:pt x="323" y="53321"/>
                </a:lnTo>
                <a:lnTo>
                  <a:pt x="0" y="52204"/>
                </a:lnTo>
                <a:lnTo>
                  <a:pt x="578" y="51459"/>
                </a:lnTo>
                <a:lnTo>
                  <a:pt x="1757" y="50963"/>
                </a:lnTo>
                <a:lnTo>
                  <a:pt x="9353" y="44463"/>
                </a:lnTo>
                <a:lnTo>
                  <a:pt x="16163" y="37843"/>
                </a:lnTo>
                <a:lnTo>
                  <a:pt x="20847" y="33203"/>
                </a:lnTo>
                <a:lnTo>
                  <a:pt x="29808" y="28495"/>
                </a:lnTo>
                <a:lnTo>
                  <a:pt x="40141" y="23757"/>
                </a:lnTo>
                <a:lnTo>
                  <a:pt x="47379" y="19005"/>
                </a:lnTo>
                <a:lnTo>
                  <a:pt x="57475" y="14247"/>
                </a:lnTo>
                <a:lnTo>
                  <a:pt x="63501" y="11867"/>
                </a:lnTo>
                <a:lnTo>
                  <a:pt x="76547" y="7106"/>
                </a:lnTo>
                <a:lnTo>
                  <a:pt x="83359" y="4725"/>
                </a:lnTo>
                <a:lnTo>
                  <a:pt x="89489" y="3138"/>
                </a:lnTo>
                <a:lnTo>
                  <a:pt x="95163" y="2080"/>
                </a:lnTo>
                <a:lnTo>
                  <a:pt x="100532" y="1374"/>
                </a:lnTo>
                <a:lnTo>
                  <a:pt x="106494" y="904"/>
                </a:lnTo>
                <a:lnTo>
                  <a:pt x="112849" y="591"/>
                </a:lnTo>
                <a:lnTo>
                  <a:pt x="125466" y="242"/>
                </a:lnTo>
                <a:lnTo>
                  <a:pt x="151427" y="0"/>
                </a:lnTo>
                <a:lnTo>
                  <a:pt x="161133" y="2097"/>
                </a:lnTo>
                <a:lnTo>
                  <a:pt x="165944" y="3767"/>
                </a:lnTo>
                <a:lnTo>
                  <a:pt x="175523" y="9856"/>
                </a:lnTo>
                <a:lnTo>
                  <a:pt x="185072" y="17060"/>
                </a:lnTo>
                <a:lnTo>
                  <a:pt x="194607" y="22908"/>
                </a:lnTo>
                <a:lnTo>
                  <a:pt x="204137" y="28153"/>
                </a:lnTo>
                <a:lnTo>
                  <a:pt x="208901" y="30663"/>
                </a:lnTo>
                <a:lnTo>
                  <a:pt x="216311" y="37685"/>
                </a:lnTo>
                <a:lnTo>
                  <a:pt x="219398" y="41780"/>
                </a:lnTo>
                <a:lnTo>
                  <a:pt x="222250" y="46097"/>
                </a:lnTo>
                <a:lnTo>
                  <a:pt x="224945" y="50563"/>
                </a:lnTo>
                <a:lnTo>
                  <a:pt x="227535" y="55128"/>
                </a:lnTo>
                <a:lnTo>
                  <a:pt x="229262" y="59758"/>
                </a:lnTo>
                <a:lnTo>
                  <a:pt x="230413" y="64433"/>
                </a:lnTo>
                <a:lnTo>
                  <a:pt x="231181" y="69137"/>
                </a:lnTo>
                <a:lnTo>
                  <a:pt x="229311" y="74654"/>
                </a:lnTo>
                <a:lnTo>
                  <a:pt x="225684" y="80714"/>
                </a:lnTo>
                <a:lnTo>
                  <a:pt x="220884" y="87134"/>
                </a:lnTo>
                <a:lnTo>
                  <a:pt x="217684" y="93003"/>
                </a:lnTo>
                <a:lnTo>
                  <a:pt x="215551" y="98502"/>
                </a:lnTo>
                <a:lnTo>
                  <a:pt x="214129" y="103756"/>
                </a:lnTo>
                <a:lnTo>
                  <a:pt x="213181" y="109640"/>
                </a:lnTo>
                <a:lnTo>
                  <a:pt x="212548" y="115943"/>
                </a:lnTo>
                <a:lnTo>
                  <a:pt x="212127" y="122527"/>
                </a:lnTo>
                <a:lnTo>
                  <a:pt x="211053" y="128504"/>
                </a:lnTo>
                <a:lnTo>
                  <a:pt x="209542" y="134076"/>
                </a:lnTo>
                <a:lnTo>
                  <a:pt x="207742" y="139378"/>
                </a:lnTo>
                <a:lnTo>
                  <a:pt x="205748" y="144500"/>
                </a:lnTo>
                <a:lnTo>
                  <a:pt x="203625" y="149503"/>
                </a:lnTo>
                <a:lnTo>
                  <a:pt x="201415" y="154425"/>
                </a:lnTo>
                <a:lnTo>
                  <a:pt x="198961" y="162011"/>
                </a:lnTo>
                <a:lnTo>
                  <a:pt x="197076" y="168822"/>
                </a:lnTo>
                <a:lnTo>
                  <a:pt x="195462" y="172861"/>
                </a:lnTo>
                <a:lnTo>
                  <a:pt x="193593" y="177141"/>
                </a:lnTo>
                <a:lnTo>
                  <a:pt x="189399" y="186130"/>
                </a:lnTo>
                <a:lnTo>
                  <a:pt x="187169" y="190750"/>
                </a:lnTo>
                <a:lnTo>
                  <a:pt x="184095" y="194623"/>
                </a:lnTo>
                <a:lnTo>
                  <a:pt x="176446" y="201043"/>
                </a:lnTo>
                <a:lnTo>
                  <a:pt x="169872" y="206543"/>
                </a:lnTo>
                <a:lnTo>
                  <a:pt x="161708" y="214101"/>
                </a:lnTo>
                <a:lnTo>
                  <a:pt x="155913" y="218961"/>
                </a:lnTo>
                <a:lnTo>
                  <a:pt x="148046" y="223767"/>
                </a:lnTo>
                <a:lnTo>
                  <a:pt x="139258" y="228548"/>
                </a:lnTo>
                <a:lnTo>
                  <a:pt x="120680" y="238086"/>
                </a:lnTo>
                <a:lnTo>
                  <a:pt x="115163" y="239674"/>
                </a:lnTo>
                <a:lnTo>
                  <a:pt x="109104" y="240733"/>
                </a:lnTo>
                <a:lnTo>
                  <a:pt x="102683" y="241439"/>
                </a:lnTo>
                <a:lnTo>
                  <a:pt x="93432" y="242224"/>
                </a:lnTo>
                <a:lnTo>
                  <a:pt x="85881" y="242572"/>
                </a:lnTo>
                <a:lnTo>
                  <a:pt x="77233" y="242727"/>
                </a:lnTo>
                <a:lnTo>
                  <a:pt x="73498" y="241975"/>
                </a:lnTo>
                <a:lnTo>
                  <a:pt x="67232" y="239022"/>
                </a:lnTo>
                <a:lnTo>
                  <a:pt x="59241" y="232897"/>
                </a:lnTo>
                <a:lnTo>
                  <a:pt x="57535" y="230659"/>
                </a:lnTo>
                <a:lnTo>
                  <a:pt x="54339" y="223716"/>
                </a:lnTo>
                <a:lnTo>
                  <a:pt x="49512" y="216632"/>
                </a:lnTo>
                <a:lnTo>
                  <a:pt x="48105" y="211884"/>
                </a:lnTo>
                <a:lnTo>
                  <a:pt x="48523" y="209506"/>
                </a:lnTo>
                <a:lnTo>
                  <a:pt x="52110" y="202368"/>
                </a:lnTo>
                <a:lnTo>
                  <a:pt x="53228" y="197606"/>
                </a:lnTo>
                <a:lnTo>
                  <a:pt x="55113" y="195225"/>
                </a:lnTo>
                <a:lnTo>
                  <a:pt x="61442" y="190463"/>
                </a:lnTo>
                <a:lnTo>
                  <a:pt x="69546" y="185701"/>
                </a:lnTo>
                <a:lnTo>
                  <a:pt x="77646" y="180939"/>
                </a:lnTo>
                <a:lnTo>
                  <a:pt x="83892" y="176176"/>
                </a:lnTo>
                <a:lnTo>
                  <a:pt x="87462" y="174589"/>
                </a:lnTo>
                <a:lnTo>
                  <a:pt x="95663" y="172825"/>
                </a:lnTo>
                <a:lnTo>
                  <a:pt x="100866" y="172354"/>
                </a:lnTo>
                <a:lnTo>
                  <a:pt x="106716" y="172041"/>
                </a:lnTo>
                <a:lnTo>
                  <a:pt x="118772" y="171692"/>
                </a:lnTo>
                <a:lnTo>
                  <a:pt x="141564" y="171469"/>
                </a:lnTo>
                <a:lnTo>
                  <a:pt x="148135" y="171450"/>
                </a:lnTo>
                <a:lnTo>
                  <a:pt x="154104" y="172232"/>
                </a:lnTo>
                <a:lnTo>
                  <a:pt x="159670" y="173547"/>
                </a:lnTo>
                <a:lnTo>
                  <a:pt x="183803" y="181360"/>
                </a:lnTo>
                <a:lnTo>
                  <a:pt x="189789" y="184394"/>
                </a:lnTo>
                <a:lnTo>
                  <a:pt x="195366" y="188005"/>
                </a:lnTo>
                <a:lnTo>
                  <a:pt x="200672" y="191999"/>
                </a:lnTo>
                <a:lnTo>
                  <a:pt x="206591" y="195456"/>
                </a:lnTo>
                <a:lnTo>
                  <a:pt x="212918" y="198554"/>
                </a:lnTo>
                <a:lnTo>
                  <a:pt x="219517" y="201414"/>
                </a:lnTo>
                <a:lnTo>
                  <a:pt x="228966" y="206707"/>
                </a:lnTo>
                <a:lnTo>
                  <a:pt x="236605" y="211706"/>
                </a:lnTo>
                <a:lnTo>
                  <a:pt x="245293" y="216573"/>
                </a:lnTo>
                <a:lnTo>
                  <a:pt x="259108" y="223776"/>
                </a:lnTo>
                <a:lnTo>
                  <a:pt x="269464" y="230937"/>
                </a:lnTo>
                <a:lnTo>
                  <a:pt x="277094" y="235704"/>
                </a:lnTo>
                <a:lnTo>
                  <a:pt x="284983" y="239675"/>
                </a:lnTo>
                <a:lnTo>
                  <a:pt x="293887" y="242704"/>
                </a:lnTo>
                <a:lnTo>
                  <a:pt x="301552" y="247482"/>
                </a:lnTo>
                <a:lnTo>
                  <a:pt x="308851" y="250044"/>
                </a:lnTo>
                <a:lnTo>
                  <a:pt x="313649" y="253456"/>
                </a:lnTo>
                <a:lnTo>
                  <a:pt x="316834" y="254684"/>
                </a:lnTo>
                <a:lnTo>
                  <a:pt x="320544" y="255502"/>
                </a:lnTo>
                <a:lnTo>
                  <a:pt x="332728" y="25713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39" name="SMARTPenAnnotation43"/>
          <p:cNvSpPr/>
          <p:nvPr/>
        </p:nvSpPr>
        <p:spPr>
          <a:xfrm>
            <a:off x="3800475" y="2857500"/>
            <a:ext cx="264319" cy="171451"/>
          </a:xfrm>
          <a:custGeom>
            <a:avLst/>
            <a:gdLst/>
            <a:ahLst/>
            <a:cxnLst/>
            <a:rect l="0" t="0" r="0" b="0"/>
            <a:pathLst>
              <a:path w="264319" h="171451">
                <a:moveTo>
                  <a:pt x="0" y="0"/>
                </a:moveTo>
                <a:lnTo>
                  <a:pt x="17000" y="0"/>
                </a:lnTo>
                <a:lnTo>
                  <a:pt x="18476" y="793"/>
                </a:lnTo>
                <a:lnTo>
                  <a:pt x="19461" y="2116"/>
                </a:lnTo>
                <a:lnTo>
                  <a:pt x="20118" y="3792"/>
                </a:lnTo>
                <a:lnTo>
                  <a:pt x="25081" y="7771"/>
                </a:lnTo>
                <a:lnTo>
                  <a:pt x="32578" y="12184"/>
                </a:lnTo>
                <a:lnTo>
                  <a:pt x="41202" y="16792"/>
                </a:lnTo>
                <a:lnTo>
                  <a:pt x="44930" y="19926"/>
                </a:lnTo>
                <a:lnTo>
                  <a:pt x="48209" y="23603"/>
                </a:lnTo>
                <a:lnTo>
                  <a:pt x="51189" y="27641"/>
                </a:lnTo>
                <a:lnTo>
                  <a:pt x="54764" y="31127"/>
                </a:lnTo>
                <a:lnTo>
                  <a:pt x="58734" y="34245"/>
                </a:lnTo>
                <a:lnTo>
                  <a:pt x="62968" y="37117"/>
                </a:lnTo>
                <a:lnTo>
                  <a:pt x="68172" y="39826"/>
                </a:lnTo>
                <a:lnTo>
                  <a:pt x="74023" y="42426"/>
                </a:lnTo>
                <a:lnTo>
                  <a:pt x="80305" y="44952"/>
                </a:lnTo>
                <a:lnTo>
                  <a:pt x="85286" y="48224"/>
                </a:lnTo>
                <a:lnTo>
                  <a:pt x="89401" y="51993"/>
                </a:lnTo>
                <a:lnTo>
                  <a:pt x="92938" y="56093"/>
                </a:lnTo>
                <a:lnTo>
                  <a:pt x="97678" y="59620"/>
                </a:lnTo>
                <a:lnTo>
                  <a:pt x="103218" y="62765"/>
                </a:lnTo>
                <a:lnTo>
                  <a:pt x="109293" y="65656"/>
                </a:lnTo>
                <a:lnTo>
                  <a:pt x="114931" y="69170"/>
                </a:lnTo>
                <a:lnTo>
                  <a:pt x="120277" y="73101"/>
                </a:lnTo>
                <a:lnTo>
                  <a:pt x="125428" y="77309"/>
                </a:lnTo>
                <a:lnTo>
                  <a:pt x="131244" y="81701"/>
                </a:lnTo>
                <a:lnTo>
                  <a:pt x="144055" y="90816"/>
                </a:lnTo>
                <a:lnTo>
                  <a:pt x="150012" y="94675"/>
                </a:lnTo>
                <a:lnTo>
                  <a:pt x="155570" y="98041"/>
                </a:lnTo>
                <a:lnTo>
                  <a:pt x="160863" y="101080"/>
                </a:lnTo>
                <a:lnTo>
                  <a:pt x="170978" y="106572"/>
                </a:lnTo>
                <a:lnTo>
                  <a:pt x="175898" y="109148"/>
                </a:lnTo>
                <a:lnTo>
                  <a:pt x="180765" y="112453"/>
                </a:lnTo>
                <a:lnTo>
                  <a:pt x="185597" y="116243"/>
                </a:lnTo>
                <a:lnTo>
                  <a:pt x="190406" y="120358"/>
                </a:lnTo>
                <a:lnTo>
                  <a:pt x="195200" y="123895"/>
                </a:lnTo>
                <a:lnTo>
                  <a:pt x="199983" y="127046"/>
                </a:lnTo>
                <a:lnTo>
                  <a:pt x="204759" y="129941"/>
                </a:lnTo>
                <a:lnTo>
                  <a:pt x="209531" y="132665"/>
                </a:lnTo>
                <a:lnTo>
                  <a:pt x="219066" y="137808"/>
                </a:lnTo>
                <a:lnTo>
                  <a:pt x="226479" y="142739"/>
                </a:lnTo>
                <a:lnTo>
                  <a:pt x="232419" y="147577"/>
                </a:lnTo>
                <a:lnTo>
                  <a:pt x="237706" y="152373"/>
                </a:lnTo>
                <a:lnTo>
                  <a:pt x="242701" y="157150"/>
                </a:lnTo>
                <a:lnTo>
                  <a:pt x="245144" y="159535"/>
                </a:lnTo>
                <a:lnTo>
                  <a:pt x="247567" y="161125"/>
                </a:lnTo>
                <a:lnTo>
                  <a:pt x="255752" y="163887"/>
                </a:lnTo>
                <a:lnTo>
                  <a:pt x="261803" y="169133"/>
                </a:lnTo>
                <a:lnTo>
                  <a:pt x="264318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0" name="SMARTPenAnnotation44"/>
          <p:cNvSpPr/>
          <p:nvPr/>
        </p:nvSpPr>
        <p:spPr>
          <a:xfrm>
            <a:off x="3864768" y="2843212"/>
            <a:ext cx="107158" cy="171451"/>
          </a:xfrm>
          <a:custGeom>
            <a:avLst/>
            <a:gdLst/>
            <a:ahLst/>
            <a:cxnLst/>
            <a:rect l="0" t="0" r="0" b="0"/>
            <a:pathLst>
              <a:path w="107158" h="171451">
                <a:moveTo>
                  <a:pt x="107157" y="0"/>
                </a:moveTo>
                <a:lnTo>
                  <a:pt x="103364" y="0"/>
                </a:lnTo>
                <a:lnTo>
                  <a:pt x="102247" y="794"/>
                </a:lnTo>
                <a:lnTo>
                  <a:pt x="101502" y="2117"/>
                </a:lnTo>
                <a:lnTo>
                  <a:pt x="100307" y="6151"/>
                </a:lnTo>
                <a:lnTo>
                  <a:pt x="97034" y="8069"/>
                </a:lnTo>
                <a:lnTo>
                  <a:pt x="84930" y="14434"/>
                </a:lnTo>
                <a:lnTo>
                  <a:pt x="79639" y="18354"/>
                </a:lnTo>
                <a:lnTo>
                  <a:pt x="75318" y="22555"/>
                </a:lnTo>
                <a:lnTo>
                  <a:pt x="71643" y="26943"/>
                </a:lnTo>
                <a:lnTo>
                  <a:pt x="68400" y="31456"/>
                </a:lnTo>
                <a:lnTo>
                  <a:pt x="65444" y="36052"/>
                </a:lnTo>
                <a:lnTo>
                  <a:pt x="62679" y="40703"/>
                </a:lnTo>
                <a:lnTo>
                  <a:pt x="60042" y="45392"/>
                </a:lnTo>
                <a:lnTo>
                  <a:pt x="54996" y="54834"/>
                </a:lnTo>
                <a:lnTo>
                  <a:pt x="51745" y="60369"/>
                </a:lnTo>
                <a:lnTo>
                  <a:pt x="40379" y="78741"/>
                </a:lnTo>
                <a:lnTo>
                  <a:pt x="37239" y="84244"/>
                </a:lnTo>
                <a:lnTo>
                  <a:pt x="31632" y="94592"/>
                </a:lnTo>
                <a:lnTo>
                  <a:pt x="21565" y="114170"/>
                </a:lnTo>
                <a:lnTo>
                  <a:pt x="11933" y="133324"/>
                </a:lnTo>
                <a:lnTo>
                  <a:pt x="10336" y="137302"/>
                </a:lnTo>
                <a:lnTo>
                  <a:pt x="9273" y="140747"/>
                </a:lnTo>
                <a:lnTo>
                  <a:pt x="8563" y="143838"/>
                </a:lnTo>
                <a:lnTo>
                  <a:pt x="7296" y="147486"/>
                </a:lnTo>
                <a:lnTo>
                  <a:pt x="5658" y="151505"/>
                </a:lnTo>
                <a:lnTo>
                  <a:pt x="1118" y="161778"/>
                </a:lnTo>
                <a:lnTo>
                  <a:pt x="497" y="165299"/>
                </a:lnTo>
                <a:lnTo>
                  <a:pt x="0" y="17145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1" name="SMARTPenAnnotation45"/>
          <p:cNvSpPr/>
          <p:nvPr/>
        </p:nvSpPr>
        <p:spPr>
          <a:xfrm>
            <a:off x="3987311" y="2778921"/>
            <a:ext cx="213215" cy="132620"/>
          </a:xfrm>
          <a:custGeom>
            <a:avLst/>
            <a:gdLst/>
            <a:ahLst/>
            <a:cxnLst/>
            <a:rect l="0" t="0" r="0" b="0"/>
            <a:pathLst>
              <a:path w="213215" h="132620">
                <a:moveTo>
                  <a:pt x="6045" y="7141"/>
                </a:moveTo>
                <a:lnTo>
                  <a:pt x="6045" y="3349"/>
                </a:lnTo>
                <a:lnTo>
                  <a:pt x="6839" y="2231"/>
                </a:lnTo>
                <a:lnTo>
                  <a:pt x="8162" y="1487"/>
                </a:lnTo>
                <a:lnTo>
                  <a:pt x="12196" y="291"/>
                </a:lnTo>
                <a:lnTo>
                  <a:pt x="16981" y="128"/>
                </a:lnTo>
                <a:lnTo>
                  <a:pt x="50937" y="0"/>
                </a:lnTo>
                <a:lnTo>
                  <a:pt x="54229" y="793"/>
                </a:lnTo>
                <a:lnTo>
                  <a:pt x="58011" y="2115"/>
                </a:lnTo>
                <a:lnTo>
                  <a:pt x="62120" y="3790"/>
                </a:lnTo>
                <a:lnTo>
                  <a:pt x="65654" y="4907"/>
                </a:lnTo>
                <a:lnTo>
                  <a:pt x="71696" y="6148"/>
                </a:lnTo>
                <a:lnTo>
                  <a:pt x="77027" y="8816"/>
                </a:lnTo>
                <a:lnTo>
                  <a:pt x="82836" y="12648"/>
                </a:lnTo>
                <a:lnTo>
                  <a:pt x="86608" y="14781"/>
                </a:lnTo>
                <a:lnTo>
                  <a:pt x="90710" y="16997"/>
                </a:lnTo>
                <a:lnTo>
                  <a:pt x="94238" y="18474"/>
                </a:lnTo>
                <a:lnTo>
                  <a:pt x="100275" y="20116"/>
                </a:lnTo>
                <a:lnTo>
                  <a:pt x="102202" y="21347"/>
                </a:lnTo>
                <a:lnTo>
                  <a:pt x="103487" y="22962"/>
                </a:lnTo>
                <a:lnTo>
                  <a:pt x="104344" y="24832"/>
                </a:lnTo>
                <a:lnTo>
                  <a:pt x="105709" y="26872"/>
                </a:lnTo>
                <a:lnTo>
                  <a:pt x="107412" y="29026"/>
                </a:lnTo>
                <a:lnTo>
                  <a:pt x="109342" y="31256"/>
                </a:lnTo>
                <a:lnTo>
                  <a:pt x="111422" y="33536"/>
                </a:lnTo>
                <a:lnTo>
                  <a:pt x="115850" y="38187"/>
                </a:lnTo>
                <a:lnTo>
                  <a:pt x="117348" y="40538"/>
                </a:lnTo>
                <a:lnTo>
                  <a:pt x="118347" y="42900"/>
                </a:lnTo>
                <a:lnTo>
                  <a:pt x="119013" y="45268"/>
                </a:lnTo>
                <a:lnTo>
                  <a:pt x="119457" y="47640"/>
                </a:lnTo>
                <a:lnTo>
                  <a:pt x="119753" y="50015"/>
                </a:lnTo>
                <a:lnTo>
                  <a:pt x="119950" y="52393"/>
                </a:lnTo>
                <a:lnTo>
                  <a:pt x="120082" y="54771"/>
                </a:lnTo>
                <a:lnTo>
                  <a:pt x="120228" y="59531"/>
                </a:lnTo>
                <a:lnTo>
                  <a:pt x="120310" y="66673"/>
                </a:lnTo>
                <a:lnTo>
                  <a:pt x="118734" y="69054"/>
                </a:lnTo>
                <a:lnTo>
                  <a:pt x="116096" y="71435"/>
                </a:lnTo>
                <a:lnTo>
                  <a:pt x="112750" y="73816"/>
                </a:lnTo>
                <a:lnTo>
                  <a:pt x="109726" y="76991"/>
                </a:lnTo>
                <a:lnTo>
                  <a:pt x="106915" y="80695"/>
                </a:lnTo>
                <a:lnTo>
                  <a:pt x="104248" y="84752"/>
                </a:lnTo>
                <a:lnTo>
                  <a:pt x="101676" y="88251"/>
                </a:lnTo>
                <a:lnTo>
                  <a:pt x="99168" y="91377"/>
                </a:lnTo>
                <a:lnTo>
                  <a:pt x="96702" y="94254"/>
                </a:lnTo>
                <a:lnTo>
                  <a:pt x="94264" y="96967"/>
                </a:lnTo>
                <a:lnTo>
                  <a:pt x="89439" y="102097"/>
                </a:lnTo>
                <a:lnTo>
                  <a:pt x="87041" y="103782"/>
                </a:lnTo>
                <a:lnTo>
                  <a:pt x="82260" y="105655"/>
                </a:lnTo>
                <a:lnTo>
                  <a:pt x="79080" y="106948"/>
                </a:lnTo>
                <a:lnTo>
                  <a:pt x="75372" y="108604"/>
                </a:lnTo>
                <a:lnTo>
                  <a:pt x="71313" y="110502"/>
                </a:lnTo>
                <a:lnTo>
                  <a:pt x="67813" y="112561"/>
                </a:lnTo>
                <a:lnTo>
                  <a:pt x="64687" y="114727"/>
                </a:lnTo>
                <a:lnTo>
                  <a:pt x="61808" y="116965"/>
                </a:lnTo>
                <a:lnTo>
                  <a:pt x="59095" y="119251"/>
                </a:lnTo>
                <a:lnTo>
                  <a:pt x="56493" y="121568"/>
                </a:lnTo>
                <a:lnTo>
                  <a:pt x="53964" y="123907"/>
                </a:lnTo>
                <a:lnTo>
                  <a:pt x="51485" y="125466"/>
                </a:lnTo>
                <a:lnTo>
                  <a:pt x="46613" y="127199"/>
                </a:lnTo>
                <a:lnTo>
                  <a:pt x="41802" y="127969"/>
                </a:lnTo>
                <a:lnTo>
                  <a:pt x="39408" y="128174"/>
                </a:lnTo>
                <a:lnTo>
                  <a:pt x="37018" y="129105"/>
                </a:lnTo>
                <a:lnTo>
                  <a:pt x="32247" y="132255"/>
                </a:lnTo>
                <a:lnTo>
                  <a:pt x="29069" y="132619"/>
                </a:lnTo>
                <a:lnTo>
                  <a:pt x="25363" y="132068"/>
                </a:lnTo>
                <a:lnTo>
                  <a:pt x="15593" y="129273"/>
                </a:lnTo>
                <a:lnTo>
                  <a:pt x="10108" y="128789"/>
                </a:lnTo>
                <a:lnTo>
                  <a:pt x="7249" y="128645"/>
                </a:lnTo>
                <a:lnTo>
                  <a:pt x="2609" y="124810"/>
                </a:lnTo>
                <a:lnTo>
                  <a:pt x="0" y="122439"/>
                </a:lnTo>
                <a:lnTo>
                  <a:pt x="427" y="122107"/>
                </a:lnTo>
                <a:lnTo>
                  <a:pt x="3019" y="121737"/>
                </a:lnTo>
                <a:lnTo>
                  <a:pt x="4028" y="120845"/>
                </a:lnTo>
                <a:lnTo>
                  <a:pt x="4700" y="119456"/>
                </a:lnTo>
                <a:lnTo>
                  <a:pt x="5148" y="117736"/>
                </a:lnTo>
                <a:lnTo>
                  <a:pt x="6241" y="116590"/>
                </a:lnTo>
                <a:lnTo>
                  <a:pt x="7763" y="115826"/>
                </a:lnTo>
                <a:lnTo>
                  <a:pt x="12365" y="114183"/>
                </a:lnTo>
                <a:lnTo>
                  <a:pt x="15814" y="112634"/>
                </a:lnTo>
                <a:lnTo>
                  <a:pt x="23880" y="108795"/>
                </a:lnTo>
                <a:lnTo>
                  <a:pt x="32757" y="104444"/>
                </a:lnTo>
                <a:lnTo>
                  <a:pt x="37347" y="102966"/>
                </a:lnTo>
                <a:lnTo>
                  <a:pt x="41994" y="101980"/>
                </a:lnTo>
                <a:lnTo>
                  <a:pt x="46679" y="101323"/>
                </a:lnTo>
                <a:lnTo>
                  <a:pt x="52185" y="100092"/>
                </a:lnTo>
                <a:lnTo>
                  <a:pt x="58236" y="98477"/>
                </a:lnTo>
                <a:lnTo>
                  <a:pt x="64652" y="96607"/>
                </a:lnTo>
                <a:lnTo>
                  <a:pt x="71309" y="95360"/>
                </a:lnTo>
                <a:lnTo>
                  <a:pt x="78130" y="94528"/>
                </a:lnTo>
                <a:lnTo>
                  <a:pt x="85058" y="93974"/>
                </a:lnTo>
                <a:lnTo>
                  <a:pt x="91264" y="93605"/>
                </a:lnTo>
                <a:lnTo>
                  <a:pt x="102393" y="93194"/>
                </a:lnTo>
                <a:lnTo>
                  <a:pt x="121376" y="92963"/>
                </a:lnTo>
                <a:lnTo>
                  <a:pt x="127382" y="93724"/>
                </a:lnTo>
                <a:lnTo>
                  <a:pt x="132973" y="95026"/>
                </a:lnTo>
                <a:lnTo>
                  <a:pt x="138289" y="96687"/>
                </a:lnTo>
                <a:lnTo>
                  <a:pt x="143420" y="97795"/>
                </a:lnTo>
                <a:lnTo>
                  <a:pt x="148428" y="98533"/>
                </a:lnTo>
                <a:lnTo>
                  <a:pt x="153354" y="99026"/>
                </a:lnTo>
                <a:lnTo>
                  <a:pt x="159020" y="100147"/>
                </a:lnTo>
                <a:lnTo>
                  <a:pt x="165178" y="101689"/>
                </a:lnTo>
                <a:lnTo>
                  <a:pt x="171665" y="103511"/>
                </a:lnTo>
                <a:lnTo>
                  <a:pt x="176783" y="105519"/>
                </a:lnTo>
                <a:lnTo>
                  <a:pt x="180989" y="107651"/>
                </a:lnTo>
                <a:lnTo>
                  <a:pt x="184587" y="109867"/>
                </a:lnTo>
                <a:lnTo>
                  <a:pt x="188573" y="111343"/>
                </a:lnTo>
                <a:lnTo>
                  <a:pt x="192818" y="112328"/>
                </a:lnTo>
                <a:lnTo>
                  <a:pt x="197235" y="112984"/>
                </a:lnTo>
                <a:lnTo>
                  <a:pt x="200974" y="113422"/>
                </a:lnTo>
                <a:lnTo>
                  <a:pt x="204260" y="113714"/>
                </a:lnTo>
                <a:lnTo>
                  <a:pt x="213214" y="11429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2" name="SMARTPenAnnotation46"/>
          <p:cNvSpPr/>
          <p:nvPr/>
        </p:nvSpPr>
        <p:spPr>
          <a:xfrm>
            <a:off x="4486275" y="2893218"/>
            <a:ext cx="192882" cy="14289"/>
          </a:xfrm>
          <a:custGeom>
            <a:avLst/>
            <a:gdLst/>
            <a:ahLst/>
            <a:cxnLst/>
            <a:rect l="0" t="0" r="0" b="0"/>
            <a:pathLst>
              <a:path w="192882" h="14289">
                <a:moveTo>
                  <a:pt x="0" y="0"/>
                </a:moveTo>
                <a:lnTo>
                  <a:pt x="6150" y="0"/>
                </a:lnTo>
                <a:lnTo>
                  <a:pt x="7275" y="794"/>
                </a:lnTo>
                <a:lnTo>
                  <a:pt x="8819" y="2117"/>
                </a:lnTo>
                <a:lnTo>
                  <a:pt x="13207" y="6151"/>
                </a:lnTo>
                <a:lnTo>
                  <a:pt x="14361" y="6482"/>
                </a:lnTo>
                <a:lnTo>
                  <a:pt x="17760" y="6850"/>
                </a:lnTo>
                <a:lnTo>
                  <a:pt x="20571" y="6948"/>
                </a:lnTo>
                <a:lnTo>
                  <a:pt x="32112" y="7086"/>
                </a:lnTo>
                <a:lnTo>
                  <a:pt x="97635" y="7144"/>
                </a:lnTo>
                <a:lnTo>
                  <a:pt x="102396" y="7938"/>
                </a:lnTo>
                <a:lnTo>
                  <a:pt x="107157" y="9261"/>
                </a:lnTo>
                <a:lnTo>
                  <a:pt x="111920" y="10936"/>
                </a:lnTo>
                <a:lnTo>
                  <a:pt x="116682" y="12053"/>
                </a:lnTo>
                <a:lnTo>
                  <a:pt x="121444" y="12798"/>
                </a:lnTo>
                <a:lnTo>
                  <a:pt x="126207" y="13295"/>
                </a:lnTo>
                <a:lnTo>
                  <a:pt x="130969" y="13626"/>
                </a:lnTo>
                <a:lnTo>
                  <a:pt x="135731" y="13846"/>
                </a:lnTo>
                <a:lnTo>
                  <a:pt x="145256" y="14092"/>
                </a:lnTo>
                <a:lnTo>
                  <a:pt x="192881" y="14288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3" name="SMARTPenAnnotation47"/>
          <p:cNvSpPr/>
          <p:nvPr/>
        </p:nvSpPr>
        <p:spPr>
          <a:xfrm>
            <a:off x="4764881" y="2750343"/>
            <a:ext cx="171451" cy="92870"/>
          </a:xfrm>
          <a:custGeom>
            <a:avLst/>
            <a:gdLst/>
            <a:ahLst/>
            <a:cxnLst/>
            <a:rect l="0" t="0" r="0" b="0"/>
            <a:pathLst>
              <a:path w="171451" h="92870">
                <a:moveTo>
                  <a:pt x="0" y="0"/>
                </a:moveTo>
                <a:lnTo>
                  <a:pt x="3792" y="3793"/>
                </a:lnTo>
                <a:lnTo>
                  <a:pt x="4910" y="5704"/>
                </a:lnTo>
                <a:lnTo>
                  <a:pt x="5654" y="7771"/>
                </a:lnTo>
                <a:lnTo>
                  <a:pt x="6151" y="9943"/>
                </a:lnTo>
                <a:lnTo>
                  <a:pt x="6482" y="12185"/>
                </a:lnTo>
                <a:lnTo>
                  <a:pt x="6702" y="14474"/>
                </a:lnTo>
                <a:lnTo>
                  <a:pt x="6849" y="16793"/>
                </a:lnTo>
                <a:lnTo>
                  <a:pt x="7013" y="21487"/>
                </a:lnTo>
                <a:lnTo>
                  <a:pt x="7105" y="30708"/>
                </a:lnTo>
                <a:lnTo>
                  <a:pt x="7136" y="40462"/>
                </a:lnTo>
                <a:lnTo>
                  <a:pt x="6345" y="42850"/>
                </a:lnTo>
                <a:lnTo>
                  <a:pt x="5023" y="46029"/>
                </a:lnTo>
                <a:lnTo>
                  <a:pt x="3349" y="49736"/>
                </a:lnTo>
                <a:lnTo>
                  <a:pt x="2233" y="53001"/>
                </a:lnTo>
                <a:lnTo>
                  <a:pt x="1488" y="55972"/>
                </a:lnTo>
                <a:lnTo>
                  <a:pt x="992" y="58746"/>
                </a:lnTo>
                <a:lnTo>
                  <a:pt x="662" y="61389"/>
                </a:lnTo>
                <a:lnTo>
                  <a:pt x="441" y="63945"/>
                </a:lnTo>
                <a:lnTo>
                  <a:pt x="294" y="66443"/>
                </a:lnTo>
                <a:lnTo>
                  <a:pt x="131" y="71334"/>
                </a:lnTo>
                <a:lnTo>
                  <a:pt x="17" y="78421"/>
                </a:lnTo>
                <a:lnTo>
                  <a:pt x="2" y="84607"/>
                </a:lnTo>
                <a:lnTo>
                  <a:pt x="2117" y="87345"/>
                </a:lnTo>
                <a:lnTo>
                  <a:pt x="6151" y="91778"/>
                </a:lnTo>
                <a:lnTo>
                  <a:pt x="7276" y="92142"/>
                </a:lnTo>
                <a:lnTo>
                  <a:pt x="10642" y="92546"/>
                </a:lnTo>
                <a:lnTo>
                  <a:pt x="14784" y="92725"/>
                </a:lnTo>
                <a:lnTo>
                  <a:pt x="21578" y="92827"/>
                </a:lnTo>
                <a:lnTo>
                  <a:pt x="63030" y="92869"/>
                </a:lnTo>
                <a:lnTo>
                  <a:pt x="67420" y="92075"/>
                </a:lnTo>
                <a:lnTo>
                  <a:pt x="71934" y="90752"/>
                </a:lnTo>
                <a:lnTo>
                  <a:pt x="76531" y="89077"/>
                </a:lnTo>
                <a:lnTo>
                  <a:pt x="81183" y="87959"/>
                </a:lnTo>
                <a:lnTo>
                  <a:pt x="85872" y="87215"/>
                </a:lnTo>
                <a:lnTo>
                  <a:pt x="90586" y="86718"/>
                </a:lnTo>
                <a:lnTo>
                  <a:pt x="95316" y="86387"/>
                </a:lnTo>
                <a:lnTo>
                  <a:pt x="100056" y="86167"/>
                </a:lnTo>
                <a:lnTo>
                  <a:pt x="109557" y="85921"/>
                </a:lnTo>
                <a:lnTo>
                  <a:pt x="171450" y="857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4" name="SMARTPenAnnotation48"/>
          <p:cNvSpPr/>
          <p:nvPr/>
        </p:nvSpPr>
        <p:spPr>
          <a:xfrm>
            <a:off x="4894461" y="2714625"/>
            <a:ext cx="70446" cy="257176"/>
          </a:xfrm>
          <a:custGeom>
            <a:avLst/>
            <a:gdLst/>
            <a:ahLst/>
            <a:cxnLst/>
            <a:rect l="0" t="0" r="0" b="0"/>
            <a:pathLst>
              <a:path w="70446" h="257176">
                <a:moveTo>
                  <a:pt x="6151" y="0"/>
                </a:moveTo>
                <a:lnTo>
                  <a:pt x="0" y="0"/>
                </a:lnTo>
                <a:lnTo>
                  <a:pt x="3094" y="0"/>
                </a:lnTo>
                <a:lnTo>
                  <a:pt x="4113" y="793"/>
                </a:lnTo>
                <a:lnTo>
                  <a:pt x="4792" y="2116"/>
                </a:lnTo>
                <a:lnTo>
                  <a:pt x="5245" y="3792"/>
                </a:lnTo>
                <a:lnTo>
                  <a:pt x="5749" y="9887"/>
                </a:lnTo>
                <a:lnTo>
                  <a:pt x="5882" y="13735"/>
                </a:lnTo>
                <a:lnTo>
                  <a:pt x="6766" y="17094"/>
                </a:lnTo>
                <a:lnTo>
                  <a:pt x="8149" y="20127"/>
                </a:lnTo>
                <a:lnTo>
                  <a:pt x="9864" y="22943"/>
                </a:lnTo>
                <a:lnTo>
                  <a:pt x="11770" y="30305"/>
                </a:lnTo>
                <a:lnTo>
                  <a:pt x="12279" y="34491"/>
                </a:lnTo>
                <a:lnTo>
                  <a:pt x="13411" y="38869"/>
                </a:lnTo>
                <a:lnTo>
                  <a:pt x="14960" y="43375"/>
                </a:lnTo>
                <a:lnTo>
                  <a:pt x="16786" y="47966"/>
                </a:lnTo>
                <a:lnTo>
                  <a:pt x="18003" y="53409"/>
                </a:lnTo>
                <a:lnTo>
                  <a:pt x="18815" y="59418"/>
                </a:lnTo>
                <a:lnTo>
                  <a:pt x="19356" y="65806"/>
                </a:lnTo>
                <a:lnTo>
                  <a:pt x="20511" y="71652"/>
                </a:lnTo>
                <a:lnTo>
                  <a:pt x="22074" y="77136"/>
                </a:lnTo>
                <a:lnTo>
                  <a:pt x="30287" y="101138"/>
                </a:lnTo>
                <a:lnTo>
                  <a:pt x="31767" y="107113"/>
                </a:lnTo>
                <a:lnTo>
                  <a:pt x="32753" y="112683"/>
                </a:lnTo>
                <a:lnTo>
                  <a:pt x="33411" y="117985"/>
                </a:lnTo>
                <a:lnTo>
                  <a:pt x="36230" y="123900"/>
                </a:lnTo>
                <a:lnTo>
                  <a:pt x="40492" y="130225"/>
                </a:lnTo>
                <a:lnTo>
                  <a:pt x="45713" y="136823"/>
                </a:lnTo>
                <a:lnTo>
                  <a:pt x="49195" y="142809"/>
                </a:lnTo>
                <a:lnTo>
                  <a:pt x="51516" y="148387"/>
                </a:lnTo>
                <a:lnTo>
                  <a:pt x="53063" y="153693"/>
                </a:lnTo>
                <a:lnTo>
                  <a:pt x="54888" y="158818"/>
                </a:lnTo>
                <a:lnTo>
                  <a:pt x="56899" y="163822"/>
                </a:lnTo>
                <a:lnTo>
                  <a:pt x="59033" y="168746"/>
                </a:lnTo>
                <a:lnTo>
                  <a:pt x="60455" y="173616"/>
                </a:lnTo>
                <a:lnTo>
                  <a:pt x="61404" y="178450"/>
                </a:lnTo>
                <a:lnTo>
                  <a:pt x="62037" y="183260"/>
                </a:lnTo>
                <a:lnTo>
                  <a:pt x="62458" y="188055"/>
                </a:lnTo>
                <a:lnTo>
                  <a:pt x="62739" y="192839"/>
                </a:lnTo>
                <a:lnTo>
                  <a:pt x="63051" y="202387"/>
                </a:lnTo>
                <a:lnTo>
                  <a:pt x="63268" y="222424"/>
                </a:lnTo>
                <a:lnTo>
                  <a:pt x="64073" y="225276"/>
                </a:lnTo>
                <a:lnTo>
                  <a:pt x="65403" y="227971"/>
                </a:lnTo>
                <a:lnTo>
                  <a:pt x="67084" y="230562"/>
                </a:lnTo>
                <a:lnTo>
                  <a:pt x="68951" y="235557"/>
                </a:lnTo>
                <a:lnTo>
                  <a:pt x="70002" y="242832"/>
                </a:lnTo>
                <a:lnTo>
                  <a:pt x="70428" y="250544"/>
                </a:lnTo>
                <a:lnTo>
                  <a:pt x="70445" y="25717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5" name="SMARTPenAnnotation49"/>
          <p:cNvSpPr/>
          <p:nvPr/>
        </p:nvSpPr>
        <p:spPr>
          <a:xfrm>
            <a:off x="3903515" y="2657573"/>
            <a:ext cx="168394" cy="114203"/>
          </a:xfrm>
          <a:custGeom>
            <a:avLst/>
            <a:gdLst/>
            <a:ahLst/>
            <a:cxnLst/>
            <a:rect l="0" t="0" r="0" b="0"/>
            <a:pathLst>
              <a:path w="168394" h="114203">
                <a:moveTo>
                  <a:pt x="4116" y="92770"/>
                </a:moveTo>
                <a:lnTo>
                  <a:pt x="4116" y="85921"/>
                </a:lnTo>
                <a:lnTo>
                  <a:pt x="0" y="85685"/>
                </a:lnTo>
                <a:lnTo>
                  <a:pt x="1757" y="85652"/>
                </a:lnTo>
                <a:lnTo>
                  <a:pt x="2543" y="84850"/>
                </a:lnTo>
                <a:lnTo>
                  <a:pt x="3068" y="83521"/>
                </a:lnTo>
                <a:lnTo>
                  <a:pt x="3417" y="81842"/>
                </a:lnTo>
                <a:lnTo>
                  <a:pt x="4444" y="80722"/>
                </a:lnTo>
                <a:lnTo>
                  <a:pt x="5922" y="79976"/>
                </a:lnTo>
                <a:lnTo>
                  <a:pt x="7701" y="79478"/>
                </a:lnTo>
                <a:lnTo>
                  <a:pt x="11794" y="76808"/>
                </a:lnTo>
                <a:lnTo>
                  <a:pt x="13998" y="74985"/>
                </a:lnTo>
                <a:lnTo>
                  <a:pt x="16260" y="72976"/>
                </a:lnTo>
                <a:lnTo>
                  <a:pt x="20890" y="68627"/>
                </a:lnTo>
                <a:lnTo>
                  <a:pt x="35081" y="54641"/>
                </a:lnTo>
                <a:lnTo>
                  <a:pt x="38253" y="52270"/>
                </a:lnTo>
                <a:lnTo>
                  <a:pt x="41955" y="49895"/>
                </a:lnTo>
                <a:lnTo>
                  <a:pt x="46011" y="47518"/>
                </a:lnTo>
                <a:lnTo>
                  <a:pt x="49508" y="45140"/>
                </a:lnTo>
                <a:lnTo>
                  <a:pt x="52634" y="42760"/>
                </a:lnTo>
                <a:lnTo>
                  <a:pt x="55511" y="40380"/>
                </a:lnTo>
                <a:lnTo>
                  <a:pt x="58223" y="38794"/>
                </a:lnTo>
                <a:lnTo>
                  <a:pt x="63353" y="37031"/>
                </a:lnTo>
                <a:lnTo>
                  <a:pt x="68279" y="34130"/>
                </a:lnTo>
                <a:lnTo>
                  <a:pt x="70704" y="32246"/>
                </a:lnTo>
                <a:lnTo>
                  <a:pt x="73908" y="30196"/>
                </a:lnTo>
                <a:lnTo>
                  <a:pt x="77631" y="28035"/>
                </a:lnTo>
                <a:lnTo>
                  <a:pt x="81701" y="25801"/>
                </a:lnTo>
                <a:lnTo>
                  <a:pt x="85208" y="23518"/>
                </a:lnTo>
                <a:lnTo>
                  <a:pt x="88340" y="21202"/>
                </a:lnTo>
                <a:lnTo>
                  <a:pt x="91221" y="18864"/>
                </a:lnTo>
                <a:lnTo>
                  <a:pt x="93936" y="16512"/>
                </a:lnTo>
                <a:lnTo>
                  <a:pt x="96540" y="14150"/>
                </a:lnTo>
                <a:lnTo>
                  <a:pt x="99070" y="11782"/>
                </a:lnTo>
                <a:lnTo>
                  <a:pt x="102343" y="10203"/>
                </a:lnTo>
                <a:lnTo>
                  <a:pt x="106113" y="9151"/>
                </a:lnTo>
                <a:lnTo>
                  <a:pt x="110214" y="8449"/>
                </a:lnTo>
                <a:lnTo>
                  <a:pt x="113742" y="7187"/>
                </a:lnTo>
                <a:lnTo>
                  <a:pt x="116888" y="5552"/>
                </a:lnTo>
                <a:lnTo>
                  <a:pt x="119778" y="3669"/>
                </a:lnTo>
                <a:lnTo>
                  <a:pt x="122499" y="2413"/>
                </a:lnTo>
                <a:lnTo>
                  <a:pt x="127639" y="1018"/>
                </a:lnTo>
                <a:lnTo>
                  <a:pt x="130914" y="646"/>
                </a:lnTo>
                <a:lnTo>
                  <a:pt x="134686" y="398"/>
                </a:lnTo>
                <a:lnTo>
                  <a:pt x="142316" y="122"/>
                </a:lnTo>
                <a:lnTo>
                  <a:pt x="148352" y="0"/>
                </a:lnTo>
                <a:lnTo>
                  <a:pt x="151073" y="761"/>
                </a:lnTo>
                <a:lnTo>
                  <a:pt x="156214" y="3723"/>
                </a:lnTo>
                <a:lnTo>
                  <a:pt x="159778" y="6061"/>
                </a:lnTo>
                <a:lnTo>
                  <a:pt x="162728" y="6608"/>
                </a:lnTo>
                <a:lnTo>
                  <a:pt x="164626" y="6754"/>
                </a:lnTo>
                <a:lnTo>
                  <a:pt x="165891" y="7645"/>
                </a:lnTo>
                <a:lnTo>
                  <a:pt x="166735" y="9032"/>
                </a:lnTo>
                <a:lnTo>
                  <a:pt x="167298" y="10751"/>
                </a:lnTo>
                <a:lnTo>
                  <a:pt x="167672" y="12691"/>
                </a:lnTo>
                <a:lnTo>
                  <a:pt x="167922" y="14778"/>
                </a:lnTo>
                <a:lnTo>
                  <a:pt x="168089" y="16963"/>
                </a:lnTo>
                <a:lnTo>
                  <a:pt x="168200" y="19213"/>
                </a:lnTo>
                <a:lnTo>
                  <a:pt x="168324" y="23830"/>
                </a:lnTo>
                <a:lnTo>
                  <a:pt x="168393" y="30892"/>
                </a:lnTo>
                <a:lnTo>
                  <a:pt x="167609" y="33262"/>
                </a:lnTo>
                <a:lnTo>
                  <a:pt x="166293" y="35636"/>
                </a:lnTo>
                <a:lnTo>
                  <a:pt x="164621" y="38012"/>
                </a:lnTo>
                <a:lnTo>
                  <a:pt x="163507" y="40390"/>
                </a:lnTo>
                <a:lnTo>
                  <a:pt x="162764" y="42769"/>
                </a:lnTo>
                <a:lnTo>
                  <a:pt x="162268" y="45148"/>
                </a:lnTo>
                <a:lnTo>
                  <a:pt x="161145" y="48322"/>
                </a:lnTo>
                <a:lnTo>
                  <a:pt x="159602" y="52026"/>
                </a:lnTo>
                <a:lnTo>
                  <a:pt x="157779" y="56082"/>
                </a:lnTo>
                <a:lnTo>
                  <a:pt x="154977" y="59580"/>
                </a:lnTo>
                <a:lnTo>
                  <a:pt x="151521" y="62706"/>
                </a:lnTo>
                <a:lnTo>
                  <a:pt x="147630" y="65584"/>
                </a:lnTo>
                <a:lnTo>
                  <a:pt x="144242" y="68296"/>
                </a:lnTo>
                <a:lnTo>
                  <a:pt x="141190" y="70898"/>
                </a:lnTo>
                <a:lnTo>
                  <a:pt x="138361" y="73426"/>
                </a:lnTo>
                <a:lnTo>
                  <a:pt x="133101" y="78352"/>
                </a:lnTo>
                <a:lnTo>
                  <a:pt x="123257" y="87982"/>
                </a:lnTo>
                <a:lnTo>
                  <a:pt x="116058" y="95144"/>
                </a:lnTo>
                <a:lnTo>
                  <a:pt x="113669" y="96734"/>
                </a:lnTo>
                <a:lnTo>
                  <a:pt x="108898" y="98501"/>
                </a:lnTo>
                <a:lnTo>
                  <a:pt x="104131" y="101403"/>
                </a:lnTo>
                <a:lnTo>
                  <a:pt x="101749" y="103287"/>
                </a:lnTo>
                <a:lnTo>
                  <a:pt x="100161" y="105338"/>
                </a:lnTo>
                <a:lnTo>
                  <a:pt x="99102" y="107499"/>
                </a:lnTo>
                <a:lnTo>
                  <a:pt x="98396" y="109733"/>
                </a:lnTo>
                <a:lnTo>
                  <a:pt x="97132" y="111223"/>
                </a:lnTo>
                <a:lnTo>
                  <a:pt x="95495" y="112216"/>
                </a:lnTo>
                <a:lnTo>
                  <a:pt x="90172" y="114085"/>
                </a:lnTo>
                <a:lnTo>
                  <a:pt x="84996" y="114179"/>
                </a:lnTo>
                <a:lnTo>
                  <a:pt x="82697" y="11420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6" name="SMARTPenAnnotation50"/>
          <p:cNvSpPr/>
          <p:nvPr/>
        </p:nvSpPr>
        <p:spPr>
          <a:xfrm>
            <a:off x="5043487" y="2764631"/>
            <a:ext cx="192882" cy="192882"/>
          </a:xfrm>
          <a:custGeom>
            <a:avLst/>
            <a:gdLst/>
            <a:ahLst/>
            <a:cxnLst/>
            <a:rect l="0" t="0" r="0" b="0"/>
            <a:pathLst>
              <a:path w="192882" h="192882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3792" y="16999"/>
                </a:lnTo>
                <a:lnTo>
                  <a:pt x="5654" y="21578"/>
                </a:lnTo>
                <a:lnTo>
                  <a:pt x="6151" y="23910"/>
                </a:lnTo>
                <a:lnTo>
                  <a:pt x="8819" y="28618"/>
                </a:lnTo>
                <a:lnTo>
                  <a:pt x="12651" y="34150"/>
                </a:lnTo>
                <a:lnTo>
                  <a:pt x="14784" y="37848"/>
                </a:lnTo>
                <a:lnTo>
                  <a:pt x="19271" y="46190"/>
                </a:lnTo>
                <a:lnTo>
                  <a:pt x="30985" y="69181"/>
                </a:lnTo>
                <a:lnTo>
                  <a:pt x="36532" y="73902"/>
                </a:lnTo>
                <a:lnTo>
                  <a:pt x="44198" y="78636"/>
                </a:lnTo>
                <a:lnTo>
                  <a:pt x="53278" y="83381"/>
                </a:lnTo>
                <a:lnTo>
                  <a:pt x="60919" y="88131"/>
                </a:lnTo>
                <a:lnTo>
                  <a:pt x="67600" y="92885"/>
                </a:lnTo>
                <a:lnTo>
                  <a:pt x="73642" y="97642"/>
                </a:lnTo>
                <a:lnTo>
                  <a:pt x="79257" y="102401"/>
                </a:lnTo>
                <a:lnTo>
                  <a:pt x="84588" y="107161"/>
                </a:lnTo>
                <a:lnTo>
                  <a:pt x="94745" y="116683"/>
                </a:lnTo>
                <a:lnTo>
                  <a:pt x="104551" y="126207"/>
                </a:lnTo>
                <a:lnTo>
                  <a:pt x="109388" y="130176"/>
                </a:lnTo>
                <a:lnTo>
                  <a:pt x="114200" y="133615"/>
                </a:lnTo>
                <a:lnTo>
                  <a:pt x="118996" y="136701"/>
                </a:lnTo>
                <a:lnTo>
                  <a:pt x="122987" y="139553"/>
                </a:lnTo>
                <a:lnTo>
                  <a:pt x="126442" y="142248"/>
                </a:lnTo>
                <a:lnTo>
                  <a:pt x="129538" y="144838"/>
                </a:lnTo>
                <a:lnTo>
                  <a:pt x="133190" y="148152"/>
                </a:lnTo>
                <a:lnTo>
                  <a:pt x="141481" y="156068"/>
                </a:lnTo>
                <a:lnTo>
                  <a:pt x="145914" y="159608"/>
                </a:lnTo>
                <a:lnTo>
                  <a:pt x="150458" y="162761"/>
                </a:lnTo>
                <a:lnTo>
                  <a:pt x="155074" y="165658"/>
                </a:lnTo>
                <a:lnTo>
                  <a:pt x="158945" y="168382"/>
                </a:lnTo>
                <a:lnTo>
                  <a:pt x="162320" y="170992"/>
                </a:lnTo>
                <a:lnTo>
                  <a:pt x="168186" y="176009"/>
                </a:lnTo>
                <a:lnTo>
                  <a:pt x="173439" y="180885"/>
                </a:lnTo>
                <a:lnTo>
                  <a:pt x="175951" y="182502"/>
                </a:lnTo>
                <a:lnTo>
                  <a:pt x="180859" y="184300"/>
                </a:lnTo>
                <a:lnTo>
                  <a:pt x="182485" y="185573"/>
                </a:lnTo>
                <a:lnTo>
                  <a:pt x="183569" y="187215"/>
                </a:lnTo>
                <a:lnTo>
                  <a:pt x="184292" y="189104"/>
                </a:lnTo>
                <a:lnTo>
                  <a:pt x="185567" y="190363"/>
                </a:lnTo>
                <a:lnTo>
                  <a:pt x="187212" y="191202"/>
                </a:lnTo>
                <a:lnTo>
                  <a:pt x="192881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7" name="SMARTPenAnnotation51"/>
          <p:cNvSpPr/>
          <p:nvPr/>
        </p:nvSpPr>
        <p:spPr>
          <a:xfrm>
            <a:off x="5093493" y="2793206"/>
            <a:ext cx="78583" cy="121445"/>
          </a:xfrm>
          <a:custGeom>
            <a:avLst/>
            <a:gdLst/>
            <a:ahLst/>
            <a:cxnLst/>
            <a:rect l="0" t="0" r="0" b="0"/>
            <a:pathLst>
              <a:path w="78583" h="121445">
                <a:moveTo>
                  <a:pt x="78582" y="0"/>
                </a:moveTo>
                <a:lnTo>
                  <a:pt x="71525" y="0"/>
                </a:lnTo>
                <a:lnTo>
                  <a:pt x="71463" y="3792"/>
                </a:lnTo>
                <a:lnTo>
                  <a:pt x="70661" y="6497"/>
                </a:lnTo>
                <a:lnTo>
                  <a:pt x="69332" y="9887"/>
                </a:lnTo>
                <a:lnTo>
                  <a:pt x="67653" y="13735"/>
                </a:lnTo>
                <a:lnTo>
                  <a:pt x="65739" y="17094"/>
                </a:lnTo>
                <a:lnTo>
                  <a:pt x="63670" y="20127"/>
                </a:lnTo>
                <a:lnTo>
                  <a:pt x="61497" y="22943"/>
                </a:lnTo>
                <a:lnTo>
                  <a:pt x="58461" y="27202"/>
                </a:lnTo>
                <a:lnTo>
                  <a:pt x="50854" y="38283"/>
                </a:lnTo>
                <a:lnTo>
                  <a:pt x="48984" y="43778"/>
                </a:lnTo>
                <a:lnTo>
                  <a:pt x="48531" y="49029"/>
                </a:lnTo>
                <a:lnTo>
                  <a:pt x="49023" y="54117"/>
                </a:lnTo>
                <a:lnTo>
                  <a:pt x="47763" y="59097"/>
                </a:lnTo>
                <a:lnTo>
                  <a:pt x="45336" y="64004"/>
                </a:lnTo>
                <a:lnTo>
                  <a:pt x="42130" y="68863"/>
                </a:lnTo>
                <a:lnTo>
                  <a:pt x="39199" y="73690"/>
                </a:lnTo>
                <a:lnTo>
                  <a:pt x="36452" y="78495"/>
                </a:lnTo>
                <a:lnTo>
                  <a:pt x="33826" y="83287"/>
                </a:lnTo>
                <a:lnTo>
                  <a:pt x="30488" y="87274"/>
                </a:lnTo>
                <a:lnTo>
                  <a:pt x="26676" y="90727"/>
                </a:lnTo>
                <a:lnTo>
                  <a:pt x="22547" y="93822"/>
                </a:lnTo>
                <a:lnTo>
                  <a:pt x="19000" y="96679"/>
                </a:lnTo>
                <a:lnTo>
                  <a:pt x="15842" y="99378"/>
                </a:lnTo>
                <a:lnTo>
                  <a:pt x="12942" y="101970"/>
                </a:lnTo>
                <a:lnTo>
                  <a:pt x="11010" y="104493"/>
                </a:lnTo>
                <a:lnTo>
                  <a:pt x="9721" y="106968"/>
                </a:lnTo>
                <a:lnTo>
                  <a:pt x="8862" y="109412"/>
                </a:lnTo>
                <a:lnTo>
                  <a:pt x="7496" y="111835"/>
                </a:lnTo>
                <a:lnTo>
                  <a:pt x="5791" y="114244"/>
                </a:lnTo>
                <a:lnTo>
                  <a:pt x="0" y="1214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8" name="SMARTPenAnnotation52"/>
          <p:cNvSpPr/>
          <p:nvPr/>
        </p:nvSpPr>
        <p:spPr>
          <a:xfrm>
            <a:off x="5203678" y="2693196"/>
            <a:ext cx="211285" cy="92777"/>
          </a:xfrm>
          <a:custGeom>
            <a:avLst/>
            <a:gdLst/>
            <a:ahLst/>
            <a:cxnLst/>
            <a:rect l="0" t="0" r="0" b="0"/>
            <a:pathLst>
              <a:path w="211285" h="92777">
                <a:moveTo>
                  <a:pt x="4115" y="14285"/>
                </a:moveTo>
                <a:lnTo>
                  <a:pt x="323" y="14285"/>
                </a:lnTo>
                <a:lnTo>
                  <a:pt x="0" y="13491"/>
                </a:lnTo>
                <a:lnTo>
                  <a:pt x="578" y="12168"/>
                </a:lnTo>
                <a:lnTo>
                  <a:pt x="3417" y="8134"/>
                </a:lnTo>
                <a:lnTo>
                  <a:pt x="5922" y="5466"/>
                </a:lnTo>
                <a:lnTo>
                  <a:pt x="7701" y="3643"/>
                </a:lnTo>
                <a:lnTo>
                  <a:pt x="9681" y="2428"/>
                </a:lnTo>
                <a:lnTo>
                  <a:pt x="13997" y="1077"/>
                </a:lnTo>
                <a:lnTo>
                  <a:pt x="18562" y="477"/>
                </a:lnTo>
                <a:lnTo>
                  <a:pt x="23236" y="211"/>
                </a:lnTo>
                <a:lnTo>
                  <a:pt x="27959" y="92"/>
                </a:lnTo>
                <a:lnTo>
                  <a:pt x="60002" y="0"/>
                </a:lnTo>
                <a:lnTo>
                  <a:pt x="63598" y="793"/>
                </a:lnTo>
                <a:lnTo>
                  <a:pt x="66789" y="2115"/>
                </a:lnTo>
                <a:lnTo>
                  <a:pt x="73822" y="6148"/>
                </a:lnTo>
                <a:lnTo>
                  <a:pt x="76900" y="8816"/>
                </a:lnTo>
                <a:lnTo>
                  <a:pt x="78832" y="10639"/>
                </a:lnTo>
                <a:lnTo>
                  <a:pt x="80121" y="12648"/>
                </a:lnTo>
                <a:lnTo>
                  <a:pt x="80979" y="14781"/>
                </a:lnTo>
                <a:lnTo>
                  <a:pt x="81552" y="16997"/>
                </a:lnTo>
                <a:lnTo>
                  <a:pt x="81933" y="19268"/>
                </a:lnTo>
                <a:lnTo>
                  <a:pt x="82188" y="21576"/>
                </a:lnTo>
                <a:lnTo>
                  <a:pt x="82357" y="23908"/>
                </a:lnTo>
                <a:lnTo>
                  <a:pt x="82470" y="26256"/>
                </a:lnTo>
                <a:lnTo>
                  <a:pt x="82596" y="30983"/>
                </a:lnTo>
                <a:lnTo>
                  <a:pt x="82667" y="38106"/>
                </a:lnTo>
                <a:lnTo>
                  <a:pt x="81883" y="40484"/>
                </a:lnTo>
                <a:lnTo>
                  <a:pt x="80566" y="42864"/>
                </a:lnTo>
                <a:lnTo>
                  <a:pt x="78895" y="45244"/>
                </a:lnTo>
                <a:lnTo>
                  <a:pt x="77781" y="47624"/>
                </a:lnTo>
                <a:lnTo>
                  <a:pt x="77038" y="50005"/>
                </a:lnTo>
                <a:lnTo>
                  <a:pt x="76543" y="52386"/>
                </a:lnTo>
                <a:lnTo>
                  <a:pt x="75419" y="54767"/>
                </a:lnTo>
                <a:lnTo>
                  <a:pt x="73876" y="57148"/>
                </a:lnTo>
                <a:lnTo>
                  <a:pt x="72054" y="59529"/>
                </a:lnTo>
                <a:lnTo>
                  <a:pt x="70045" y="61116"/>
                </a:lnTo>
                <a:lnTo>
                  <a:pt x="67913" y="62174"/>
                </a:lnTo>
                <a:lnTo>
                  <a:pt x="65696" y="62880"/>
                </a:lnTo>
                <a:lnTo>
                  <a:pt x="63426" y="64144"/>
                </a:lnTo>
                <a:lnTo>
                  <a:pt x="61118" y="65781"/>
                </a:lnTo>
                <a:lnTo>
                  <a:pt x="58786" y="67665"/>
                </a:lnTo>
                <a:lnTo>
                  <a:pt x="57231" y="69715"/>
                </a:lnTo>
                <a:lnTo>
                  <a:pt x="56195" y="71876"/>
                </a:lnTo>
                <a:lnTo>
                  <a:pt x="55504" y="74110"/>
                </a:lnTo>
                <a:lnTo>
                  <a:pt x="55043" y="76393"/>
                </a:lnTo>
                <a:lnTo>
                  <a:pt x="54736" y="78709"/>
                </a:lnTo>
                <a:lnTo>
                  <a:pt x="54157" y="85312"/>
                </a:lnTo>
                <a:lnTo>
                  <a:pt x="54125" y="91837"/>
                </a:lnTo>
                <a:lnTo>
                  <a:pt x="54917" y="92180"/>
                </a:lnTo>
                <a:lnTo>
                  <a:pt x="60619" y="92663"/>
                </a:lnTo>
                <a:lnTo>
                  <a:pt x="67857" y="92776"/>
                </a:lnTo>
                <a:lnTo>
                  <a:pt x="71216" y="92012"/>
                </a:lnTo>
                <a:lnTo>
                  <a:pt x="74249" y="90709"/>
                </a:lnTo>
                <a:lnTo>
                  <a:pt x="77065" y="89047"/>
                </a:lnTo>
                <a:lnTo>
                  <a:pt x="80530" y="87939"/>
                </a:lnTo>
                <a:lnTo>
                  <a:pt x="84427" y="87200"/>
                </a:lnTo>
                <a:lnTo>
                  <a:pt x="88613" y="86707"/>
                </a:lnTo>
                <a:lnTo>
                  <a:pt x="92990" y="86379"/>
                </a:lnTo>
                <a:lnTo>
                  <a:pt x="97497" y="86160"/>
                </a:lnTo>
                <a:lnTo>
                  <a:pt x="102088" y="86014"/>
                </a:lnTo>
                <a:lnTo>
                  <a:pt x="106737" y="85123"/>
                </a:lnTo>
                <a:lnTo>
                  <a:pt x="111424" y="83735"/>
                </a:lnTo>
                <a:lnTo>
                  <a:pt x="116135" y="82016"/>
                </a:lnTo>
                <a:lnTo>
                  <a:pt x="121658" y="80870"/>
                </a:lnTo>
                <a:lnTo>
                  <a:pt x="127721" y="80107"/>
                </a:lnTo>
                <a:lnTo>
                  <a:pt x="134144" y="79597"/>
                </a:lnTo>
                <a:lnTo>
                  <a:pt x="140014" y="78464"/>
                </a:lnTo>
                <a:lnTo>
                  <a:pt x="145514" y="76915"/>
                </a:lnTo>
                <a:lnTo>
                  <a:pt x="150769" y="75088"/>
                </a:lnTo>
                <a:lnTo>
                  <a:pt x="155859" y="74664"/>
                </a:lnTo>
                <a:lnTo>
                  <a:pt x="160841" y="75175"/>
                </a:lnTo>
                <a:lnTo>
                  <a:pt x="165749" y="76309"/>
                </a:lnTo>
                <a:lnTo>
                  <a:pt x="170609" y="76272"/>
                </a:lnTo>
                <a:lnTo>
                  <a:pt x="175436" y="75453"/>
                </a:lnTo>
                <a:lnTo>
                  <a:pt x="180242" y="74114"/>
                </a:lnTo>
                <a:lnTo>
                  <a:pt x="184239" y="74015"/>
                </a:lnTo>
                <a:lnTo>
                  <a:pt x="187698" y="74742"/>
                </a:lnTo>
                <a:lnTo>
                  <a:pt x="193658" y="76873"/>
                </a:lnTo>
                <a:lnTo>
                  <a:pt x="198952" y="77821"/>
                </a:lnTo>
                <a:lnTo>
                  <a:pt x="203951" y="78242"/>
                </a:lnTo>
                <a:lnTo>
                  <a:pt x="211284" y="785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49" name="SMARTPenAnnotation53"/>
          <p:cNvSpPr/>
          <p:nvPr/>
        </p:nvSpPr>
        <p:spPr>
          <a:xfrm>
            <a:off x="3150393" y="2886075"/>
            <a:ext cx="164308" cy="35719"/>
          </a:xfrm>
          <a:custGeom>
            <a:avLst/>
            <a:gdLst/>
            <a:ahLst/>
            <a:cxnLst/>
            <a:rect l="0" t="0" r="0" b="0"/>
            <a:pathLst>
              <a:path w="164308" h="35719">
                <a:moveTo>
                  <a:pt x="0" y="35718"/>
                </a:moveTo>
                <a:lnTo>
                  <a:pt x="0" y="29567"/>
                </a:lnTo>
                <a:lnTo>
                  <a:pt x="794" y="29237"/>
                </a:lnTo>
                <a:lnTo>
                  <a:pt x="5704" y="28771"/>
                </a:lnTo>
                <a:lnTo>
                  <a:pt x="9943" y="28662"/>
                </a:lnTo>
                <a:lnTo>
                  <a:pt x="12185" y="27839"/>
                </a:lnTo>
                <a:lnTo>
                  <a:pt x="14474" y="26497"/>
                </a:lnTo>
                <a:lnTo>
                  <a:pt x="16793" y="24808"/>
                </a:lnTo>
                <a:lnTo>
                  <a:pt x="19133" y="23682"/>
                </a:lnTo>
                <a:lnTo>
                  <a:pt x="21487" y="22932"/>
                </a:lnTo>
                <a:lnTo>
                  <a:pt x="23849" y="22431"/>
                </a:lnTo>
                <a:lnTo>
                  <a:pt x="27012" y="22098"/>
                </a:lnTo>
                <a:lnTo>
                  <a:pt x="30708" y="21875"/>
                </a:lnTo>
                <a:lnTo>
                  <a:pt x="34760" y="21727"/>
                </a:lnTo>
                <a:lnTo>
                  <a:pt x="39048" y="20835"/>
                </a:lnTo>
                <a:lnTo>
                  <a:pt x="43495" y="19446"/>
                </a:lnTo>
                <a:lnTo>
                  <a:pt x="48047" y="17726"/>
                </a:lnTo>
                <a:lnTo>
                  <a:pt x="52669" y="16580"/>
                </a:lnTo>
                <a:lnTo>
                  <a:pt x="57337" y="15815"/>
                </a:lnTo>
                <a:lnTo>
                  <a:pt x="62038" y="15306"/>
                </a:lnTo>
                <a:lnTo>
                  <a:pt x="67552" y="14966"/>
                </a:lnTo>
                <a:lnTo>
                  <a:pt x="80029" y="14589"/>
                </a:lnTo>
                <a:lnTo>
                  <a:pt x="86691" y="13694"/>
                </a:lnTo>
                <a:lnTo>
                  <a:pt x="93513" y="12305"/>
                </a:lnTo>
                <a:lnTo>
                  <a:pt x="100442" y="10584"/>
                </a:lnTo>
                <a:lnTo>
                  <a:pt x="107443" y="9437"/>
                </a:lnTo>
                <a:lnTo>
                  <a:pt x="114491" y="8673"/>
                </a:lnTo>
                <a:lnTo>
                  <a:pt x="121571" y="8163"/>
                </a:lnTo>
                <a:lnTo>
                  <a:pt x="127879" y="7823"/>
                </a:lnTo>
                <a:lnTo>
                  <a:pt x="139121" y="7445"/>
                </a:lnTo>
                <a:lnTo>
                  <a:pt x="144341" y="6551"/>
                </a:lnTo>
                <a:lnTo>
                  <a:pt x="149409" y="5161"/>
                </a:lnTo>
                <a:lnTo>
                  <a:pt x="16430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0" name="SMARTPenAnnotation54"/>
          <p:cNvSpPr/>
          <p:nvPr/>
        </p:nvSpPr>
        <p:spPr>
          <a:xfrm>
            <a:off x="3514725" y="3024040"/>
            <a:ext cx="1993107" cy="90636"/>
          </a:xfrm>
          <a:custGeom>
            <a:avLst/>
            <a:gdLst/>
            <a:ahLst/>
            <a:cxnLst/>
            <a:rect l="0" t="0" r="0" b="0"/>
            <a:pathLst>
              <a:path w="1993107" h="90636">
                <a:moveTo>
                  <a:pt x="0" y="90635"/>
                </a:moveTo>
                <a:lnTo>
                  <a:pt x="6150" y="84484"/>
                </a:lnTo>
                <a:lnTo>
                  <a:pt x="18353" y="83687"/>
                </a:lnTo>
                <a:lnTo>
                  <a:pt x="26942" y="83578"/>
                </a:lnTo>
                <a:lnTo>
                  <a:pt x="36051" y="81413"/>
                </a:lnTo>
                <a:lnTo>
                  <a:pt x="45391" y="78598"/>
                </a:lnTo>
                <a:lnTo>
                  <a:pt x="73831" y="75751"/>
                </a:lnTo>
                <a:lnTo>
                  <a:pt x="78589" y="74362"/>
                </a:lnTo>
                <a:lnTo>
                  <a:pt x="88903" y="71496"/>
                </a:lnTo>
                <a:lnTo>
                  <a:pt x="128866" y="68611"/>
                </a:lnTo>
                <a:lnTo>
                  <a:pt x="135917" y="67221"/>
                </a:lnTo>
                <a:lnTo>
                  <a:pt x="150101" y="64353"/>
                </a:lnTo>
                <a:lnTo>
                  <a:pt x="171474" y="61946"/>
                </a:lnTo>
                <a:lnTo>
                  <a:pt x="178610" y="60396"/>
                </a:lnTo>
                <a:lnTo>
                  <a:pt x="185748" y="58569"/>
                </a:lnTo>
                <a:lnTo>
                  <a:pt x="207172" y="55998"/>
                </a:lnTo>
                <a:lnTo>
                  <a:pt x="223574" y="53280"/>
                </a:lnTo>
                <a:lnTo>
                  <a:pt x="232393" y="51444"/>
                </a:lnTo>
                <a:lnTo>
                  <a:pt x="256182" y="48860"/>
                </a:lnTo>
                <a:lnTo>
                  <a:pt x="314398" y="47042"/>
                </a:lnTo>
                <a:lnTo>
                  <a:pt x="323105" y="45698"/>
                </a:lnTo>
                <a:lnTo>
                  <a:pt x="340452" y="42881"/>
                </a:lnTo>
                <a:lnTo>
                  <a:pt x="391251" y="40032"/>
                </a:lnTo>
                <a:lnTo>
                  <a:pt x="400534" y="38643"/>
                </a:lnTo>
                <a:lnTo>
                  <a:pt x="419315" y="35777"/>
                </a:lnTo>
                <a:lnTo>
                  <a:pt x="476268" y="32892"/>
                </a:lnTo>
                <a:lnTo>
                  <a:pt x="485787" y="31502"/>
                </a:lnTo>
                <a:lnTo>
                  <a:pt x="504830" y="28635"/>
                </a:lnTo>
                <a:lnTo>
                  <a:pt x="561975" y="25748"/>
                </a:lnTo>
                <a:lnTo>
                  <a:pt x="571500" y="24358"/>
                </a:lnTo>
                <a:lnTo>
                  <a:pt x="591344" y="21491"/>
                </a:lnTo>
                <a:lnTo>
                  <a:pt x="624034" y="19083"/>
                </a:lnTo>
                <a:lnTo>
                  <a:pt x="634304" y="17534"/>
                </a:lnTo>
                <a:lnTo>
                  <a:pt x="644325" y="15707"/>
                </a:lnTo>
                <a:lnTo>
                  <a:pt x="677392" y="13136"/>
                </a:lnTo>
                <a:lnTo>
                  <a:pt x="719211" y="11473"/>
                </a:lnTo>
                <a:lnTo>
                  <a:pt x="730299" y="10079"/>
                </a:lnTo>
                <a:lnTo>
                  <a:pt x="741659" y="8356"/>
                </a:lnTo>
                <a:lnTo>
                  <a:pt x="788409" y="5590"/>
                </a:lnTo>
                <a:lnTo>
                  <a:pt x="847753" y="4999"/>
                </a:lnTo>
                <a:lnTo>
                  <a:pt x="954882" y="4912"/>
                </a:lnTo>
                <a:lnTo>
                  <a:pt x="978694" y="2794"/>
                </a:lnTo>
                <a:lnTo>
                  <a:pt x="1002506" y="0"/>
                </a:lnTo>
                <a:lnTo>
                  <a:pt x="1052248" y="324"/>
                </a:lnTo>
                <a:lnTo>
                  <a:pt x="1078853" y="2872"/>
                </a:lnTo>
                <a:lnTo>
                  <a:pt x="1130387" y="4507"/>
                </a:lnTo>
                <a:lnTo>
                  <a:pt x="1674996" y="4910"/>
                </a:lnTo>
                <a:lnTo>
                  <a:pt x="1701705" y="7026"/>
                </a:lnTo>
                <a:lnTo>
                  <a:pt x="1729451" y="9819"/>
                </a:lnTo>
                <a:lnTo>
                  <a:pt x="1783951" y="11612"/>
                </a:lnTo>
                <a:lnTo>
                  <a:pt x="1839504" y="12789"/>
                </a:lnTo>
                <a:lnTo>
                  <a:pt x="1849429" y="14131"/>
                </a:lnTo>
                <a:lnTo>
                  <a:pt x="1868925" y="16946"/>
                </a:lnTo>
                <a:lnTo>
                  <a:pt x="1896957" y="19324"/>
                </a:lnTo>
                <a:lnTo>
                  <a:pt x="1905194" y="20869"/>
                </a:lnTo>
                <a:lnTo>
                  <a:pt x="1913066" y="22693"/>
                </a:lnTo>
                <a:lnTo>
                  <a:pt x="1935524" y="25260"/>
                </a:lnTo>
                <a:lnTo>
                  <a:pt x="1947934" y="27977"/>
                </a:lnTo>
                <a:lnTo>
                  <a:pt x="1953467" y="29813"/>
                </a:lnTo>
                <a:lnTo>
                  <a:pt x="1968837" y="32397"/>
                </a:lnTo>
                <a:lnTo>
                  <a:pt x="1993106" y="334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1" name="SMARTPenAnnotation55"/>
          <p:cNvSpPr/>
          <p:nvPr/>
        </p:nvSpPr>
        <p:spPr>
          <a:xfrm>
            <a:off x="4915230" y="3086100"/>
            <a:ext cx="285383" cy="235741"/>
          </a:xfrm>
          <a:custGeom>
            <a:avLst/>
            <a:gdLst/>
            <a:ahLst/>
            <a:cxnLst/>
            <a:rect l="0" t="0" r="0" b="0"/>
            <a:pathLst>
              <a:path w="285383" h="235741">
                <a:moveTo>
                  <a:pt x="106826" y="35718"/>
                </a:moveTo>
                <a:lnTo>
                  <a:pt x="100675" y="35718"/>
                </a:lnTo>
                <a:lnTo>
                  <a:pt x="100344" y="34925"/>
                </a:lnTo>
                <a:lnTo>
                  <a:pt x="99976" y="31926"/>
                </a:lnTo>
                <a:lnTo>
                  <a:pt x="99085" y="30809"/>
                </a:lnTo>
                <a:lnTo>
                  <a:pt x="97696" y="30064"/>
                </a:lnTo>
                <a:lnTo>
                  <a:pt x="94037" y="29237"/>
                </a:lnTo>
                <a:lnTo>
                  <a:pt x="85220" y="28705"/>
                </a:lnTo>
                <a:lnTo>
                  <a:pt x="82897" y="28662"/>
                </a:lnTo>
                <a:lnTo>
                  <a:pt x="80554" y="29426"/>
                </a:lnTo>
                <a:lnTo>
                  <a:pt x="73465" y="33501"/>
                </a:lnTo>
                <a:lnTo>
                  <a:pt x="66338" y="35855"/>
                </a:lnTo>
                <a:lnTo>
                  <a:pt x="58405" y="41227"/>
                </a:lnTo>
                <a:lnTo>
                  <a:pt x="50645" y="45575"/>
                </a:lnTo>
                <a:lnTo>
                  <a:pt x="44021" y="50153"/>
                </a:lnTo>
                <a:lnTo>
                  <a:pt x="35829" y="57193"/>
                </a:lnTo>
                <a:lnTo>
                  <a:pt x="28375" y="64306"/>
                </a:lnTo>
                <a:lnTo>
                  <a:pt x="23540" y="69855"/>
                </a:lnTo>
                <a:lnTo>
                  <a:pt x="21140" y="73558"/>
                </a:lnTo>
                <a:lnTo>
                  <a:pt x="18745" y="77613"/>
                </a:lnTo>
                <a:lnTo>
                  <a:pt x="16356" y="81905"/>
                </a:lnTo>
                <a:lnTo>
                  <a:pt x="11584" y="90906"/>
                </a:lnTo>
                <a:lnTo>
                  <a:pt x="8934" y="98081"/>
                </a:lnTo>
                <a:lnTo>
                  <a:pt x="6962" y="104710"/>
                </a:lnTo>
                <a:lnTo>
                  <a:pt x="5325" y="108701"/>
                </a:lnTo>
                <a:lnTo>
                  <a:pt x="3440" y="112948"/>
                </a:lnTo>
                <a:lnTo>
                  <a:pt x="2183" y="117367"/>
                </a:lnTo>
                <a:lnTo>
                  <a:pt x="1345" y="121901"/>
                </a:lnTo>
                <a:lnTo>
                  <a:pt x="786" y="126511"/>
                </a:lnTo>
                <a:lnTo>
                  <a:pt x="414" y="131965"/>
                </a:lnTo>
                <a:lnTo>
                  <a:pt x="166" y="137983"/>
                </a:lnTo>
                <a:lnTo>
                  <a:pt x="0" y="144376"/>
                </a:lnTo>
                <a:lnTo>
                  <a:pt x="684" y="150226"/>
                </a:lnTo>
                <a:lnTo>
                  <a:pt x="1933" y="155713"/>
                </a:lnTo>
                <a:lnTo>
                  <a:pt x="3560" y="160958"/>
                </a:lnTo>
                <a:lnTo>
                  <a:pt x="4644" y="166043"/>
                </a:lnTo>
                <a:lnTo>
                  <a:pt x="5368" y="171020"/>
                </a:lnTo>
                <a:lnTo>
                  <a:pt x="5849" y="175926"/>
                </a:lnTo>
                <a:lnTo>
                  <a:pt x="6964" y="180783"/>
                </a:lnTo>
                <a:lnTo>
                  <a:pt x="8502" y="185610"/>
                </a:lnTo>
                <a:lnTo>
                  <a:pt x="10320" y="190415"/>
                </a:lnTo>
                <a:lnTo>
                  <a:pt x="12326" y="194412"/>
                </a:lnTo>
                <a:lnTo>
                  <a:pt x="16672" y="200970"/>
                </a:lnTo>
                <a:lnTo>
                  <a:pt x="19736" y="204623"/>
                </a:lnTo>
                <a:lnTo>
                  <a:pt x="23366" y="208647"/>
                </a:lnTo>
                <a:lnTo>
                  <a:pt x="27373" y="212916"/>
                </a:lnTo>
                <a:lnTo>
                  <a:pt x="36059" y="219777"/>
                </a:lnTo>
                <a:lnTo>
                  <a:pt x="44418" y="225472"/>
                </a:lnTo>
                <a:lnTo>
                  <a:pt x="50778" y="230649"/>
                </a:lnTo>
                <a:lnTo>
                  <a:pt x="54379" y="232347"/>
                </a:lnTo>
                <a:lnTo>
                  <a:pt x="62614" y="234234"/>
                </a:lnTo>
                <a:lnTo>
                  <a:pt x="67033" y="234737"/>
                </a:lnTo>
                <a:lnTo>
                  <a:pt x="71566" y="235072"/>
                </a:lnTo>
                <a:lnTo>
                  <a:pt x="76175" y="235296"/>
                </a:lnTo>
                <a:lnTo>
                  <a:pt x="85531" y="235544"/>
                </a:lnTo>
                <a:lnTo>
                  <a:pt x="139173" y="235740"/>
                </a:lnTo>
                <a:lnTo>
                  <a:pt x="144265" y="234947"/>
                </a:lnTo>
                <a:lnTo>
                  <a:pt x="149248" y="233625"/>
                </a:lnTo>
                <a:lnTo>
                  <a:pt x="154157" y="231950"/>
                </a:lnTo>
                <a:lnTo>
                  <a:pt x="159018" y="230039"/>
                </a:lnTo>
                <a:lnTo>
                  <a:pt x="163846" y="227972"/>
                </a:lnTo>
                <a:lnTo>
                  <a:pt x="168651" y="225800"/>
                </a:lnTo>
                <a:lnTo>
                  <a:pt x="173443" y="222765"/>
                </a:lnTo>
                <a:lnTo>
                  <a:pt x="178225" y="219153"/>
                </a:lnTo>
                <a:lnTo>
                  <a:pt x="183000" y="215158"/>
                </a:lnTo>
                <a:lnTo>
                  <a:pt x="187771" y="211701"/>
                </a:lnTo>
                <a:lnTo>
                  <a:pt x="192540" y="208603"/>
                </a:lnTo>
                <a:lnTo>
                  <a:pt x="197306" y="205744"/>
                </a:lnTo>
                <a:lnTo>
                  <a:pt x="208952" y="198333"/>
                </a:lnTo>
                <a:lnTo>
                  <a:pt x="215391" y="194134"/>
                </a:lnTo>
                <a:lnTo>
                  <a:pt x="220477" y="190541"/>
                </a:lnTo>
                <a:lnTo>
                  <a:pt x="228246" y="184433"/>
                </a:lnTo>
                <a:lnTo>
                  <a:pt x="232222" y="180899"/>
                </a:lnTo>
                <a:lnTo>
                  <a:pt x="240875" y="172739"/>
                </a:lnTo>
                <a:lnTo>
                  <a:pt x="254670" y="159220"/>
                </a:lnTo>
                <a:lnTo>
                  <a:pt x="258570" y="154565"/>
                </a:lnTo>
                <a:lnTo>
                  <a:pt x="261964" y="149875"/>
                </a:lnTo>
                <a:lnTo>
                  <a:pt x="265020" y="145160"/>
                </a:lnTo>
                <a:lnTo>
                  <a:pt x="267851" y="140429"/>
                </a:lnTo>
                <a:lnTo>
                  <a:pt x="270532" y="135688"/>
                </a:lnTo>
                <a:lnTo>
                  <a:pt x="275628" y="126187"/>
                </a:lnTo>
                <a:lnTo>
                  <a:pt x="280538" y="116672"/>
                </a:lnTo>
                <a:lnTo>
                  <a:pt x="282165" y="112707"/>
                </a:lnTo>
                <a:lnTo>
                  <a:pt x="283973" y="106183"/>
                </a:lnTo>
                <a:lnTo>
                  <a:pt x="284456" y="102539"/>
                </a:lnTo>
                <a:lnTo>
                  <a:pt x="284777" y="98521"/>
                </a:lnTo>
                <a:lnTo>
                  <a:pt x="284991" y="94256"/>
                </a:lnTo>
                <a:lnTo>
                  <a:pt x="285230" y="85283"/>
                </a:lnTo>
                <a:lnTo>
                  <a:pt x="285382" y="70380"/>
                </a:lnTo>
                <a:lnTo>
                  <a:pt x="284601" y="66763"/>
                </a:lnTo>
                <a:lnTo>
                  <a:pt x="283286" y="62765"/>
                </a:lnTo>
                <a:lnTo>
                  <a:pt x="281616" y="58512"/>
                </a:lnTo>
                <a:lnTo>
                  <a:pt x="279709" y="54089"/>
                </a:lnTo>
                <a:lnTo>
                  <a:pt x="275473" y="44941"/>
                </a:lnTo>
                <a:lnTo>
                  <a:pt x="270945" y="37701"/>
                </a:lnTo>
                <a:lnTo>
                  <a:pt x="268626" y="34659"/>
                </a:lnTo>
                <a:lnTo>
                  <a:pt x="261816" y="29162"/>
                </a:lnTo>
                <a:lnTo>
                  <a:pt x="253498" y="24073"/>
                </a:lnTo>
                <a:lnTo>
                  <a:pt x="249057" y="21605"/>
                </a:lnTo>
                <a:lnTo>
                  <a:pt x="240683" y="16746"/>
                </a:lnTo>
                <a:lnTo>
                  <a:pt x="234316" y="11940"/>
                </a:lnTo>
                <a:lnTo>
                  <a:pt x="230713" y="10341"/>
                </a:lnTo>
                <a:lnTo>
                  <a:pt x="222476" y="8565"/>
                </a:lnTo>
                <a:lnTo>
                  <a:pt x="217264" y="8091"/>
                </a:lnTo>
                <a:lnTo>
                  <a:pt x="211407" y="7775"/>
                </a:lnTo>
                <a:lnTo>
                  <a:pt x="205122" y="7565"/>
                </a:lnTo>
                <a:lnTo>
                  <a:pt x="200138" y="6630"/>
                </a:lnTo>
                <a:lnTo>
                  <a:pt x="192483" y="3476"/>
                </a:lnTo>
                <a:lnTo>
                  <a:pt x="184319" y="1545"/>
                </a:lnTo>
                <a:lnTo>
                  <a:pt x="176192" y="686"/>
                </a:lnTo>
                <a:lnTo>
                  <a:pt x="169934" y="305"/>
                </a:lnTo>
                <a:lnTo>
                  <a:pt x="161949" y="90"/>
                </a:lnTo>
                <a:lnTo>
                  <a:pt x="14968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2" name="SMARTPenAnnotation56"/>
          <p:cNvSpPr/>
          <p:nvPr/>
        </p:nvSpPr>
        <p:spPr>
          <a:xfrm>
            <a:off x="5536406" y="3193256"/>
            <a:ext cx="228601" cy="7145"/>
          </a:xfrm>
          <a:custGeom>
            <a:avLst/>
            <a:gdLst/>
            <a:ahLst/>
            <a:cxnLst/>
            <a:rect l="0" t="0" r="0" b="0"/>
            <a:pathLst>
              <a:path w="228601" h="7145">
                <a:moveTo>
                  <a:pt x="0" y="0"/>
                </a:moveTo>
                <a:lnTo>
                  <a:pt x="44259" y="0"/>
                </a:lnTo>
                <a:lnTo>
                  <a:pt x="47762" y="794"/>
                </a:lnTo>
                <a:lnTo>
                  <a:pt x="51685" y="2116"/>
                </a:lnTo>
                <a:lnTo>
                  <a:pt x="55888" y="3792"/>
                </a:lnTo>
                <a:lnTo>
                  <a:pt x="60277" y="4909"/>
                </a:lnTo>
                <a:lnTo>
                  <a:pt x="64791" y="5654"/>
                </a:lnTo>
                <a:lnTo>
                  <a:pt x="69388" y="6151"/>
                </a:lnTo>
                <a:lnTo>
                  <a:pt x="74040" y="6482"/>
                </a:lnTo>
                <a:lnTo>
                  <a:pt x="78728" y="6702"/>
                </a:lnTo>
                <a:lnTo>
                  <a:pt x="88172" y="6948"/>
                </a:lnTo>
                <a:lnTo>
                  <a:pt x="205082" y="7144"/>
                </a:lnTo>
                <a:lnTo>
                  <a:pt x="209746" y="6350"/>
                </a:lnTo>
                <a:lnTo>
                  <a:pt x="214443" y="5027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3" name="SMARTPenAnnotation57"/>
          <p:cNvSpPr/>
          <p:nvPr/>
        </p:nvSpPr>
        <p:spPr>
          <a:xfrm>
            <a:off x="5872162" y="3071812"/>
            <a:ext cx="35720" cy="235745"/>
          </a:xfrm>
          <a:custGeom>
            <a:avLst/>
            <a:gdLst/>
            <a:ahLst/>
            <a:cxnLst/>
            <a:rect l="0" t="0" r="0" b="0"/>
            <a:pathLst>
              <a:path w="35720" h="235745">
                <a:moveTo>
                  <a:pt x="0" y="0"/>
                </a:moveTo>
                <a:lnTo>
                  <a:pt x="0" y="27703"/>
                </a:lnTo>
                <a:lnTo>
                  <a:pt x="794" y="31962"/>
                </a:lnTo>
                <a:lnTo>
                  <a:pt x="2117" y="36390"/>
                </a:lnTo>
                <a:lnTo>
                  <a:pt x="3792" y="40928"/>
                </a:lnTo>
                <a:lnTo>
                  <a:pt x="4910" y="45542"/>
                </a:lnTo>
                <a:lnTo>
                  <a:pt x="5654" y="50205"/>
                </a:lnTo>
                <a:lnTo>
                  <a:pt x="6151" y="54901"/>
                </a:lnTo>
                <a:lnTo>
                  <a:pt x="6482" y="60413"/>
                </a:lnTo>
                <a:lnTo>
                  <a:pt x="6850" y="72888"/>
                </a:lnTo>
                <a:lnTo>
                  <a:pt x="7741" y="78754"/>
                </a:lnTo>
                <a:lnTo>
                  <a:pt x="9130" y="84253"/>
                </a:lnTo>
                <a:lnTo>
                  <a:pt x="10849" y="89506"/>
                </a:lnTo>
                <a:lnTo>
                  <a:pt x="11995" y="95390"/>
                </a:lnTo>
                <a:lnTo>
                  <a:pt x="12759" y="101693"/>
                </a:lnTo>
                <a:lnTo>
                  <a:pt x="13269" y="108277"/>
                </a:lnTo>
                <a:lnTo>
                  <a:pt x="13608" y="115047"/>
                </a:lnTo>
                <a:lnTo>
                  <a:pt x="13986" y="128919"/>
                </a:lnTo>
                <a:lnTo>
                  <a:pt x="14261" y="161536"/>
                </a:lnTo>
                <a:lnTo>
                  <a:pt x="15063" y="166428"/>
                </a:lnTo>
                <a:lnTo>
                  <a:pt x="16393" y="171277"/>
                </a:lnTo>
                <a:lnTo>
                  <a:pt x="18072" y="176097"/>
                </a:lnTo>
                <a:lnTo>
                  <a:pt x="19192" y="180898"/>
                </a:lnTo>
                <a:lnTo>
                  <a:pt x="19938" y="185686"/>
                </a:lnTo>
                <a:lnTo>
                  <a:pt x="20436" y="190466"/>
                </a:lnTo>
                <a:lnTo>
                  <a:pt x="20768" y="194446"/>
                </a:lnTo>
                <a:lnTo>
                  <a:pt x="21137" y="200985"/>
                </a:lnTo>
                <a:lnTo>
                  <a:pt x="21300" y="206537"/>
                </a:lnTo>
                <a:lnTo>
                  <a:pt x="21344" y="209129"/>
                </a:lnTo>
                <a:lnTo>
                  <a:pt x="22167" y="211651"/>
                </a:lnTo>
                <a:lnTo>
                  <a:pt x="23509" y="214125"/>
                </a:lnTo>
                <a:lnTo>
                  <a:pt x="25198" y="216569"/>
                </a:lnTo>
                <a:lnTo>
                  <a:pt x="26323" y="218992"/>
                </a:lnTo>
                <a:lnTo>
                  <a:pt x="27074" y="221401"/>
                </a:lnTo>
                <a:lnTo>
                  <a:pt x="28279" y="227178"/>
                </a:lnTo>
                <a:lnTo>
                  <a:pt x="29171" y="228446"/>
                </a:lnTo>
                <a:lnTo>
                  <a:pt x="30560" y="230085"/>
                </a:lnTo>
                <a:lnTo>
                  <a:pt x="35719" y="2357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4" name="SMARTPenAnnotation58"/>
          <p:cNvSpPr/>
          <p:nvPr/>
        </p:nvSpPr>
        <p:spPr>
          <a:xfrm>
            <a:off x="6015039" y="3071812"/>
            <a:ext cx="184323" cy="207063"/>
          </a:xfrm>
          <a:custGeom>
            <a:avLst/>
            <a:gdLst/>
            <a:ahLst/>
            <a:cxnLst/>
            <a:rect l="0" t="0" r="0" b="0"/>
            <a:pathLst>
              <a:path w="184323" h="207063">
                <a:moveTo>
                  <a:pt x="7142" y="21431"/>
                </a:moveTo>
                <a:lnTo>
                  <a:pt x="7142" y="31374"/>
                </a:lnTo>
                <a:lnTo>
                  <a:pt x="6348" y="34410"/>
                </a:lnTo>
                <a:lnTo>
                  <a:pt x="5025" y="38021"/>
                </a:lnTo>
                <a:lnTo>
                  <a:pt x="3350" y="42016"/>
                </a:lnTo>
                <a:lnTo>
                  <a:pt x="2232" y="46267"/>
                </a:lnTo>
                <a:lnTo>
                  <a:pt x="1487" y="50689"/>
                </a:lnTo>
                <a:lnTo>
                  <a:pt x="991" y="55224"/>
                </a:lnTo>
                <a:lnTo>
                  <a:pt x="660" y="59835"/>
                </a:lnTo>
                <a:lnTo>
                  <a:pt x="439" y="64496"/>
                </a:lnTo>
                <a:lnTo>
                  <a:pt x="194" y="73909"/>
                </a:lnTo>
                <a:lnTo>
                  <a:pt x="0" y="126207"/>
                </a:lnTo>
                <a:lnTo>
                  <a:pt x="793" y="130970"/>
                </a:lnTo>
                <a:lnTo>
                  <a:pt x="2116" y="135732"/>
                </a:lnTo>
                <a:lnTo>
                  <a:pt x="3791" y="140494"/>
                </a:lnTo>
                <a:lnTo>
                  <a:pt x="5702" y="145257"/>
                </a:lnTo>
                <a:lnTo>
                  <a:pt x="7769" y="150019"/>
                </a:lnTo>
                <a:lnTo>
                  <a:pt x="12183" y="159544"/>
                </a:lnTo>
                <a:lnTo>
                  <a:pt x="16791" y="169069"/>
                </a:lnTo>
                <a:lnTo>
                  <a:pt x="19131" y="173038"/>
                </a:lnTo>
                <a:lnTo>
                  <a:pt x="21485" y="176477"/>
                </a:lnTo>
                <a:lnTo>
                  <a:pt x="23847" y="179564"/>
                </a:lnTo>
                <a:lnTo>
                  <a:pt x="26216" y="183209"/>
                </a:lnTo>
                <a:lnTo>
                  <a:pt x="28590" y="187227"/>
                </a:lnTo>
                <a:lnTo>
                  <a:pt x="30965" y="191493"/>
                </a:lnTo>
                <a:lnTo>
                  <a:pt x="34137" y="194337"/>
                </a:lnTo>
                <a:lnTo>
                  <a:pt x="37838" y="196233"/>
                </a:lnTo>
                <a:lnTo>
                  <a:pt x="41894" y="197497"/>
                </a:lnTo>
                <a:lnTo>
                  <a:pt x="45391" y="199133"/>
                </a:lnTo>
                <a:lnTo>
                  <a:pt x="48516" y="201018"/>
                </a:lnTo>
                <a:lnTo>
                  <a:pt x="51393" y="203068"/>
                </a:lnTo>
                <a:lnTo>
                  <a:pt x="54899" y="204435"/>
                </a:lnTo>
                <a:lnTo>
                  <a:pt x="58824" y="205346"/>
                </a:lnTo>
                <a:lnTo>
                  <a:pt x="63028" y="205954"/>
                </a:lnTo>
                <a:lnTo>
                  <a:pt x="67418" y="206359"/>
                </a:lnTo>
                <a:lnTo>
                  <a:pt x="71932" y="206629"/>
                </a:lnTo>
                <a:lnTo>
                  <a:pt x="81181" y="206929"/>
                </a:lnTo>
                <a:lnTo>
                  <a:pt x="90584" y="207062"/>
                </a:lnTo>
                <a:lnTo>
                  <a:pt x="94520" y="206304"/>
                </a:lnTo>
                <a:lnTo>
                  <a:pt x="97938" y="205005"/>
                </a:lnTo>
                <a:lnTo>
                  <a:pt x="101010" y="203345"/>
                </a:lnTo>
                <a:lnTo>
                  <a:pt x="105439" y="202238"/>
                </a:lnTo>
                <a:lnTo>
                  <a:pt x="110773" y="201500"/>
                </a:lnTo>
                <a:lnTo>
                  <a:pt x="116711" y="201009"/>
                </a:lnTo>
                <a:lnTo>
                  <a:pt x="121463" y="199887"/>
                </a:lnTo>
                <a:lnTo>
                  <a:pt x="125425" y="198346"/>
                </a:lnTo>
                <a:lnTo>
                  <a:pt x="128859" y="196524"/>
                </a:lnTo>
                <a:lnTo>
                  <a:pt x="132737" y="193722"/>
                </a:lnTo>
                <a:lnTo>
                  <a:pt x="136909" y="190267"/>
                </a:lnTo>
                <a:lnTo>
                  <a:pt x="141279" y="186376"/>
                </a:lnTo>
                <a:lnTo>
                  <a:pt x="144985" y="182194"/>
                </a:lnTo>
                <a:lnTo>
                  <a:pt x="148250" y="177819"/>
                </a:lnTo>
                <a:lnTo>
                  <a:pt x="151220" y="173315"/>
                </a:lnTo>
                <a:lnTo>
                  <a:pt x="153994" y="168724"/>
                </a:lnTo>
                <a:lnTo>
                  <a:pt x="156637" y="164077"/>
                </a:lnTo>
                <a:lnTo>
                  <a:pt x="159193" y="159391"/>
                </a:lnTo>
                <a:lnTo>
                  <a:pt x="161690" y="155473"/>
                </a:lnTo>
                <a:lnTo>
                  <a:pt x="166582" y="149003"/>
                </a:lnTo>
                <a:lnTo>
                  <a:pt x="168998" y="145373"/>
                </a:lnTo>
                <a:lnTo>
                  <a:pt x="171402" y="141365"/>
                </a:lnTo>
                <a:lnTo>
                  <a:pt x="173799" y="137106"/>
                </a:lnTo>
                <a:lnTo>
                  <a:pt x="178578" y="128140"/>
                </a:lnTo>
                <a:lnTo>
                  <a:pt x="180964" y="123527"/>
                </a:lnTo>
                <a:lnTo>
                  <a:pt x="182555" y="118864"/>
                </a:lnTo>
                <a:lnTo>
                  <a:pt x="183615" y="114167"/>
                </a:lnTo>
                <a:lnTo>
                  <a:pt x="184322" y="109449"/>
                </a:lnTo>
                <a:lnTo>
                  <a:pt x="183999" y="104716"/>
                </a:lnTo>
                <a:lnTo>
                  <a:pt x="182991" y="99973"/>
                </a:lnTo>
                <a:lnTo>
                  <a:pt x="181524" y="95224"/>
                </a:lnTo>
                <a:lnTo>
                  <a:pt x="180547" y="90470"/>
                </a:lnTo>
                <a:lnTo>
                  <a:pt x="179895" y="85713"/>
                </a:lnTo>
                <a:lnTo>
                  <a:pt x="179461" y="80955"/>
                </a:lnTo>
                <a:lnTo>
                  <a:pt x="178377" y="76195"/>
                </a:lnTo>
                <a:lnTo>
                  <a:pt x="176861" y="71434"/>
                </a:lnTo>
                <a:lnTo>
                  <a:pt x="175057" y="66673"/>
                </a:lnTo>
                <a:lnTo>
                  <a:pt x="173060" y="61911"/>
                </a:lnTo>
                <a:lnTo>
                  <a:pt x="170935" y="57149"/>
                </a:lnTo>
                <a:lnTo>
                  <a:pt x="168725" y="52387"/>
                </a:lnTo>
                <a:lnTo>
                  <a:pt x="166458" y="48418"/>
                </a:lnTo>
                <a:lnTo>
                  <a:pt x="164152" y="44979"/>
                </a:lnTo>
                <a:lnTo>
                  <a:pt x="161821" y="41892"/>
                </a:lnTo>
                <a:lnTo>
                  <a:pt x="158681" y="38247"/>
                </a:lnTo>
                <a:lnTo>
                  <a:pt x="154999" y="34229"/>
                </a:lnTo>
                <a:lnTo>
                  <a:pt x="150957" y="29963"/>
                </a:lnTo>
                <a:lnTo>
                  <a:pt x="146675" y="26325"/>
                </a:lnTo>
                <a:lnTo>
                  <a:pt x="142232" y="23107"/>
                </a:lnTo>
                <a:lnTo>
                  <a:pt x="137683" y="20167"/>
                </a:lnTo>
                <a:lnTo>
                  <a:pt x="133064" y="18207"/>
                </a:lnTo>
                <a:lnTo>
                  <a:pt x="128396" y="16901"/>
                </a:lnTo>
                <a:lnTo>
                  <a:pt x="123697" y="16030"/>
                </a:lnTo>
                <a:lnTo>
                  <a:pt x="118976" y="14655"/>
                </a:lnTo>
                <a:lnTo>
                  <a:pt x="114242" y="12945"/>
                </a:lnTo>
                <a:lnTo>
                  <a:pt x="109498" y="11012"/>
                </a:lnTo>
                <a:lnTo>
                  <a:pt x="104748" y="8928"/>
                </a:lnTo>
                <a:lnTo>
                  <a:pt x="95237" y="4497"/>
                </a:lnTo>
                <a:lnTo>
                  <a:pt x="91272" y="2998"/>
                </a:lnTo>
                <a:lnTo>
                  <a:pt x="87834" y="1999"/>
                </a:lnTo>
                <a:lnTo>
                  <a:pt x="84750" y="1333"/>
                </a:lnTo>
                <a:lnTo>
                  <a:pt x="81105" y="888"/>
                </a:lnTo>
                <a:lnTo>
                  <a:pt x="77089" y="592"/>
                </a:lnTo>
                <a:lnTo>
                  <a:pt x="69185" y="263"/>
                </a:lnTo>
                <a:lnTo>
                  <a:pt x="60274" y="78"/>
                </a:lnTo>
                <a:lnTo>
                  <a:pt x="3571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5" name="SMARTPenAnnotation59"/>
          <p:cNvSpPr/>
          <p:nvPr/>
        </p:nvSpPr>
        <p:spPr>
          <a:xfrm>
            <a:off x="6286500" y="3086100"/>
            <a:ext cx="207169" cy="178594"/>
          </a:xfrm>
          <a:custGeom>
            <a:avLst/>
            <a:gdLst/>
            <a:ahLst/>
            <a:cxnLst/>
            <a:rect l="0" t="0" r="0" b="0"/>
            <a:pathLst>
              <a:path w="207169" h="178594">
                <a:moveTo>
                  <a:pt x="0" y="0"/>
                </a:moveTo>
                <a:lnTo>
                  <a:pt x="3792" y="3792"/>
                </a:lnTo>
                <a:lnTo>
                  <a:pt x="5703" y="4909"/>
                </a:lnTo>
                <a:lnTo>
                  <a:pt x="11391" y="6481"/>
                </a:lnTo>
                <a:lnTo>
                  <a:pt x="13000" y="6849"/>
                </a:lnTo>
                <a:lnTo>
                  <a:pt x="17698" y="10848"/>
                </a:lnTo>
                <a:lnTo>
                  <a:pt x="21888" y="14875"/>
                </a:lnTo>
                <a:lnTo>
                  <a:pt x="58540" y="51397"/>
                </a:lnTo>
                <a:lnTo>
                  <a:pt x="62046" y="54108"/>
                </a:lnTo>
                <a:lnTo>
                  <a:pt x="65970" y="56710"/>
                </a:lnTo>
                <a:lnTo>
                  <a:pt x="70174" y="59238"/>
                </a:lnTo>
                <a:lnTo>
                  <a:pt x="74563" y="62510"/>
                </a:lnTo>
                <a:lnTo>
                  <a:pt x="79077" y="66280"/>
                </a:lnTo>
                <a:lnTo>
                  <a:pt x="83674" y="70380"/>
                </a:lnTo>
                <a:lnTo>
                  <a:pt x="93016" y="79169"/>
                </a:lnTo>
                <a:lnTo>
                  <a:pt x="115802" y="101553"/>
                </a:lnTo>
                <a:lnTo>
                  <a:pt x="120063" y="105802"/>
                </a:lnTo>
                <a:lnTo>
                  <a:pt x="124492" y="109428"/>
                </a:lnTo>
                <a:lnTo>
                  <a:pt x="129032" y="112640"/>
                </a:lnTo>
                <a:lnTo>
                  <a:pt x="133646" y="115574"/>
                </a:lnTo>
                <a:lnTo>
                  <a:pt x="137516" y="118324"/>
                </a:lnTo>
                <a:lnTo>
                  <a:pt x="143933" y="123497"/>
                </a:lnTo>
                <a:lnTo>
                  <a:pt x="147549" y="125987"/>
                </a:lnTo>
                <a:lnTo>
                  <a:pt x="151547" y="128441"/>
                </a:lnTo>
                <a:lnTo>
                  <a:pt x="155800" y="130871"/>
                </a:lnTo>
                <a:lnTo>
                  <a:pt x="164759" y="135688"/>
                </a:lnTo>
                <a:lnTo>
                  <a:pt x="169371" y="138083"/>
                </a:lnTo>
                <a:lnTo>
                  <a:pt x="172444" y="141268"/>
                </a:lnTo>
                <a:lnTo>
                  <a:pt x="174494" y="144978"/>
                </a:lnTo>
                <a:lnTo>
                  <a:pt x="175861" y="149040"/>
                </a:lnTo>
                <a:lnTo>
                  <a:pt x="177565" y="152541"/>
                </a:lnTo>
                <a:lnTo>
                  <a:pt x="179496" y="155669"/>
                </a:lnTo>
                <a:lnTo>
                  <a:pt x="181576" y="158548"/>
                </a:lnTo>
                <a:lnTo>
                  <a:pt x="186004" y="163863"/>
                </a:lnTo>
                <a:lnTo>
                  <a:pt x="188297" y="166392"/>
                </a:lnTo>
                <a:lnTo>
                  <a:pt x="190618" y="168078"/>
                </a:lnTo>
                <a:lnTo>
                  <a:pt x="195315" y="169951"/>
                </a:lnTo>
                <a:lnTo>
                  <a:pt x="200048" y="172900"/>
                </a:lnTo>
                <a:lnTo>
                  <a:pt x="207168" y="17859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6" name="SMARTPenAnnotation60"/>
          <p:cNvSpPr/>
          <p:nvPr/>
        </p:nvSpPr>
        <p:spPr>
          <a:xfrm>
            <a:off x="6265068" y="3121818"/>
            <a:ext cx="178595" cy="192883"/>
          </a:xfrm>
          <a:custGeom>
            <a:avLst/>
            <a:gdLst/>
            <a:ahLst/>
            <a:cxnLst/>
            <a:rect l="0" t="0" r="0" b="0"/>
            <a:pathLst>
              <a:path w="178595" h="192883">
                <a:moveTo>
                  <a:pt x="178594" y="0"/>
                </a:moveTo>
                <a:lnTo>
                  <a:pt x="171744" y="0"/>
                </a:lnTo>
                <a:lnTo>
                  <a:pt x="171537" y="3793"/>
                </a:lnTo>
                <a:lnTo>
                  <a:pt x="170715" y="4910"/>
                </a:lnTo>
                <a:lnTo>
                  <a:pt x="169372" y="5655"/>
                </a:lnTo>
                <a:lnTo>
                  <a:pt x="167684" y="6151"/>
                </a:lnTo>
                <a:lnTo>
                  <a:pt x="166558" y="7276"/>
                </a:lnTo>
                <a:lnTo>
                  <a:pt x="165808" y="8819"/>
                </a:lnTo>
                <a:lnTo>
                  <a:pt x="165307" y="10642"/>
                </a:lnTo>
                <a:lnTo>
                  <a:pt x="162635" y="14784"/>
                </a:lnTo>
                <a:lnTo>
                  <a:pt x="158801" y="19271"/>
                </a:lnTo>
                <a:lnTo>
                  <a:pt x="154451" y="23911"/>
                </a:lnTo>
                <a:lnTo>
                  <a:pt x="143748" y="34778"/>
                </a:lnTo>
                <a:lnTo>
                  <a:pt x="140282" y="39060"/>
                </a:lnTo>
                <a:lnTo>
                  <a:pt x="137178" y="43503"/>
                </a:lnTo>
                <a:lnTo>
                  <a:pt x="134315" y="48052"/>
                </a:lnTo>
                <a:lnTo>
                  <a:pt x="130818" y="52672"/>
                </a:lnTo>
                <a:lnTo>
                  <a:pt x="126899" y="57340"/>
                </a:lnTo>
                <a:lnTo>
                  <a:pt x="122700" y="62039"/>
                </a:lnTo>
                <a:lnTo>
                  <a:pt x="113800" y="71494"/>
                </a:lnTo>
                <a:lnTo>
                  <a:pt x="85682" y="100018"/>
                </a:lnTo>
                <a:lnTo>
                  <a:pt x="66667" y="119064"/>
                </a:lnTo>
                <a:lnTo>
                  <a:pt x="62701" y="123826"/>
                </a:lnTo>
                <a:lnTo>
                  <a:pt x="59263" y="128588"/>
                </a:lnTo>
                <a:lnTo>
                  <a:pt x="56178" y="133351"/>
                </a:lnTo>
                <a:lnTo>
                  <a:pt x="53327" y="138113"/>
                </a:lnTo>
                <a:lnTo>
                  <a:pt x="50633" y="142876"/>
                </a:lnTo>
                <a:lnTo>
                  <a:pt x="48043" y="147638"/>
                </a:lnTo>
                <a:lnTo>
                  <a:pt x="44729" y="152400"/>
                </a:lnTo>
                <a:lnTo>
                  <a:pt x="40931" y="157163"/>
                </a:lnTo>
                <a:lnTo>
                  <a:pt x="36813" y="161925"/>
                </a:lnTo>
                <a:lnTo>
                  <a:pt x="30120" y="169334"/>
                </a:lnTo>
                <a:lnTo>
                  <a:pt x="24500" y="175272"/>
                </a:lnTo>
                <a:lnTo>
                  <a:pt x="11997" y="187995"/>
                </a:lnTo>
                <a:lnTo>
                  <a:pt x="9586" y="189624"/>
                </a:lnTo>
                <a:lnTo>
                  <a:pt x="4789" y="191434"/>
                </a:lnTo>
                <a:lnTo>
                  <a:pt x="0" y="19288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7" name="SMARTPenAnnotation61"/>
          <p:cNvSpPr/>
          <p:nvPr/>
        </p:nvSpPr>
        <p:spPr>
          <a:xfrm>
            <a:off x="6715125" y="3036093"/>
            <a:ext cx="21432" cy="200026"/>
          </a:xfrm>
          <a:custGeom>
            <a:avLst/>
            <a:gdLst/>
            <a:ahLst/>
            <a:cxnLst/>
            <a:rect l="0" t="0" r="0" b="0"/>
            <a:pathLst>
              <a:path w="21432" h="200026">
                <a:moveTo>
                  <a:pt x="0" y="0"/>
                </a:moveTo>
                <a:lnTo>
                  <a:pt x="0" y="111652"/>
                </a:lnTo>
                <a:lnTo>
                  <a:pt x="793" y="117297"/>
                </a:lnTo>
                <a:lnTo>
                  <a:pt x="2116" y="123442"/>
                </a:lnTo>
                <a:lnTo>
                  <a:pt x="3792" y="129920"/>
                </a:lnTo>
                <a:lnTo>
                  <a:pt x="4909" y="135826"/>
                </a:lnTo>
                <a:lnTo>
                  <a:pt x="5653" y="141351"/>
                </a:lnTo>
                <a:lnTo>
                  <a:pt x="6150" y="146621"/>
                </a:lnTo>
                <a:lnTo>
                  <a:pt x="7275" y="150929"/>
                </a:lnTo>
                <a:lnTo>
                  <a:pt x="8819" y="154594"/>
                </a:lnTo>
                <a:lnTo>
                  <a:pt x="10642" y="157832"/>
                </a:lnTo>
                <a:lnTo>
                  <a:pt x="11857" y="161577"/>
                </a:lnTo>
                <a:lnTo>
                  <a:pt x="12667" y="165662"/>
                </a:lnTo>
                <a:lnTo>
                  <a:pt x="13207" y="169973"/>
                </a:lnTo>
                <a:lnTo>
                  <a:pt x="14361" y="173640"/>
                </a:lnTo>
                <a:lnTo>
                  <a:pt x="15924" y="176879"/>
                </a:lnTo>
                <a:lnTo>
                  <a:pt x="17759" y="179832"/>
                </a:lnTo>
                <a:lnTo>
                  <a:pt x="18983" y="182594"/>
                </a:lnTo>
                <a:lnTo>
                  <a:pt x="19799" y="185230"/>
                </a:lnTo>
                <a:lnTo>
                  <a:pt x="20343" y="187780"/>
                </a:lnTo>
                <a:lnTo>
                  <a:pt x="20947" y="192731"/>
                </a:lnTo>
                <a:lnTo>
                  <a:pt x="21431" y="20002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8" name="SMARTPenAnnotation62"/>
          <p:cNvSpPr/>
          <p:nvPr/>
        </p:nvSpPr>
        <p:spPr>
          <a:xfrm>
            <a:off x="6629400" y="3150393"/>
            <a:ext cx="228601" cy="14289"/>
          </a:xfrm>
          <a:custGeom>
            <a:avLst/>
            <a:gdLst/>
            <a:ahLst/>
            <a:cxnLst/>
            <a:rect l="0" t="0" r="0" b="0"/>
            <a:pathLst>
              <a:path w="228601" h="14289">
                <a:moveTo>
                  <a:pt x="0" y="14288"/>
                </a:moveTo>
                <a:lnTo>
                  <a:pt x="6150" y="14288"/>
                </a:lnTo>
                <a:lnTo>
                  <a:pt x="7275" y="13494"/>
                </a:lnTo>
                <a:lnTo>
                  <a:pt x="8819" y="12171"/>
                </a:lnTo>
                <a:lnTo>
                  <a:pt x="10642" y="10496"/>
                </a:lnTo>
                <a:lnTo>
                  <a:pt x="12651" y="9378"/>
                </a:lnTo>
                <a:lnTo>
                  <a:pt x="14784" y="8633"/>
                </a:lnTo>
                <a:lnTo>
                  <a:pt x="16999" y="8137"/>
                </a:lnTo>
                <a:lnTo>
                  <a:pt x="20064" y="7806"/>
                </a:lnTo>
                <a:lnTo>
                  <a:pt x="23694" y="7585"/>
                </a:lnTo>
                <a:lnTo>
                  <a:pt x="31962" y="7340"/>
                </a:lnTo>
                <a:lnTo>
                  <a:pt x="40928" y="7231"/>
                </a:lnTo>
                <a:lnTo>
                  <a:pt x="46335" y="6408"/>
                </a:lnTo>
                <a:lnTo>
                  <a:pt x="52321" y="5066"/>
                </a:lnTo>
                <a:lnTo>
                  <a:pt x="58693" y="3377"/>
                </a:lnTo>
                <a:lnTo>
                  <a:pt x="64529" y="2252"/>
                </a:lnTo>
                <a:lnTo>
                  <a:pt x="70006" y="1501"/>
                </a:lnTo>
                <a:lnTo>
                  <a:pt x="75245" y="1001"/>
                </a:lnTo>
                <a:lnTo>
                  <a:pt x="81119" y="667"/>
                </a:lnTo>
                <a:lnTo>
                  <a:pt x="93997" y="297"/>
                </a:lnTo>
                <a:lnTo>
                  <a:pt x="153399" y="8"/>
                </a:lnTo>
                <a:lnTo>
                  <a:pt x="228600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59" name="SMARTPenAnnotation63"/>
          <p:cNvSpPr/>
          <p:nvPr/>
        </p:nvSpPr>
        <p:spPr>
          <a:xfrm>
            <a:off x="6993731" y="3036093"/>
            <a:ext cx="50007" cy="221458"/>
          </a:xfrm>
          <a:custGeom>
            <a:avLst/>
            <a:gdLst/>
            <a:ahLst/>
            <a:cxnLst/>
            <a:rect l="0" t="0" r="0" b="0"/>
            <a:pathLst>
              <a:path w="50007" h="221458">
                <a:moveTo>
                  <a:pt x="0" y="0"/>
                </a:moveTo>
                <a:lnTo>
                  <a:pt x="0" y="3793"/>
                </a:lnTo>
                <a:lnTo>
                  <a:pt x="794" y="5704"/>
                </a:lnTo>
                <a:lnTo>
                  <a:pt x="2117" y="7771"/>
                </a:lnTo>
                <a:lnTo>
                  <a:pt x="3793" y="9943"/>
                </a:lnTo>
                <a:lnTo>
                  <a:pt x="4910" y="12979"/>
                </a:lnTo>
                <a:lnTo>
                  <a:pt x="5654" y="16590"/>
                </a:lnTo>
                <a:lnTo>
                  <a:pt x="6151" y="20585"/>
                </a:lnTo>
                <a:lnTo>
                  <a:pt x="6702" y="27141"/>
                </a:lnTo>
                <a:lnTo>
                  <a:pt x="6947" y="33494"/>
                </a:lnTo>
                <a:lnTo>
                  <a:pt x="7118" y="55103"/>
                </a:lnTo>
                <a:lnTo>
                  <a:pt x="7143" y="97640"/>
                </a:lnTo>
                <a:lnTo>
                  <a:pt x="7937" y="102400"/>
                </a:lnTo>
                <a:lnTo>
                  <a:pt x="9260" y="107160"/>
                </a:lnTo>
                <a:lnTo>
                  <a:pt x="10936" y="111922"/>
                </a:lnTo>
                <a:lnTo>
                  <a:pt x="12847" y="116683"/>
                </a:lnTo>
                <a:lnTo>
                  <a:pt x="14914" y="121445"/>
                </a:lnTo>
                <a:lnTo>
                  <a:pt x="17086" y="126207"/>
                </a:lnTo>
                <a:lnTo>
                  <a:pt x="18535" y="130970"/>
                </a:lnTo>
                <a:lnTo>
                  <a:pt x="19500" y="135732"/>
                </a:lnTo>
                <a:lnTo>
                  <a:pt x="20144" y="140494"/>
                </a:lnTo>
                <a:lnTo>
                  <a:pt x="20573" y="145257"/>
                </a:lnTo>
                <a:lnTo>
                  <a:pt x="20859" y="150019"/>
                </a:lnTo>
                <a:lnTo>
                  <a:pt x="21050" y="154782"/>
                </a:lnTo>
                <a:lnTo>
                  <a:pt x="21971" y="158750"/>
                </a:lnTo>
                <a:lnTo>
                  <a:pt x="23378" y="162190"/>
                </a:lnTo>
                <a:lnTo>
                  <a:pt x="25111" y="165277"/>
                </a:lnTo>
                <a:lnTo>
                  <a:pt x="26265" y="168128"/>
                </a:lnTo>
                <a:lnTo>
                  <a:pt x="27548" y="173414"/>
                </a:lnTo>
                <a:lnTo>
                  <a:pt x="28684" y="176728"/>
                </a:lnTo>
                <a:lnTo>
                  <a:pt x="30236" y="180525"/>
                </a:lnTo>
                <a:lnTo>
                  <a:pt x="32063" y="184644"/>
                </a:lnTo>
                <a:lnTo>
                  <a:pt x="33281" y="188183"/>
                </a:lnTo>
                <a:lnTo>
                  <a:pt x="34636" y="194233"/>
                </a:lnTo>
                <a:lnTo>
                  <a:pt x="35790" y="196164"/>
                </a:lnTo>
                <a:lnTo>
                  <a:pt x="37354" y="197451"/>
                </a:lnTo>
                <a:lnTo>
                  <a:pt x="39190" y="198309"/>
                </a:lnTo>
                <a:lnTo>
                  <a:pt x="40414" y="199675"/>
                </a:lnTo>
                <a:lnTo>
                  <a:pt x="41231" y="201379"/>
                </a:lnTo>
                <a:lnTo>
                  <a:pt x="42137" y="205390"/>
                </a:lnTo>
                <a:lnTo>
                  <a:pt x="42648" y="211316"/>
                </a:lnTo>
                <a:lnTo>
                  <a:pt x="42767" y="212981"/>
                </a:lnTo>
                <a:lnTo>
                  <a:pt x="43592" y="214219"/>
                </a:lnTo>
                <a:lnTo>
                  <a:pt x="44937" y="215837"/>
                </a:lnTo>
                <a:lnTo>
                  <a:pt x="50006" y="22145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0" name="SMARTPenAnnotation64"/>
          <p:cNvSpPr/>
          <p:nvPr/>
        </p:nvSpPr>
        <p:spPr>
          <a:xfrm>
            <a:off x="7080449" y="3014664"/>
            <a:ext cx="306189" cy="214303"/>
          </a:xfrm>
          <a:custGeom>
            <a:avLst/>
            <a:gdLst/>
            <a:ahLst/>
            <a:cxnLst/>
            <a:rect l="0" t="0" r="0" b="0"/>
            <a:pathLst>
              <a:path w="306189" h="214303">
                <a:moveTo>
                  <a:pt x="6151" y="28573"/>
                </a:moveTo>
                <a:lnTo>
                  <a:pt x="6151" y="24781"/>
                </a:lnTo>
                <a:lnTo>
                  <a:pt x="5357" y="23663"/>
                </a:lnTo>
                <a:lnTo>
                  <a:pt x="4034" y="22919"/>
                </a:lnTo>
                <a:lnTo>
                  <a:pt x="0" y="21723"/>
                </a:lnTo>
                <a:lnTo>
                  <a:pt x="462" y="20832"/>
                </a:lnTo>
                <a:lnTo>
                  <a:pt x="5244" y="15304"/>
                </a:lnTo>
                <a:lnTo>
                  <a:pt x="5748" y="12622"/>
                </a:lnTo>
                <a:lnTo>
                  <a:pt x="5882" y="10795"/>
                </a:lnTo>
                <a:lnTo>
                  <a:pt x="6765" y="9577"/>
                </a:lnTo>
                <a:lnTo>
                  <a:pt x="8148" y="8765"/>
                </a:lnTo>
                <a:lnTo>
                  <a:pt x="11801" y="7863"/>
                </a:lnTo>
                <a:lnTo>
                  <a:pt x="16070" y="7463"/>
                </a:lnTo>
                <a:lnTo>
                  <a:pt x="18320" y="6562"/>
                </a:lnTo>
                <a:lnTo>
                  <a:pt x="22936" y="3444"/>
                </a:lnTo>
                <a:lnTo>
                  <a:pt x="29751" y="1530"/>
                </a:lnTo>
                <a:lnTo>
                  <a:pt x="38071" y="679"/>
                </a:lnTo>
                <a:lnTo>
                  <a:pt x="47060" y="301"/>
                </a:lnTo>
                <a:lnTo>
                  <a:pt x="61046" y="88"/>
                </a:lnTo>
                <a:lnTo>
                  <a:pt x="103786" y="0"/>
                </a:lnTo>
                <a:lnTo>
                  <a:pt x="113308" y="2116"/>
                </a:lnTo>
                <a:lnTo>
                  <a:pt x="122039" y="5702"/>
                </a:lnTo>
                <a:lnTo>
                  <a:pt x="131416" y="12183"/>
                </a:lnTo>
                <a:lnTo>
                  <a:pt x="136701" y="16791"/>
                </a:lnTo>
                <a:lnTo>
                  <a:pt x="141696" y="21484"/>
                </a:lnTo>
                <a:lnTo>
                  <a:pt x="151370" y="30965"/>
                </a:lnTo>
                <a:lnTo>
                  <a:pt x="152969" y="34137"/>
                </a:lnTo>
                <a:lnTo>
                  <a:pt x="154036" y="37838"/>
                </a:lnTo>
                <a:lnTo>
                  <a:pt x="154747" y="41894"/>
                </a:lnTo>
                <a:lnTo>
                  <a:pt x="155538" y="48516"/>
                </a:lnTo>
                <a:lnTo>
                  <a:pt x="155748" y="51393"/>
                </a:lnTo>
                <a:lnTo>
                  <a:pt x="155095" y="54899"/>
                </a:lnTo>
                <a:lnTo>
                  <a:pt x="153866" y="58824"/>
                </a:lnTo>
                <a:lnTo>
                  <a:pt x="152252" y="63028"/>
                </a:lnTo>
                <a:lnTo>
                  <a:pt x="150383" y="67418"/>
                </a:lnTo>
                <a:lnTo>
                  <a:pt x="146189" y="76529"/>
                </a:lnTo>
                <a:lnTo>
                  <a:pt x="139366" y="90584"/>
                </a:lnTo>
                <a:lnTo>
                  <a:pt x="137029" y="94520"/>
                </a:lnTo>
                <a:lnTo>
                  <a:pt x="132317" y="101010"/>
                </a:lnTo>
                <a:lnTo>
                  <a:pt x="129949" y="104645"/>
                </a:lnTo>
                <a:lnTo>
                  <a:pt x="127577" y="108657"/>
                </a:lnTo>
                <a:lnTo>
                  <a:pt x="125201" y="112918"/>
                </a:lnTo>
                <a:lnTo>
                  <a:pt x="122030" y="117347"/>
                </a:lnTo>
                <a:lnTo>
                  <a:pt x="118329" y="121887"/>
                </a:lnTo>
                <a:lnTo>
                  <a:pt x="114274" y="126501"/>
                </a:lnTo>
                <a:lnTo>
                  <a:pt x="110777" y="131165"/>
                </a:lnTo>
                <a:lnTo>
                  <a:pt x="107651" y="135861"/>
                </a:lnTo>
                <a:lnTo>
                  <a:pt x="104774" y="140580"/>
                </a:lnTo>
                <a:lnTo>
                  <a:pt x="102062" y="144519"/>
                </a:lnTo>
                <a:lnTo>
                  <a:pt x="96932" y="151013"/>
                </a:lnTo>
                <a:lnTo>
                  <a:pt x="92006" y="156545"/>
                </a:lnTo>
                <a:lnTo>
                  <a:pt x="87171" y="162443"/>
                </a:lnTo>
                <a:lnTo>
                  <a:pt x="84771" y="166239"/>
                </a:lnTo>
                <a:lnTo>
                  <a:pt x="82376" y="170356"/>
                </a:lnTo>
                <a:lnTo>
                  <a:pt x="77600" y="177048"/>
                </a:lnTo>
                <a:lnTo>
                  <a:pt x="75215" y="179944"/>
                </a:lnTo>
                <a:lnTo>
                  <a:pt x="72564" y="185278"/>
                </a:lnTo>
                <a:lnTo>
                  <a:pt x="71858" y="187812"/>
                </a:lnTo>
                <a:lnTo>
                  <a:pt x="70593" y="189501"/>
                </a:lnTo>
                <a:lnTo>
                  <a:pt x="68956" y="190627"/>
                </a:lnTo>
                <a:lnTo>
                  <a:pt x="67071" y="191378"/>
                </a:lnTo>
                <a:lnTo>
                  <a:pt x="65814" y="192672"/>
                </a:lnTo>
                <a:lnTo>
                  <a:pt x="64976" y="194329"/>
                </a:lnTo>
                <a:lnTo>
                  <a:pt x="63632" y="198898"/>
                </a:lnTo>
                <a:lnTo>
                  <a:pt x="63399" y="203482"/>
                </a:lnTo>
                <a:lnTo>
                  <a:pt x="64160" y="204711"/>
                </a:lnTo>
                <a:lnTo>
                  <a:pt x="65461" y="205529"/>
                </a:lnTo>
                <a:lnTo>
                  <a:pt x="67122" y="206075"/>
                </a:lnTo>
                <a:lnTo>
                  <a:pt x="68229" y="207233"/>
                </a:lnTo>
                <a:lnTo>
                  <a:pt x="68968" y="208798"/>
                </a:lnTo>
                <a:lnTo>
                  <a:pt x="69460" y="210636"/>
                </a:lnTo>
                <a:lnTo>
                  <a:pt x="70581" y="211861"/>
                </a:lnTo>
                <a:lnTo>
                  <a:pt x="72123" y="212677"/>
                </a:lnTo>
                <a:lnTo>
                  <a:pt x="73945" y="213222"/>
                </a:lnTo>
                <a:lnTo>
                  <a:pt x="80203" y="213827"/>
                </a:lnTo>
                <a:lnTo>
                  <a:pt x="87481" y="214096"/>
                </a:lnTo>
                <a:lnTo>
                  <a:pt x="96836" y="214247"/>
                </a:lnTo>
                <a:lnTo>
                  <a:pt x="118409" y="214302"/>
                </a:lnTo>
                <a:lnTo>
                  <a:pt x="123852" y="213511"/>
                </a:lnTo>
                <a:lnTo>
                  <a:pt x="129862" y="212190"/>
                </a:lnTo>
                <a:lnTo>
                  <a:pt x="136250" y="210516"/>
                </a:lnTo>
                <a:lnTo>
                  <a:pt x="142096" y="209399"/>
                </a:lnTo>
                <a:lnTo>
                  <a:pt x="147581" y="208655"/>
                </a:lnTo>
                <a:lnTo>
                  <a:pt x="152825" y="208159"/>
                </a:lnTo>
                <a:lnTo>
                  <a:pt x="158702" y="207828"/>
                </a:lnTo>
                <a:lnTo>
                  <a:pt x="171582" y="207461"/>
                </a:lnTo>
                <a:lnTo>
                  <a:pt x="178351" y="206569"/>
                </a:lnTo>
                <a:lnTo>
                  <a:pt x="185245" y="205181"/>
                </a:lnTo>
                <a:lnTo>
                  <a:pt x="192221" y="203462"/>
                </a:lnTo>
                <a:lnTo>
                  <a:pt x="198460" y="202315"/>
                </a:lnTo>
                <a:lnTo>
                  <a:pt x="204207" y="201551"/>
                </a:lnTo>
                <a:lnTo>
                  <a:pt x="209626" y="201042"/>
                </a:lnTo>
                <a:lnTo>
                  <a:pt x="214825" y="200702"/>
                </a:lnTo>
                <a:lnTo>
                  <a:pt x="219880" y="200476"/>
                </a:lnTo>
                <a:lnTo>
                  <a:pt x="224837" y="200325"/>
                </a:lnTo>
                <a:lnTo>
                  <a:pt x="229729" y="199430"/>
                </a:lnTo>
                <a:lnTo>
                  <a:pt x="234578" y="198041"/>
                </a:lnTo>
                <a:lnTo>
                  <a:pt x="239398" y="196320"/>
                </a:lnTo>
                <a:lnTo>
                  <a:pt x="244199" y="195173"/>
                </a:lnTo>
                <a:lnTo>
                  <a:pt x="253766" y="193899"/>
                </a:lnTo>
                <a:lnTo>
                  <a:pt x="263311" y="193333"/>
                </a:lnTo>
                <a:lnTo>
                  <a:pt x="275492" y="193014"/>
                </a:lnTo>
                <a:lnTo>
                  <a:pt x="305240" y="192880"/>
                </a:lnTo>
                <a:lnTo>
                  <a:pt x="306188" y="192879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1" name="SMARTPenAnnotation65"/>
          <p:cNvSpPr/>
          <p:nvPr/>
        </p:nvSpPr>
        <p:spPr>
          <a:xfrm>
            <a:off x="4843552" y="3078956"/>
            <a:ext cx="464255" cy="342901"/>
          </a:xfrm>
          <a:custGeom>
            <a:avLst/>
            <a:gdLst/>
            <a:ahLst/>
            <a:cxnLst/>
            <a:rect l="0" t="0" r="0" b="0"/>
            <a:pathLst>
              <a:path w="464255" h="342901">
                <a:moveTo>
                  <a:pt x="21341" y="0"/>
                </a:moveTo>
                <a:lnTo>
                  <a:pt x="8341" y="0"/>
                </a:lnTo>
                <a:lnTo>
                  <a:pt x="7912" y="794"/>
                </a:lnTo>
                <a:lnTo>
                  <a:pt x="7435" y="3792"/>
                </a:lnTo>
                <a:lnTo>
                  <a:pt x="6514" y="4909"/>
                </a:lnTo>
                <a:lnTo>
                  <a:pt x="5107" y="5654"/>
                </a:lnTo>
                <a:lnTo>
                  <a:pt x="3375" y="6151"/>
                </a:lnTo>
                <a:lnTo>
                  <a:pt x="2220" y="7275"/>
                </a:lnTo>
                <a:lnTo>
                  <a:pt x="1449" y="8819"/>
                </a:lnTo>
                <a:lnTo>
                  <a:pt x="594" y="12651"/>
                </a:lnTo>
                <a:lnTo>
                  <a:pt x="45" y="21578"/>
                </a:lnTo>
                <a:lnTo>
                  <a:pt x="0" y="23910"/>
                </a:lnTo>
                <a:lnTo>
                  <a:pt x="764" y="26259"/>
                </a:lnTo>
                <a:lnTo>
                  <a:pt x="3729" y="30985"/>
                </a:lnTo>
                <a:lnTo>
                  <a:pt x="5576" y="37848"/>
                </a:lnTo>
                <a:lnTo>
                  <a:pt x="7191" y="46190"/>
                </a:lnTo>
                <a:lnTo>
                  <a:pt x="10555" y="55189"/>
                </a:lnTo>
                <a:lnTo>
                  <a:pt x="14695" y="62364"/>
                </a:lnTo>
                <a:lnTo>
                  <a:pt x="16911" y="65388"/>
                </a:lnTo>
                <a:lnTo>
                  <a:pt x="23605" y="70866"/>
                </a:lnTo>
                <a:lnTo>
                  <a:pt x="27613" y="73438"/>
                </a:lnTo>
                <a:lnTo>
                  <a:pt x="34183" y="80528"/>
                </a:lnTo>
                <a:lnTo>
                  <a:pt x="40543" y="88972"/>
                </a:lnTo>
                <a:lnTo>
                  <a:pt x="48661" y="98016"/>
                </a:lnTo>
                <a:lnTo>
                  <a:pt x="62156" y="108240"/>
                </a:lnTo>
                <a:lnTo>
                  <a:pt x="71496" y="115840"/>
                </a:lnTo>
                <a:lnTo>
                  <a:pt x="81732" y="124509"/>
                </a:lnTo>
                <a:lnTo>
                  <a:pt x="94219" y="133654"/>
                </a:lnTo>
                <a:lnTo>
                  <a:pt x="114637" y="147727"/>
                </a:lnTo>
                <a:lnTo>
                  <a:pt x="135768" y="161951"/>
                </a:lnTo>
                <a:lnTo>
                  <a:pt x="149985" y="169345"/>
                </a:lnTo>
                <a:lnTo>
                  <a:pt x="164241" y="176071"/>
                </a:lnTo>
                <a:lnTo>
                  <a:pt x="186449" y="188782"/>
                </a:lnTo>
                <a:lnTo>
                  <a:pt x="203731" y="197938"/>
                </a:lnTo>
                <a:lnTo>
                  <a:pt x="211990" y="201809"/>
                </a:lnTo>
                <a:lnTo>
                  <a:pt x="219878" y="205183"/>
                </a:lnTo>
                <a:lnTo>
                  <a:pt x="227518" y="208226"/>
                </a:lnTo>
                <a:lnTo>
                  <a:pt x="234992" y="211842"/>
                </a:lnTo>
                <a:lnTo>
                  <a:pt x="242357" y="215841"/>
                </a:lnTo>
                <a:lnTo>
                  <a:pt x="249647" y="220094"/>
                </a:lnTo>
                <a:lnTo>
                  <a:pt x="257683" y="223723"/>
                </a:lnTo>
                <a:lnTo>
                  <a:pt x="266215" y="226936"/>
                </a:lnTo>
                <a:lnTo>
                  <a:pt x="275078" y="229872"/>
                </a:lnTo>
                <a:lnTo>
                  <a:pt x="283368" y="233417"/>
                </a:lnTo>
                <a:lnTo>
                  <a:pt x="291276" y="237367"/>
                </a:lnTo>
                <a:lnTo>
                  <a:pt x="298929" y="241588"/>
                </a:lnTo>
                <a:lnTo>
                  <a:pt x="306412" y="245990"/>
                </a:lnTo>
                <a:lnTo>
                  <a:pt x="321077" y="255114"/>
                </a:lnTo>
                <a:lnTo>
                  <a:pt x="333416" y="264461"/>
                </a:lnTo>
                <a:lnTo>
                  <a:pt x="344985" y="273113"/>
                </a:lnTo>
                <a:lnTo>
                  <a:pt x="358064" y="279604"/>
                </a:lnTo>
                <a:lnTo>
                  <a:pt x="369698" y="287252"/>
                </a:lnTo>
                <a:lnTo>
                  <a:pt x="380954" y="295148"/>
                </a:lnTo>
                <a:lnTo>
                  <a:pt x="393894" y="301304"/>
                </a:lnTo>
                <a:lnTo>
                  <a:pt x="405466" y="306686"/>
                </a:lnTo>
                <a:lnTo>
                  <a:pt x="418789" y="314178"/>
                </a:lnTo>
                <a:lnTo>
                  <a:pt x="429881" y="321425"/>
                </a:lnTo>
                <a:lnTo>
                  <a:pt x="441105" y="328599"/>
                </a:lnTo>
                <a:lnTo>
                  <a:pt x="444058" y="330985"/>
                </a:lnTo>
                <a:lnTo>
                  <a:pt x="449457" y="333636"/>
                </a:lnTo>
                <a:lnTo>
                  <a:pt x="452008" y="334343"/>
                </a:lnTo>
                <a:lnTo>
                  <a:pt x="453709" y="335607"/>
                </a:lnTo>
                <a:lnTo>
                  <a:pt x="454843" y="337244"/>
                </a:lnTo>
                <a:lnTo>
                  <a:pt x="455598" y="339129"/>
                </a:lnTo>
                <a:lnTo>
                  <a:pt x="456896" y="340386"/>
                </a:lnTo>
                <a:lnTo>
                  <a:pt x="458555" y="341224"/>
                </a:lnTo>
                <a:lnTo>
                  <a:pt x="464254" y="3429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2" name="SMARTPenAnnotation66"/>
          <p:cNvSpPr/>
          <p:nvPr/>
        </p:nvSpPr>
        <p:spPr>
          <a:xfrm>
            <a:off x="4872037" y="3050381"/>
            <a:ext cx="357189" cy="364332"/>
          </a:xfrm>
          <a:custGeom>
            <a:avLst/>
            <a:gdLst/>
            <a:ahLst/>
            <a:cxnLst/>
            <a:rect l="0" t="0" r="0" b="0"/>
            <a:pathLst>
              <a:path w="357189" h="364332">
                <a:moveTo>
                  <a:pt x="357188" y="0"/>
                </a:moveTo>
                <a:lnTo>
                  <a:pt x="346546" y="0"/>
                </a:lnTo>
                <a:lnTo>
                  <a:pt x="336395" y="3792"/>
                </a:lnTo>
                <a:lnTo>
                  <a:pt x="327126" y="9943"/>
                </a:lnTo>
                <a:lnTo>
                  <a:pt x="319750" y="16590"/>
                </a:lnTo>
                <a:lnTo>
                  <a:pt x="310386" y="24836"/>
                </a:lnTo>
                <a:lnTo>
                  <a:pt x="304555" y="29257"/>
                </a:lnTo>
                <a:lnTo>
                  <a:pt x="298287" y="33792"/>
                </a:lnTo>
                <a:lnTo>
                  <a:pt x="292521" y="39197"/>
                </a:lnTo>
                <a:lnTo>
                  <a:pt x="287089" y="45181"/>
                </a:lnTo>
                <a:lnTo>
                  <a:pt x="281880" y="51552"/>
                </a:lnTo>
                <a:lnTo>
                  <a:pt x="276026" y="58180"/>
                </a:lnTo>
                <a:lnTo>
                  <a:pt x="263172" y="71895"/>
                </a:lnTo>
                <a:lnTo>
                  <a:pt x="226332" y="109333"/>
                </a:lnTo>
                <a:lnTo>
                  <a:pt x="217563" y="118132"/>
                </a:lnTo>
                <a:lnTo>
                  <a:pt x="208542" y="126380"/>
                </a:lnTo>
                <a:lnTo>
                  <a:pt x="199353" y="134259"/>
                </a:lnTo>
                <a:lnTo>
                  <a:pt x="190052" y="141894"/>
                </a:lnTo>
                <a:lnTo>
                  <a:pt x="181470" y="150158"/>
                </a:lnTo>
                <a:lnTo>
                  <a:pt x="173368" y="158843"/>
                </a:lnTo>
                <a:lnTo>
                  <a:pt x="165584" y="167808"/>
                </a:lnTo>
                <a:lnTo>
                  <a:pt x="158015" y="176166"/>
                </a:lnTo>
                <a:lnTo>
                  <a:pt x="143254" y="191802"/>
                </a:lnTo>
                <a:lnTo>
                  <a:pt x="93895" y="241799"/>
                </a:lnTo>
                <a:lnTo>
                  <a:pt x="87203" y="250100"/>
                </a:lnTo>
                <a:lnTo>
                  <a:pt x="81154" y="258808"/>
                </a:lnTo>
                <a:lnTo>
                  <a:pt x="75534" y="267788"/>
                </a:lnTo>
                <a:lnTo>
                  <a:pt x="69406" y="276157"/>
                </a:lnTo>
                <a:lnTo>
                  <a:pt x="62940" y="284117"/>
                </a:lnTo>
                <a:lnTo>
                  <a:pt x="56247" y="291805"/>
                </a:lnTo>
                <a:lnTo>
                  <a:pt x="49405" y="299311"/>
                </a:lnTo>
                <a:lnTo>
                  <a:pt x="35451" y="314002"/>
                </a:lnTo>
                <a:lnTo>
                  <a:pt x="29190" y="321253"/>
                </a:lnTo>
                <a:lnTo>
                  <a:pt x="23429" y="328469"/>
                </a:lnTo>
                <a:lnTo>
                  <a:pt x="18000" y="335661"/>
                </a:lnTo>
                <a:lnTo>
                  <a:pt x="13588" y="342042"/>
                </a:lnTo>
                <a:lnTo>
                  <a:pt x="9852" y="347884"/>
                </a:lnTo>
                <a:lnTo>
                  <a:pt x="0" y="3643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3" name="SMARTPenAnnotation67"/>
          <p:cNvSpPr/>
          <p:nvPr/>
        </p:nvSpPr>
        <p:spPr>
          <a:xfrm>
            <a:off x="6415087" y="2035968"/>
            <a:ext cx="185739" cy="1"/>
          </a:xfrm>
          <a:custGeom>
            <a:avLst/>
            <a:gdLst/>
            <a:ahLst/>
            <a:cxnLst/>
            <a:rect l="0" t="0" r="0" b="0"/>
            <a:pathLst>
              <a:path w="185739" h="1">
                <a:moveTo>
                  <a:pt x="0" y="0"/>
                </a:moveTo>
                <a:lnTo>
                  <a:pt x="185738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4" name="SMARTPenAnnotation68"/>
          <p:cNvSpPr/>
          <p:nvPr/>
        </p:nvSpPr>
        <p:spPr>
          <a:xfrm>
            <a:off x="6686550" y="1935956"/>
            <a:ext cx="28576" cy="192882"/>
          </a:xfrm>
          <a:custGeom>
            <a:avLst/>
            <a:gdLst/>
            <a:ahLst/>
            <a:cxnLst/>
            <a:rect l="0" t="0" r="0" b="0"/>
            <a:pathLst>
              <a:path w="28576" h="192882">
                <a:moveTo>
                  <a:pt x="0" y="0"/>
                </a:moveTo>
                <a:lnTo>
                  <a:pt x="0" y="3792"/>
                </a:lnTo>
                <a:lnTo>
                  <a:pt x="793" y="4909"/>
                </a:lnTo>
                <a:lnTo>
                  <a:pt x="2116" y="5654"/>
                </a:lnTo>
                <a:lnTo>
                  <a:pt x="3792" y="6151"/>
                </a:lnTo>
                <a:lnTo>
                  <a:pt x="4909" y="8069"/>
                </a:lnTo>
                <a:lnTo>
                  <a:pt x="5653" y="10936"/>
                </a:lnTo>
                <a:lnTo>
                  <a:pt x="6150" y="14434"/>
                </a:lnTo>
                <a:lnTo>
                  <a:pt x="7275" y="17560"/>
                </a:lnTo>
                <a:lnTo>
                  <a:pt x="8819" y="20438"/>
                </a:lnTo>
                <a:lnTo>
                  <a:pt x="10642" y="23150"/>
                </a:lnTo>
                <a:lnTo>
                  <a:pt x="11857" y="25752"/>
                </a:lnTo>
                <a:lnTo>
                  <a:pt x="12667" y="28280"/>
                </a:lnTo>
                <a:lnTo>
                  <a:pt x="13207" y="30760"/>
                </a:lnTo>
                <a:lnTo>
                  <a:pt x="13807" y="35631"/>
                </a:lnTo>
                <a:lnTo>
                  <a:pt x="14074" y="41236"/>
                </a:lnTo>
                <a:lnTo>
                  <a:pt x="14224" y="53316"/>
                </a:lnTo>
                <a:lnTo>
                  <a:pt x="14285" y="84373"/>
                </a:lnTo>
                <a:lnTo>
                  <a:pt x="15079" y="88792"/>
                </a:lnTo>
                <a:lnTo>
                  <a:pt x="16402" y="93326"/>
                </a:lnTo>
                <a:lnTo>
                  <a:pt x="18079" y="97936"/>
                </a:lnTo>
                <a:lnTo>
                  <a:pt x="19196" y="102597"/>
                </a:lnTo>
                <a:lnTo>
                  <a:pt x="19941" y="107292"/>
                </a:lnTo>
                <a:lnTo>
                  <a:pt x="20438" y="112009"/>
                </a:lnTo>
                <a:lnTo>
                  <a:pt x="20769" y="115948"/>
                </a:lnTo>
                <a:lnTo>
                  <a:pt x="20990" y="119367"/>
                </a:lnTo>
                <a:lnTo>
                  <a:pt x="21137" y="122441"/>
                </a:lnTo>
                <a:lnTo>
                  <a:pt x="21301" y="130089"/>
                </a:lnTo>
                <a:lnTo>
                  <a:pt x="21431" y="173822"/>
                </a:lnTo>
                <a:lnTo>
                  <a:pt x="22225" y="175413"/>
                </a:lnTo>
                <a:lnTo>
                  <a:pt x="23548" y="176473"/>
                </a:lnTo>
                <a:lnTo>
                  <a:pt x="25224" y="177180"/>
                </a:lnTo>
                <a:lnTo>
                  <a:pt x="26341" y="178445"/>
                </a:lnTo>
                <a:lnTo>
                  <a:pt x="27085" y="180082"/>
                </a:lnTo>
                <a:lnTo>
                  <a:pt x="28281" y="184620"/>
                </a:lnTo>
                <a:lnTo>
                  <a:pt x="28516" y="190426"/>
                </a:lnTo>
                <a:lnTo>
                  <a:pt x="28575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5" name="SMARTPenAnnotation69"/>
          <p:cNvSpPr/>
          <p:nvPr/>
        </p:nvSpPr>
        <p:spPr>
          <a:xfrm>
            <a:off x="6772275" y="1943100"/>
            <a:ext cx="185328" cy="178263"/>
          </a:xfrm>
          <a:custGeom>
            <a:avLst/>
            <a:gdLst/>
            <a:ahLst/>
            <a:cxnLst/>
            <a:rect l="0" t="0" r="0" b="0"/>
            <a:pathLst>
              <a:path w="185328" h="178263">
                <a:moveTo>
                  <a:pt x="71437" y="0"/>
                </a:moveTo>
                <a:lnTo>
                  <a:pt x="71437" y="3792"/>
                </a:lnTo>
                <a:lnTo>
                  <a:pt x="70643" y="4909"/>
                </a:lnTo>
                <a:lnTo>
                  <a:pt x="69321" y="5654"/>
                </a:lnTo>
                <a:lnTo>
                  <a:pt x="67644" y="6150"/>
                </a:lnTo>
                <a:lnTo>
                  <a:pt x="66527" y="7275"/>
                </a:lnTo>
                <a:lnTo>
                  <a:pt x="65783" y="8819"/>
                </a:lnTo>
                <a:lnTo>
                  <a:pt x="65286" y="10641"/>
                </a:lnTo>
                <a:lnTo>
                  <a:pt x="62618" y="14783"/>
                </a:lnTo>
                <a:lnTo>
                  <a:pt x="60796" y="16999"/>
                </a:lnTo>
                <a:lnTo>
                  <a:pt x="58787" y="18476"/>
                </a:lnTo>
                <a:lnTo>
                  <a:pt x="54437" y="20118"/>
                </a:lnTo>
                <a:lnTo>
                  <a:pt x="52167" y="22143"/>
                </a:lnTo>
                <a:lnTo>
                  <a:pt x="49858" y="25081"/>
                </a:lnTo>
                <a:lnTo>
                  <a:pt x="47527" y="28626"/>
                </a:lnTo>
                <a:lnTo>
                  <a:pt x="45972" y="31784"/>
                </a:lnTo>
                <a:lnTo>
                  <a:pt x="44936" y="34683"/>
                </a:lnTo>
                <a:lnTo>
                  <a:pt x="44244" y="37409"/>
                </a:lnTo>
                <a:lnTo>
                  <a:pt x="41360" y="42555"/>
                </a:lnTo>
                <a:lnTo>
                  <a:pt x="39479" y="45039"/>
                </a:lnTo>
                <a:lnTo>
                  <a:pt x="37432" y="48282"/>
                </a:lnTo>
                <a:lnTo>
                  <a:pt x="35273" y="52032"/>
                </a:lnTo>
                <a:lnTo>
                  <a:pt x="33040" y="56119"/>
                </a:lnTo>
                <a:lnTo>
                  <a:pt x="31552" y="59637"/>
                </a:lnTo>
                <a:lnTo>
                  <a:pt x="30559" y="62777"/>
                </a:lnTo>
                <a:lnTo>
                  <a:pt x="29898" y="65664"/>
                </a:lnTo>
                <a:lnTo>
                  <a:pt x="28663" y="69176"/>
                </a:lnTo>
                <a:lnTo>
                  <a:pt x="27046" y="73104"/>
                </a:lnTo>
                <a:lnTo>
                  <a:pt x="25175" y="77311"/>
                </a:lnTo>
                <a:lnTo>
                  <a:pt x="23927" y="80909"/>
                </a:lnTo>
                <a:lnTo>
                  <a:pt x="23094" y="84102"/>
                </a:lnTo>
                <a:lnTo>
                  <a:pt x="22540" y="87024"/>
                </a:lnTo>
                <a:lnTo>
                  <a:pt x="21924" y="92387"/>
                </a:lnTo>
                <a:lnTo>
                  <a:pt x="21759" y="94929"/>
                </a:lnTo>
                <a:lnTo>
                  <a:pt x="22444" y="98211"/>
                </a:lnTo>
                <a:lnTo>
                  <a:pt x="23693" y="101986"/>
                </a:lnTo>
                <a:lnTo>
                  <a:pt x="25320" y="106091"/>
                </a:lnTo>
                <a:lnTo>
                  <a:pt x="26406" y="109621"/>
                </a:lnTo>
                <a:lnTo>
                  <a:pt x="27128" y="112768"/>
                </a:lnTo>
                <a:lnTo>
                  <a:pt x="27610" y="115660"/>
                </a:lnTo>
                <a:lnTo>
                  <a:pt x="30263" y="120989"/>
                </a:lnTo>
                <a:lnTo>
                  <a:pt x="32081" y="123522"/>
                </a:lnTo>
                <a:lnTo>
                  <a:pt x="34102" y="128453"/>
                </a:lnTo>
                <a:lnTo>
                  <a:pt x="34641" y="130879"/>
                </a:lnTo>
                <a:lnTo>
                  <a:pt x="37356" y="135691"/>
                </a:lnTo>
                <a:lnTo>
                  <a:pt x="41209" y="140475"/>
                </a:lnTo>
                <a:lnTo>
                  <a:pt x="45566" y="145248"/>
                </a:lnTo>
                <a:lnTo>
                  <a:pt x="52483" y="152397"/>
                </a:lnTo>
                <a:lnTo>
                  <a:pt x="55626" y="154779"/>
                </a:lnTo>
                <a:lnTo>
                  <a:pt x="59309" y="157161"/>
                </a:lnTo>
                <a:lnTo>
                  <a:pt x="63352" y="159543"/>
                </a:lnTo>
                <a:lnTo>
                  <a:pt x="66840" y="161924"/>
                </a:lnTo>
                <a:lnTo>
                  <a:pt x="69960" y="164306"/>
                </a:lnTo>
                <a:lnTo>
                  <a:pt x="72834" y="166687"/>
                </a:lnTo>
                <a:lnTo>
                  <a:pt x="78144" y="169333"/>
                </a:lnTo>
                <a:lnTo>
                  <a:pt x="80671" y="170038"/>
                </a:lnTo>
                <a:lnTo>
                  <a:pt x="83943" y="171303"/>
                </a:lnTo>
                <a:lnTo>
                  <a:pt x="87712" y="172939"/>
                </a:lnTo>
                <a:lnTo>
                  <a:pt x="91813" y="174824"/>
                </a:lnTo>
                <a:lnTo>
                  <a:pt x="95339" y="176080"/>
                </a:lnTo>
                <a:lnTo>
                  <a:pt x="98484" y="176918"/>
                </a:lnTo>
                <a:lnTo>
                  <a:pt x="101375" y="177476"/>
                </a:lnTo>
                <a:lnTo>
                  <a:pt x="104889" y="177849"/>
                </a:lnTo>
                <a:lnTo>
                  <a:pt x="108820" y="178097"/>
                </a:lnTo>
                <a:lnTo>
                  <a:pt x="113027" y="178262"/>
                </a:lnTo>
                <a:lnTo>
                  <a:pt x="116626" y="177579"/>
                </a:lnTo>
                <a:lnTo>
                  <a:pt x="119820" y="176330"/>
                </a:lnTo>
                <a:lnTo>
                  <a:pt x="125484" y="173619"/>
                </a:lnTo>
                <a:lnTo>
                  <a:pt x="130648" y="172414"/>
                </a:lnTo>
                <a:lnTo>
                  <a:pt x="135589" y="169761"/>
                </a:lnTo>
                <a:lnTo>
                  <a:pt x="138017" y="167943"/>
                </a:lnTo>
                <a:lnTo>
                  <a:pt x="142832" y="165922"/>
                </a:lnTo>
                <a:lnTo>
                  <a:pt x="145228" y="165383"/>
                </a:lnTo>
                <a:lnTo>
                  <a:pt x="150006" y="162668"/>
                </a:lnTo>
                <a:lnTo>
                  <a:pt x="152391" y="160833"/>
                </a:lnTo>
                <a:lnTo>
                  <a:pt x="154775" y="158022"/>
                </a:lnTo>
                <a:lnTo>
                  <a:pt x="157159" y="154560"/>
                </a:lnTo>
                <a:lnTo>
                  <a:pt x="159541" y="150665"/>
                </a:lnTo>
                <a:lnTo>
                  <a:pt x="161129" y="147274"/>
                </a:lnTo>
                <a:lnTo>
                  <a:pt x="162188" y="144220"/>
                </a:lnTo>
                <a:lnTo>
                  <a:pt x="162894" y="141390"/>
                </a:lnTo>
                <a:lnTo>
                  <a:pt x="165796" y="136130"/>
                </a:lnTo>
                <a:lnTo>
                  <a:pt x="167680" y="133615"/>
                </a:lnTo>
                <a:lnTo>
                  <a:pt x="169730" y="130352"/>
                </a:lnTo>
                <a:lnTo>
                  <a:pt x="171891" y="126588"/>
                </a:lnTo>
                <a:lnTo>
                  <a:pt x="174125" y="122492"/>
                </a:lnTo>
                <a:lnTo>
                  <a:pt x="176408" y="118967"/>
                </a:lnTo>
                <a:lnTo>
                  <a:pt x="178724" y="115824"/>
                </a:lnTo>
                <a:lnTo>
                  <a:pt x="181062" y="112934"/>
                </a:lnTo>
                <a:lnTo>
                  <a:pt x="182620" y="109421"/>
                </a:lnTo>
                <a:lnTo>
                  <a:pt x="183660" y="105491"/>
                </a:lnTo>
                <a:lnTo>
                  <a:pt x="184352" y="101283"/>
                </a:lnTo>
                <a:lnTo>
                  <a:pt x="184814" y="97685"/>
                </a:lnTo>
                <a:lnTo>
                  <a:pt x="185122" y="94492"/>
                </a:lnTo>
                <a:lnTo>
                  <a:pt x="185327" y="91569"/>
                </a:lnTo>
                <a:lnTo>
                  <a:pt x="184670" y="88827"/>
                </a:lnTo>
                <a:lnTo>
                  <a:pt x="181823" y="83664"/>
                </a:lnTo>
                <a:lnTo>
                  <a:pt x="179953" y="80382"/>
                </a:lnTo>
                <a:lnTo>
                  <a:pt x="175758" y="72502"/>
                </a:lnTo>
                <a:lnTo>
                  <a:pt x="173528" y="68972"/>
                </a:lnTo>
                <a:lnTo>
                  <a:pt x="171248" y="65825"/>
                </a:lnTo>
                <a:lnTo>
                  <a:pt x="168934" y="62933"/>
                </a:lnTo>
                <a:lnTo>
                  <a:pt x="164246" y="57603"/>
                </a:lnTo>
                <a:lnTo>
                  <a:pt x="161885" y="55071"/>
                </a:lnTo>
                <a:lnTo>
                  <a:pt x="144359" y="37248"/>
                </a:lnTo>
                <a:lnTo>
                  <a:pt x="141482" y="34357"/>
                </a:lnTo>
                <a:lnTo>
                  <a:pt x="137978" y="31636"/>
                </a:lnTo>
                <a:lnTo>
                  <a:pt x="134054" y="29028"/>
                </a:lnTo>
                <a:lnTo>
                  <a:pt x="129850" y="26495"/>
                </a:lnTo>
                <a:lnTo>
                  <a:pt x="126255" y="24807"/>
                </a:lnTo>
                <a:lnTo>
                  <a:pt x="123063" y="23682"/>
                </a:lnTo>
                <a:lnTo>
                  <a:pt x="120143" y="22931"/>
                </a:lnTo>
                <a:lnTo>
                  <a:pt x="116607" y="22431"/>
                </a:lnTo>
                <a:lnTo>
                  <a:pt x="112663" y="22098"/>
                </a:lnTo>
                <a:lnTo>
                  <a:pt x="108446" y="21875"/>
                </a:lnTo>
                <a:lnTo>
                  <a:pt x="104047" y="20933"/>
                </a:lnTo>
                <a:lnTo>
                  <a:pt x="99527" y="19512"/>
                </a:lnTo>
                <a:lnTo>
                  <a:pt x="94927" y="17770"/>
                </a:lnTo>
                <a:lnTo>
                  <a:pt x="89479" y="16609"/>
                </a:lnTo>
                <a:lnTo>
                  <a:pt x="83464" y="15835"/>
                </a:lnTo>
                <a:lnTo>
                  <a:pt x="77074" y="15319"/>
                </a:lnTo>
                <a:lnTo>
                  <a:pt x="71226" y="14975"/>
                </a:lnTo>
                <a:lnTo>
                  <a:pt x="60496" y="14593"/>
                </a:lnTo>
                <a:lnTo>
                  <a:pt x="49321" y="14377"/>
                </a:lnTo>
                <a:lnTo>
                  <a:pt x="45581" y="13554"/>
                </a:lnTo>
                <a:lnTo>
                  <a:pt x="41500" y="12211"/>
                </a:lnTo>
                <a:lnTo>
                  <a:pt x="37191" y="10522"/>
                </a:lnTo>
                <a:lnTo>
                  <a:pt x="33525" y="9395"/>
                </a:lnTo>
                <a:lnTo>
                  <a:pt x="30288" y="8645"/>
                </a:lnTo>
                <a:lnTo>
                  <a:pt x="24573" y="7811"/>
                </a:lnTo>
                <a:lnTo>
                  <a:pt x="19388" y="7440"/>
                </a:lnTo>
                <a:lnTo>
                  <a:pt x="12321" y="7275"/>
                </a:lnTo>
                <a:lnTo>
                  <a:pt x="0" y="714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6" name="SMARTPenAnnotation70"/>
          <p:cNvSpPr/>
          <p:nvPr/>
        </p:nvSpPr>
        <p:spPr>
          <a:xfrm>
            <a:off x="5607843" y="3500437"/>
            <a:ext cx="221458" cy="21432"/>
          </a:xfrm>
          <a:custGeom>
            <a:avLst/>
            <a:gdLst/>
            <a:ahLst/>
            <a:cxnLst/>
            <a:rect l="0" t="0" r="0" b="0"/>
            <a:pathLst>
              <a:path w="221458" h="21432">
                <a:moveTo>
                  <a:pt x="0" y="21431"/>
                </a:moveTo>
                <a:lnTo>
                  <a:pt x="34778" y="21431"/>
                </a:lnTo>
                <a:lnTo>
                  <a:pt x="38267" y="20638"/>
                </a:lnTo>
                <a:lnTo>
                  <a:pt x="41386" y="19315"/>
                </a:lnTo>
                <a:lnTo>
                  <a:pt x="44260" y="17639"/>
                </a:lnTo>
                <a:lnTo>
                  <a:pt x="48556" y="16522"/>
                </a:lnTo>
                <a:lnTo>
                  <a:pt x="53802" y="15777"/>
                </a:lnTo>
                <a:lnTo>
                  <a:pt x="59681" y="15280"/>
                </a:lnTo>
                <a:lnTo>
                  <a:pt x="65187" y="14156"/>
                </a:lnTo>
                <a:lnTo>
                  <a:pt x="70446" y="12612"/>
                </a:lnTo>
                <a:lnTo>
                  <a:pt x="75539" y="10789"/>
                </a:lnTo>
                <a:lnTo>
                  <a:pt x="80522" y="9574"/>
                </a:lnTo>
                <a:lnTo>
                  <a:pt x="85431" y="8764"/>
                </a:lnTo>
                <a:lnTo>
                  <a:pt x="90292" y="8224"/>
                </a:lnTo>
                <a:lnTo>
                  <a:pt x="95120" y="7864"/>
                </a:lnTo>
                <a:lnTo>
                  <a:pt x="99926" y="7624"/>
                </a:lnTo>
                <a:lnTo>
                  <a:pt x="104718" y="7464"/>
                </a:lnTo>
                <a:lnTo>
                  <a:pt x="110293" y="6564"/>
                </a:lnTo>
                <a:lnTo>
                  <a:pt x="116392" y="5169"/>
                </a:lnTo>
                <a:lnTo>
                  <a:pt x="122838" y="3446"/>
                </a:lnTo>
                <a:lnTo>
                  <a:pt x="127930" y="2298"/>
                </a:lnTo>
                <a:lnTo>
                  <a:pt x="132118" y="1532"/>
                </a:lnTo>
                <a:lnTo>
                  <a:pt x="135704" y="1021"/>
                </a:lnTo>
                <a:lnTo>
                  <a:pt x="140475" y="681"/>
                </a:lnTo>
                <a:lnTo>
                  <a:pt x="146038" y="454"/>
                </a:lnTo>
                <a:lnTo>
                  <a:pt x="164490" y="90"/>
                </a:lnTo>
                <a:lnTo>
                  <a:pt x="221457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7" name="SMARTPenAnnotation71"/>
          <p:cNvSpPr/>
          <p:nvPr/>
        </p:nvSpPr>
        <p:spPr>
          <a:xfrm>
            <a:off x="5879306" y="3393281"/>
            <a:ext cx="57151" cy="228601"/>
          </a:xfrm>
          <a:custGeom>
            <a:avLst/>
            <a:gdLst/>
            <a:ahLst/>
            <a:cxnLst/>
            <a:rect l="0" t="0" r="0" b="0"/>
            <a:pathLst>
              <a:path w="57151" h="228601">
                <a:moveTo>
                  <a:pt x="0" y="0"/>
                </a:moveTo>
                <a:lnTo>
                  <a:pt x="6151" y="0"/>
                </a:lnTo>
                <a:lnTo>
                  <a:pt x="7275" y="794"/>
                </a:lnTo>
                <a:lnTo>
                  <a:pt x="8819" y="2116"/>
                </a:lnTo>
                <a:lnTo>
                  <a:pt x="10642" y="3792"/>
                </a:lnTo>
                <a:lnTo>
                  <a:pt x="11857" y="5703"/>
                </a:lnTo>
                <a:lnTo>
                  <a:pt x="13207" y="9943"/>
                </a:lnTo>
                <a:lnTo>
                  <a:pt x="14361" y="12185"/>
                </a:lnTo>
                <a:lnTo>
                  <a:pt x="15924" y="14473"/>
                </a:lnTo>
                <a:lnTo>
                  <a:pt x="17760" y="16792"/>
                </a:lnTo>
                <a:lnTo>
                  <a:pt x="19777" y="19926"/>
                </a:lnTo>
                <a:lnTo>
                  <a:pt x="21916" y="23603"/>
                </a:lnTo>
                <a:lnTo>
                  <a:pt x="24135" y="27641"/>
                </a:lnTo>
                <a:lnTo>
                  <a:pt x="26409" y="31127"/>
                </a:lnTo>
                <a:lnTo>
                  <a:pt x="28719" y="34245"/>
                </a:lnTo>
                <a:lnTo>
                  <a:pt x="31052" y="37118"/>
                </a:lnTo>
                <a:lnTo>
                  <a:pt x="32607" y="40620"/>
                </a:lnTo>
                <a:lnTo>
                  <a:pt x="33644" y="44542"/>
                </a:lnTo>
                <a:lnTo>
                  <a:pt x="34336" y="48745"/>
                </a:lnTo>
                <a:lnTo>
                  <a:pt x="35591" y="53134"/>
                </a:lnTo>
                <a:lnTo>
                  <a:pt x="37221" y="57648"/>
                </a:lnTo>
                <a:lnTo>
                  <a:pt x="39101" y="62244"/>
                </a:lnTo>
                <a:lnTo>
                  <a:pt x="40355" y="67690"/>
                </a:lnTo>
                <a:lnTo>
                  <a:pt x="41191" y="73701"/>
                </a:lnTo>
                <a:lnTo>
                  <a:pt x="41748" y="80091"/>
                </a:lnTo>
                <a:lnTo>
                  <a:pt x="42913" y="85937"/>
                </a:lnTo>
                <a:lnTo>
                  <a:pt x="44484" y="91423"/>
                </a:lnTo>
                <a:lnTo>
                  <a:pt x="46325" y="96667"/>
                </a:lnTo>
                <a:lnTo>
                  <a:pt x="47551" y="102545"/>
                </a:lnTo>
                <a:lnTo>
                  <a:pt x="48370" y="108845"/>
                </a:lnTo>
                <a:lnTo>
                  <a:pt x="48915" y="115425"/>
                </a:lnTo>
                <a:lnTo>
                  <a:pt x="49279" y="121400"/>
                </a:lnTo>
                <a:lnTo>
                  <a:pt x="49683" y="132272"/>
                </a:lnTo>
                <a:lnTo>
                  <a:pt x="49910" y="147318"/>
                </a:lnTo>
                <a:lnTo>
                  <a:pt x="50006" y="216664"/>
                </a:lnTo>
                <a:lnTo>
                  <a:pt x="50800" y="218262"/>
                </a:lnTo>
                <a:lnTo>
                  <a:pt x="52123" y="219327"/>
                </a:lnTo>
                <a:lnTo>
                  <a:pt x="53798" y="220036"/>
                </a:lnTo>
                <a:lnTo>
                  <a:pt x="54916" y="221303"/>
                </a:lnTo>
                <a:lnTo>
                  <a:pt x="55660" y="222942"/>
                </a:lnTo>
                <a:lnTo>
                  <a:pt x="57150" y="22860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8" name="SMARTPenAnnotation72"/>
          <p:cNvSpPr/>
          <p:nvPr/>
        </p:nvSpPr>
        <p:spPr>
          <a:xfrm>
            <a:off x="6015065" y="3424909"/>
            <a:ext cx="185586" cy="175443"/>
          </a:xfrm>
          <a:custGeom>
            <a:avLst/>
            <a:gdLst/>
            <a:ahLst/>
            <a:cxnLst/>
            <a:rect l="0" t="0" r="0" b="0"/>
            <a:pathLst>
              <a:path w="185586" h="175443">
                <a:moveTo>
                  <a:pt x="21403" y="11234"/>
                </a:moveTo>
                <a:lnTo>
                  <a:pt x="17611" y="15027"/>
                </a:lnTo>
                <a:lnTo>
                  <a:pt x="16493" y="16937"/>
                </a:lnTo>
                <a:lnTo>
                  <a:pt x="15252" y="21177"/>
                </a:lnTo>
                <a:lnTo>
                  <a:pt x="12584" y="25708"/>
                </a:lnTo>
                <a:lnTo>
                  <a:pt x="10761" y="28027"/>
                </a:lnTo>
                <a:lnTo>
                  <a:pt x="9546" y="31161"/>
                </a:lnTo>
                <a:lnTo>
                  <a:pt x="8736" y="34837"/>
                </a:lnTo>
                <a:lnTo>
                  <a:pt x="8196" y="38876"/>
                </a:lnTo>
                <a:lnTo>
                  <a:pt x="7042" y="42362"/>
                </a:lnTo>
                <a:lnTo>
                  <a:pt x="5479" y="45480"/>
                </a:lnTo>
                <a:lnTo>
                  <a:pt x="3644" y="48352"/>
                </a:lnTo>
                <a:lnTo>
                  <a:pt x="1604" y="53660"/>
                </a:lnTo>
                <a:lnTo>
                  <a:pt x="1060" y="56187"/>
                </a:lnTo>
                <a:lnTo>
                  <a:pt x="697" y="59459"/>
                </a:lnTo>
                <a:lnTo>
                  <a:pt x="456" y="63228"/>
                </a:lnTo>
                <a:lnTo>
                  <a:pt x="187" y="70855"/>
                </a:lnTo>
                <a:lnTo>
                  <a:pt x="36" y="80405"/>
                </a:lnTo>
                <a:lnTo>
                  <a:pt x="0" y="88543"/>
                </a:lnTo>
                <a:lnTo>
                  <a:pt x="785" y="92142"/>
                </a:lnTo>
                <a:lnTo>
                  <a:pt x="2101" y="95336"/>
                </a:lnTo>
                <a:lnTo>
                  <a:pt x="3773" y="98258"/>
                </a:lnTo>
                <a:lnTo>
                  <a:pt x="4887" y="101794"/>
                </a:lnTo>
                <a:lnTo>
                  <a:pt x="5630" y="105739"/>
                </a:lnTo>
                <a:lnTo>
                  <a:pt x="6126" y="109956"/>
                </a:lnTo>
                <a:lnTo>
                  <a:pt x="7249" y="113561"/>
                </a:lnTo>
                <a:lnTo>
                  <a:pt x="8792" y="116758"/>
                </a:lnTo>
                <a:lnTo>
                  <a:pt x="10615" y="119684"/>
                </a:lnTo>
                <a:lnTo>
                  <a:pt x="12624" y="123221"/>
                </a:lnTo>
                <a:lnTo>
                  <a:pt x="16972" y="131386"/>
                </a:lnTo>
                <a:lnTo>
                  <a:pt x="19243" y="134991"/>
                </a:lnTo>
                <a:lnTo>
                  <a:pt x="21551" y="138189"/>
                </a:lnTo>
                <a:lnTo>
                  <a:pt x="23883" y="141115"/>
                </a:lnTo>
                <a:lnTo>
                  <a:pt x="28590" y="146482"/>
                </a:lnTo>
                <a:lnTo>
                  <a:pt x="33329" y="151513"/>
                </a:lnTo>
                <a:lnTo>
                  <a:pt x="38081" y="156395"/>
                </a:lnTo>
                <a:lnTo>
                  <a:pt x="41253" y="158808"/>
                </a:lnTo>
                <a:lnTo>
                  <a:pt x="44955" y="161210"/>
                </a:lnTo>
                <a:lnTo>
                  <a:pt x="49011" y="163606"/>
                </a:lnTo>
                <a:lnTo>
                  <a:pt x="52508" y="165203"/>
                </a:lnTo>
                <a:lnTo>
                  <a:pt x="55634" y="166267"/>
                </a:lnTo>
                <a:lnTo>
                  <a:pt x="58511" y="166977"/>
                </a:lnTo>
                <a:lnTo>
                  <a:pt x="63825" y="169882"/>
                </a:lnTo>
                <a:lnTo>
                  <a:pt x="66353" y="171769"/>
                </a:lnTo>
                <a:lnTo>
                  <a:pt x="69626" y="173026"/>
                </a:lnTo>
                <a:lnTo>
                  <a:pt x="73395" y="173864"/>
                </a:lnTo>
                <a:lnTo>
                  <a:pt x="77496" y="174423"/>
                </a:lnTo>
                <a:lnTo>
                  <a:pt x="81023" y="174796"/>
                </a:lnTo>
                <a:lnTo>
                  <a:pt x="84169" y="175044"/>
                </a:lnTo>
                <a:lnTo>
                  <a:pt x="87060" y="175210"/>
                </a:lnTo>
                <a:lnTo>
                  <a:pt x="94505" y="175393"/>
                </a:lnTo>
                <a:lnTo>
                  <a:pt x="98712" y="175442"/>
                </a:lnTo>
                <a:lnTo>
                  <a:pt x="102311" y="174682"/>
                </a:lnTo>
                <a:lnTo>
                  <a:pt x="105504" y="173381"/>
                </a:lnTo>
                <a:lnTo>
                  <a:pt x="108427" y="171719"/>
                </a:lnTo>
                <a:lnTo>
                  <a:pt x="115908" y="167756"/>
                </a:lnTo>
                <a:lnTo>
                  <a:pt x="120125" y="165589"/>
                </a:lnTo>
                <a:lnTo>
                  <a:pt x="123730" y="163350"/>
                </a:lnTo>
                <a:lnTo>
                  <a:pt x="126927" y="161063"/>
                </a:lnTo>
                <a:lnTo>
                  <a:pt x="129853" y="158745"/>
                </a:lnTo>
                <a:lnTo>
                  <a:pt x="133391" y="156406"/>
                </a:lnTo>
                <a:lnTo>
                  <a:pt x="137336" y="154053"/>
                </a:lnTo>
                <a:lnTo>
                  <a:pt x="141555" y="151691"/>
                </a:lnTo>
                <a:lnTo>
                  <a:pt x="145160" y="149322"/>
                </a:lnTo>
                <a:lnTo>
                  <a:pt x="148358" y="146949"/>
                </a:lnTo>
                <a:lnTo>
                  <a:pt x="151284" y="144573"/>
                </a:lnTo>
                <a:lnTo>
                  <a:pt x="154027" y="141402"/>
                </a:lnTo>
                <a:lnTo>
                  <a:pt x="156651" y="137700"/>
                </a:lnTo>
                <a:lnTo>
                  <a:pt x="159193" y="133645"/>
                </a:lnTo>
                <a:lnTo>
                  <a:pt x="161682" y="129354"/>
                </a:lnTo>
                <a:lnTo>
                  <a:pt x="166564" y="120352"/>
                </a:lnTo>
                <a:lnTo>
                  <a:pt x="178553" y="96904"/>
                </a:lnTo>
                <a:lnTo>
                  <a:pt x="180938" y="92160"/>
                </a:lnTo>
                <a:lnTo>
                  <a:pt x="182529" y="87410"/>
                </a:lnTo>
                <a:lnTo>
                  <a:pt x="183589" y="82655"/>
                </a:lnTo>
                <a:lnTo>
                  <a:pt x="184296" y="77898"/>
                </a:lnTo>
                <a:lnTo>
                  <a:pt x="184767" y="73933"/>
                </a:lnTo>
                <a:lnTo>
                  <a:pt x="185081" y="70496"/>
                </a:lnTo>
                <a:lnTo>
                  <a:pt x="185291" y="67411"/>
                </a:lnTo>
                <a:lnTo>
                  <a:pt x="185430" y="63767"/>
                </a:lnTo>
                <a:lnTo>
                  <a:pt x="185585" y="55484"/>
                </a:lnTo>
                <a:lnTo>
                  <a:pt x="184833" y="51053"/>
                </a:lnTo>
                <a:lnTo>
                  <a:pt x="183538" y="46511"/>
                </a:lnTo>
                <a:lnTo>
                  <a:pt x="181880" y="41896"/>
                </a:lnTo>
                <a:lnTo>
                  <a:pt x="179982" y="38026"/>
                </a:lnTo>
                <a:lnTo>
                  <a:pt x="177923" y="34651"/>
                </a:lnTo>
                <a:lnTo>
                  <a:pt x="175755" y="31608"/>
                </a:lnTo>
                <a:lnTo>
                  <a:pt x="173518" y="28786"/>
                </a:lnTo>
                <a:lnTo>
                  <a:pt x="168914" y="23533"/>
                </a:lnTo>
                <a:lnTo>
                  <a:pt x="167369" y="21021"/>
                </a:lnTo>
                <a:lnTo>
                  <a:pt x="165652" y="16113"/>
                </a:lnTo>
                <a:lnTo>
                  <a:pt x="163606" y="13693"/>
                </a:lnTo>
                <a:lnTo>
                  <a:pt x="160655" y="11286"/>
                </a:lnTo>
                <a:lnTo>
                  <a:pt x="157100" y="8887"/>
                </a:lnTo>
                <a:lnTo>
                  <a:pt x="153143" y="7288"/>
                </a:lnTo>
                <a:lnTo>
                  <a:pt x="148917" y="6223"/>
                </a:lnTo>
                <a:lnTo>
                  <a:pt x="144513" y="5512"/>
                </a:lnTo>
                <a:lnTo>
                  <a:pt x="139989" y="5038"/>
                </a:lnTo>
                <a:lnTo>
                  <a:pt x="135385" y="4722"/>
                </a:lnTo>
                <a:lnTo>
                  <a:pt x="130729" y="4512"/>
                </a:lnTo>
                <a:lnTo>
                  <a:pt x="121322" y="4278"/>
                </a:lnTo>
                <a:lnTo>
                  <a:pt x="116590" y="4215"/>
                </a:lnTo>
                <a:lnTo>
                  <a:pt x="111849" y="3380"/>
                </a:lnTo>
                <a:lnTo>
                  <a:pt x="107100" y="2029"/>
                </a:lnTo>
                <a:lnTo>
                  <a:pt x="102347" y="335"/>
                </a:lnTo>
                <a:lnTo>
                  <a:pt x="97591" y="0"/>
                </a:lnTo>
                <a:lnTo>
                  <a:pt x="92833" y="569"/>
                </a:lnTo>
                <a:lnTo>
                  <a:pt x="88073" y="1743"/>
                </a:lnTo>
                <a:lnTo>
                  <a:pt x="83312" y="2525"/>
                </a:lnTo>
                <a:lnTo>
                  <a:pt x="78551" y="3047"/>
                </a:lnTo>
                <a:lnTo>
                  <a:pt x="73789" y="3395"/>
                </a:lnTo>
                <a:lnTo>
                  <a:pt x="66382" y="3781"/>
                </a:lnTo>
                <a:lnTo>
                  <a:pt x="63295" y="3884"/>
                </a:lnTo>
                <a:lnTo>
                  <a:pt x="51367" y="4029"/>
                </a:lnTo>
                <a:lnTo>
                  <a:pt x="28547" y="409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69" name="SMARTPenAnnotation73"/>
          <p:cNvSpPr/>
          <p:nvPr/>
        </p:nvSpPr>
        <p:spPr>
          <a:xfrm>
            <a:off x="6279356" y="3414712"/>
            <a:ext cx="185436" cy="135732"/>
          </a:xfrm>
          <a:custGeom>
            <a:avLst/>
            <a:gdLst/>
            <a:ahLst/>
            <a:cxnLst/>
            <a:rect l="0" t="0" r="0" b="0"/>
            <a:pathLst>
              <a:path w="185436" h="135732">
                <a:moveTo>
                  <a:pt x="0" y="0"/>
                </a:moveTo>
                <a:lnTo>
                  <a:pt x="3792" y="0"/>
                </a:lnTo>
                <a:lnTo>
                  <a:pt x="4910" y="794"/>
                </a:lnTo>
                <a:lnTo>
                  <a:pt x="5654" y="2117"/>
                </a:lnTo>
                <a:lnTo>
                  <a:pt x="6849" y="6151"/>
                </a:lnTo>
                <a:lnTo>
                  <a:pt x="7741" y="6482"/>
                </a:lnTo>
                <a:lnTo>
                  <a:pt x="10849" y="6850"/>
                </a:lnTo>
                <a:lnTo>
                  <a:pt x="12789" y="7741"/>
                </a:lnTo>
                <a:lnTo>
                  <a:pt x="17061" y="10849"/>
                </a:lnTo>
                <a:lnTo>
                  <a:pt x="21605" y="14876"/>
                </a:lnTo>
                <a:lnTo>
                  <a:pt x="23929" y="17061"/>
                </a:lnTo>
                <a:lnTo>
                  <a:pt x="26271" y="18518"/>
                </a:lnTo>
                <a:lnTo>
                  <a:pt x="30990" y="20136"/>
                </a:lnTo>
                <a:lnTo>
                  <a:pt x="35734" y="22973"/>
                </a:lnTo>
                <a:lnTo>
                  <a:pt x="41282" y="26879"/>
                </a:lnTo>
                <a:lnTo>
                  <a:pt x="44983" y="29032"/>
                </a:lnTo>
                <a:lnTo>
                  <a:pt x="49039" y="31260"/>
                </a:lnTo>
                <a:lnTo>
                  <a:pt x="52536" y="33541"/>
                </a:lnTo>
                <a:lnTo>
                  <a:pt x="55661" y="35854"/>
                </a:lnTo>
                <a:lnTo>
                  <a:pt x="58539" y="38190"/>
                </a:lnTo>
                <a:lnTo>
                  <a:pt x="62044" y="40541"/>
                </a:lnTo>
                <a:lnTo>
                  <a:pt x="65969" y="42903"/>
                </a:lnTo>
                <a:lnTo>
                  <a:pt x="70173" y="45270"/>
                </a:lnTo>
                <a:lnTo>
                  <a:pt x="73770" y="47643"/>
                </a:lnTo>
                <a:lnTo>
                  <a:pt x="76961" y="50018"/>
                </a:lnTo>
                <a:lnTo>
                  <a:pt x="79882" y="52396"/>
                </a:lnTo>
                <a:lnTo>
                  <a:pt x="83417" y="54774"/>
                </a:lnTo>
                <a:lnTo>
                  <a:pt x="87361" y="57154"/>
                </a:lnTo>
                <a:lnTo>
                  <a:pt x="91578" y="59534"/>
                </a:lnTo>
                <a:lnTo>
                  <a:pt x="95183" y="61914"/>
                </a:lnTo>
                <a:lnTo>
                  <a:pt x="98381" y="64295"/>
                </a:lnTo>
                <a:lnTo>
                  <a:pt x="101306" y="66676"/>
                </a:lnTo>
                <a:lnTo>
                  <a:pt x="104843" y="69057"/>
                </a:lnTo>
                <a:lnTo>
                  <a:pt x="108789" y="71438"/>
                </a:lnTo>
                <a:lnTo>
                  <a:pt x="113008" y="73819"/>
                </a:lnTo>
                <a:lnTo>
                  <a:pt x="116613" y="76200"/>
                </a:lnTo>
                <a:lnTo>
                  <a:pt x="119811" y="78582"/>
                </a:lnTo>
                <a:lnTo>
                  <a:pt x="122736" y="80963"/>
                </a:lnTo>
                <a:lnTo>
                  <a:pt x="126274" y="83344"/>
                </a:lnTo>
                <a:lnTo>
                  <a:pt x="130220" y="85725"/>
                </a:lnTo>
                <a:lnTo>
                  <a:pt x="134438" y="88106"/>
                </a:lnTo>
                <a:lnTo>
                  <a:pt x="138044" y="90488"/>
                </a:lnTo>
                <a:lnTo>
                  <a:pt x="141242" y="92869"/>
                </a:lnTo>
                <a:lnTo>
                  <a:pt x="144168" y="95250"/>
                </a:lnTo>
                <a:lnTo>
                  <a:pt x="146911" y="97631"/>
                </a:lnTo>
                <a:lnTo>
                  <a:pt x="149535" y="100013"/>
                </a:lnTo>
                <a:lnTo>
                  <a:pt x="154566" y="104775"/>
                </a:lnTo>
                <a:lnTo>
                  <a:pt x="171297" y="121297"/>
                </a:lnTo>
                <a:lnTo>
                  <a:pt x="177476" y="127471"/>
                </a:lnTo>
                <a:lnTo>
                  <a:pt x="177848" y="128637"/>
                </a:lnTo>
                <a:lnTo>
                  <a:pt x="178263" y="132049"/>
                </a:lnTo>
                <a:lnTo>
                  <a:pt x="179166" y="133276"/>
                </a:lnTo>
                <a:lnTo>
                  <a:pt x="180563" y="134095"/>
                </a:lnTo>
                <a:lnTo>
                  <a:pt x="185435" y="135635"/>
                </a:lnTo>
                <a:lnTo>
                  <a:pt x="183486" y="135689"/>
                </a:lnTo>
                <a:lnTo>
                  <a:pt x="178594" y="13573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0" name="SMARTPenAnnotation74"/>
          <p:cNvSpPr/>
          <p:nvPr/>
        </p:nvSpPr>
        <p:spPr>
          <a:xfrm>
            <a:off x="6322218" y="3393281"/>
            <a:ext cx="135733" cy="192882"/>
          </a:xfrm>
          <a:custGeom>
            <a:avLst/>
            <a:gdLst/>
            <a:ahLst/>
            <a:cxnLst/>
            <a:rect l="0" t="0" r="0" b="0"/>
            <a:pathLst>
              <a:path w="135733" h="192882">
                <a:moveTo>
                  <a:pt x="135732" y="0"/>
                </a:moveTo>
                <a:lnTo>
                  <a:pt x="131939" y="0"/>
                </a:lnTo>
                <a:lnTo>
                  <a:pt x="130822" y="794"/>
                </a:lnTo>
                <a:lnTo>
                  <a:pt x="130077" y="2116"/>
                </a:lnTo>
                <a:lnTo>
                  <a:pt x="129581" y="3792"/>
                </a:lnTo>
                <a:lnTo>
                  <a:pt x="126913" y="7771"/>
                </a:lnTo>
                <a:lnTo>
                  <a:pt x="123081" y="12185"/>
                </a:lnTo>
                <a:lnTo>
                  <a:pt x="118732" y="16792"/>
                </a:lnTo>
                <a:lnTo>
                  <a:pt x="116461" y="19926"/>
                </a:lnTo>
                <a:lnTo>
                  <a:pt x="114153" y="23603"/>
                </a:lnTo>
                <a:lnTo>
                  <a:pt x="111821" y="27641"/>
                </a:lnTo>
                <a:lnTo>
                  <a:pt x="107113" y="36362"/>
                </a:lnTo>
                <a:lnTo>
                  <a:pt x="97623" y="54896"/>
                </a:lnTo>
                <a:lnTo>
                  <a:pt x="94451" y="60409"/>
                </a:lnTo>
                <a:lnTo>
                  <a:pt x="90749" y="66467"/>
                </a:lnTo>
                <a:lnTo>
                  <a:pt x="86693" y="72886"/>
                </a:lnTo>
                <a:lnTo>
                  <a:pt x="83196" y="78753"/>
                </a:lnTo>
                <a:lnTo>
                  <a:pt x="80070" y="84252"/>
                </a:lnTo>
                <a:lnTo>
                  <a:pt x="77192" y="89506"/>
                </a:lnTo>
                <a:lnTo>
                  <a:pt x="72893" y="94595"/>
                </a:lnTo>
                <a:lnTo>
                  <a:pt x="67646" y="99576"/>
                </a:lnTo>
                <a:lnTo>
                  <a:pt x="61766" y="104484"/>
                </a:lnTo>
                <a:lnTo>
                  <a:pt x="56258" y="110137"/>
                </a:lnTo>
                <a:lnTo>
                  <a:pt x="51000" y="116287"/>
                </a:lnTo>
                <a:lnTo>
                  <a:pt x="45906" y="122769"/>
                </a:lnTo>
                <a:lnTo>
                  <a:pt x="41716" y="128677"/>
                </a:lnTo>
                <a:lnTo>
                  <a:pt x="38130" y="134203"/>
                </a:lnTo>
                <a:lnTo>
                  <a:pt x="34945" y="139475"/>
                </a:lnTo>
                <a:lnTo>
                  <a:pt x="32028" y="144577"/>
                </a:lnTo>
                <a:lnTo>
                  <a:pt x="26670" y="154479"/>
                </a:lnTo>
                <a:lnTo>
                  <a:pt x="23336" y="159342"/>
                </a:lnTo>
                <a:lnTo>
                  <a:pt x="19527" y="164172"/>
                </a:lnTo>
                <a:lnTo>
                  <a:pt x="15399" y="168979"/>
                </a:lnTo>
                <a:lnTo>
                  <a:pt x="11853" y="172978"/>
                </a:lnTo>
                <a:lnTo>
                  <a:pt x="1718" y="183900"/>
                </a:lnTo>
                <a:lnTo>
                  <a:pt x="1145" y="185306"/>
                </a:lnTo>
                <a:lnTo>
                  <a:pt x="764" y="187038"/>
                </a:lnTo>
                <a:lnTo>
                  <a:pt x="0" y="19288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1" name="SMARTPenAnnotation75"/>
          <p:cNvSpPr/>
          <p:nvPr/>
        </p:nvSpPr>
        <p:spPr>
          <a:xfrm>
            <a:off x="6700837" y="3407568"/>
            <a:ext cx="50007" cy="214314"/>
          </a:xfrm>
          <a:custGeom>
            <a:avLst/>
            <a:gdLst/>
            <a:ahLst/>
            <a:cxnLst/>
            <a:rect l="0" t="0" r="0" b="0"/>
            <a:pathLst>
              <a:path w="50007" h="214314">
                <a:moveTo>
                  <a:pt x="0" y="0"/>
                </a:moveTo>
                <a:lnTo>
                  <a:pt x="0" y="10642"/>
                </a:lnTo>
                <a:lnTo>
                  <a:pt x="794" y="12651"/>
                </a:lnTo>
                <a:lnTo>
                  <a:pt x="2117" y="14784"/>
                </a:lnTo>
                <a:lnTo>
                  <a:pt x="3793" y="17000"/>
                </a:lnTo>
                <a:lnTo>
                  <a:pt x="4910" y="20065"/>
                </a:lnTo>
                <a:lnTo>
                  <a:pt x="5654" y="23695"/>
                </a:lnTo>
                <a:lnTo>
                  <a:pt x="6151" y="27703"/>
                </a:lnTo>
                <a:lnTo>
                  <a:pt x="7276" y="31169"/>
                </a:lnTo>
                <a:lnTo>
                  <a:pt x="8820" y="34273"/>
                </a:lnTo>
                <a:lnTo>
                  <a:pt x="10643" y="37136"/>
                </a:lnTo>
                <a:lnTo>
                  <a:pt x="11857" y="39839"/>
                </a:lnTo>
                <a:lnTo>
                  <a:pt x="13208" y="44958"/>
                </a:lnTo>
                <a:lnTo>
                  <a:pt x="13567" y="48229"/>
                </a:lnTo>
                <a:lnTo>
                  <a:pt x="13808" y="51996"/>
                </a:lnTo>
                <a:lnTo>
                  <a:pt x="13967" y="56096"/>
                </a:lnTo>
                <a:lnTo>
                  <a:pt x="14868" y="59622"/>
                </a:lnTo>
                <a:lnTo>
                  <a:pt x="16263" y="62767"/>
                </a:lnTo>
                <a:lnTo>
                  <a:pt x="17985" y="65657"/>
                </a:lnTo>
                <a:lnTo>
                  <a:pt x="19134" y="69965"/>
                </a:lnTo>
                <a:lnTo>
                  <a:pt x="19900" y="75219"/>
                </a:lnTo>
                <a:lnTo>
                  <a:pt x="20410" y="81102"/>
                </a:lnTo>
                <a:lnTo>
                  <a:pt x="21544" y="85818"/>
                </a:lnTo>
                <a:lnTo>
                  <a:pt x="23094" y="89756"/>
                </a:lnTo>
                <a:lnTo>
                  <a:pt x="24921" y="93175"/>
                </a:lnTo>
                <a:lnTo>
                  <a:pt x="26139" y="97042"/>
                </a:lnTo>
                <a:lnTo>
                  <a:pt x="26951" y="101207"/>
                </a:lnTo>
                <a:lnTo>
                  <a:pt x="27492" y="105572"/>
                </a:lnTo>
                <a:lnTo>
                  <a:pt x="27853" y="110069"/>
                </a:lnTo>
                <a:lnTo>
                  <a:pt x="28094" y="114654"/>
                </a:lnTo>
                <a:lnTo>
                  <a:pt x="28361" y="123983"/>
                </a:lnTo>
                <a:lnTo>
                  <a:pt x="28480" y="133420"/>
                </a:lnTo>
                <a:lnTo>
                  <a:pt x="29305" y="138160"/>
                </a:lnTo>
                <a:lnTo>
                  <a:pt x="30649" y="142906"/>
                </a:lnTo>
                <a:lnTo>
                  <a:pt x="32339" y="147658"/>
                </a:lnTo>
                <a:lnTo>
                  <a:pt x="33466" y="151620"/>
                </a:lnTo>
                <a:lnTo>
                  <a:pt x="34717" y="158139"/>
                </a:lnTo>
                <a:lnTo>
                  <a:pt x="35845" y="161782"/>
                </a:lnTo>
                <a:lnTo>
                  <a:pt x="37391" y="165799"/>
                </a:lnTo>
                <a:lnTo>
                  <a:pt x="39215" y="170064"/>
                </a:lnTo>
                <a:lnTo>
                  <a:pt x="40431" y="173701"/>
                </a:lnTo>
                <a:lnTo>
                  <a:pt x="41782" y="179859"/>
                </a:lnTo>
                <a:lnTo>
                  <a:pt x="42383" y="185242"/>
                </a:lnTo>
                <a:lnTo>
                  <a:pt x="42542" y="187788"/>
                </a:lnTo>
                <a:lnTo>
                  <a:pt x="43443" y="190280"/>
                </a:lnTo>
                <a:lnTo>
                  <a:pt x="44838" y="192735"/>
                </a:lnTo>
                <a:lnTo>
                  <a:pt x="46560" y="195165"/>
                </a:lnTo>
                <a:lnTo>
                  <a:pt x="47709" y="197579"/>
                </a:lnTo>
                <a:lnTo>
                  <a:pt x="48985" y="202377"/>
                </a:lnTo>
                <a:lnTo>
                  <a:pt x="49552" y="207156"/>
                </a:lnTo>
                <a:lnTo>
                  <a:pt x="50006" y="2143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2" name="SMARTPenAnnotation76"/>
          <p:cNvSpPr/>
          <p:nvPr/>
        </p:nvSpPr>
        <p:spPr>
          <a:xfrm>
            <a:off x="6600825" y="3486150"/>
            <a:ext cx="221457" cy="14287"/>
          </a:xfrm>
          <a:custGeom>
            <a:avLst/>
            <a:gdLst/>
            <a:ahLst/>
            <a:cxnLst/>
            <a:rect l="0" t="0" r="0" b="0"/>
            <a:pathLst>
              <a:path w="221457" h="14287">
                <a:moveTo>
                  <a:pt x="0" y="7143"/>
                </a:moveTo>
                <a:lnTo>
                  <a:pt x="6150" y="7143"/>
                </a:lnTo>
                <a:lnTo>
                  <a:pt x="6481" y="7937"/>
                </a:lnTo>
                <a:lnTo>
                  <a:pt x="6702" y="9260"/>
                </a:lnTo>
                <a:lnTo>
                  <a:pt x="6849" y="10936"/>
                </a:lnTo>
                <a:lnTo>
                  <a:pt x="7741" y="12053"/>
                </a:lnTo>
                <a:lnTo>
                  <a:pt x="9129" y="12798"/>
                </a:lnTo>
                <a:lnTo>
                  <a:pt x="10848" y="13294"/>
                </a:lnTo>
                <a:lnTo>
                  <a:pt x="12789" y="13625"/>
                </a:lnTo>
                <a:lnTo>
                  <a:pt x="17060" y="13993"/>
                </a:lnTo>
                <a:lnTo>
                  <a:pt x="23928" y="14200"/>
                </a:lnTo>
                <a:lnTo>
                  <a:pt x="63030" y="14286"/>
                </a:lnTo>
                <a:lnTo>
                  <a:pt x="67419" y="13493"/>
                </a:lnTo>
                <a:lnTo>
                  <a:pt x="71934" y="12170"/>
                </a:lnTo>
                <a:lnTo>
                  <a:pt x="76530" y="10495"/>
                </a:lnTo>
                <a:lnTo>
                  <a:pt x="81183" y="9377"/>
                </a:lnTo>
                <a:lnTo>
                  <a:pt x="85872" y="8633"/>
                </a:lnTo>
                <a:lnTo>
                  <a:pt x="90585" y="8136"/>
                </a:lnTo>
                <a:lnTo>
                  <a:pt x="95315" y="7805"/>
                </a:lnTo>
                <a:lnTo>
                  <a:pt x="100055" y="7585"/>
                </a:lnTo>
                <a:lnTo>
                  <a:pt x="110350" y="7339"/>
                </a:lnTo>
                <a:lnTo>
                  <a:pt x="122863" y="7231"/>
                </a:lnTo>
                <a:lnTo>
                  <a:pt x="128740" y="6408"/>
                </a:lnTo>
                <a:lnTo>
                  <a:pt x="134246" y="5065"/>
                </a:lnTo>
                <a:lnTo>
                  <a:pt x="139503" y="3377"/>
                </a:lnTo>
                <a:lnTo>
                  <a:pt x="143802" y="2251"/>
                </a:lnTo>
                <a:lnTo>
                  <a:pt x="147462" y="1501"/>
                </a:lnTo>
                <a:lnTo>
                  <a:pt x="150695" y="1000"/>
                </a:lnTo>
                <a:lnTo>
                  <a:pt x="154438" y="667"/>
                </a:lnTo>
                <a:lnTo>
                  <a:pt x="158521" y="444"/>
                </a:lnTo>
                <a:lnTo>
                  <a:pt x="167291" y="197"/>
                </a:lnTo>
                <a:lnTo>
                  <a:pt x="207620" y="3"/>
                </a:lnTo>
                <a:lnTo>
                  <a:pt x="221456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3" name="SMARTPenAnnotation77"/>
          <p:cNvSpPr/>
          <p:nvPr/>
        </p:nvSpPr>
        <p:spPr>
          <a:xfrm>
            <a:off x="6922293" y="3400433"/>
            <a:ext cx="207170" cy="178586"/>
          </a:xfrm>
          <a:custGeom>
            <a:avLst/>
            <a:gdLst/>
            <a:ahLst/>
            <a:cxnLst/>
            <a:rect l="0" t="0" r="0" b="0"/>
            <a:pathLst>
              <a:path w="207170" h="178586">
                <a:moveTo>
                  <a:pt x="0" y="14279"/>
                </a:moveTo>
                <a:lnTo>
                  <a:pt x="6151" y="14279"/>
                </a:lnTo>
                <a:lnTo>
                  <a:pt x="6482" y="13485"/>
                </a:lnTo>
                <a:lnTo>
                  <a:pt x="6850" y="10487"/>
                </a:lnTo>
                <a:lnTo>
                  <a:pt x="8535" y="9370"/>
                </a:lnTo>
                <a:lnTo>
                  <a:pt x="14642" y="8128"/>
                </a:lnTo>
                <a:lnTo>
                  <a:pt x="20531" y="5460"/>
                </a:lnTo>
                <a:lnTo>
                  <a:pt x="23212" y="3637"/>
                </a:lnTo>
                <a:lnTo>
                  <a:pt x="28309" y="1612"/>
                </a:lnTo>
                <a:lnTo>
                  <a:pt x="34013" y="712"/>
                </a:lnTo>
                <a:lnTo>
                  <a:pt x="37757" y="472"/>
                </a:lnTo>
                <a:lnTo>
                  <a:pt x="45356" y="205"/>
                </a:lnTo>
                <a:lnTo>
                  <a:pt x="54096" y="55"/>
                </a:lnTo>
                <a:lnTo>
                  <a:pt x="70379" y="0"/>
                </a:lnTo>
                <a:lnTo>
                  <a:pt x="73907" y="791"/>
                </a:lnTo>
                <a:lnTo>
                  <a:pt x="82665" y="4902"/>
                </a:lnTo>
                <a:lnTo>
                  <a:pt x="87805" y="6143"/>
                </a:lnTo>
                <a:lnTo>
                  <a:pt x="91081" y="7267"/>
                </a:lnTo>
                <a:lnTo>
                  <a:pt x="94852" y="8811"/>
                </a:lnTo>
                <a:lnTo>
                  <a:pt x="98953" y="10634"/>
                </a:lnTo>
                <a:lnTo>
                  <a:pt x="102482" y="12643"/>
                </a:lnTo>
                <a:lnTo>
                  <a:pt x="108518" y="16991"/>
                </a:lnTo>
                <a:lnTo>
                  <a:pt x="110445" y="19262"/>
                </a:lnTo>
                <a:lnTo>
                  <a:pt x="111731" y="21570"/>
                </a:lnTo>
                <a:lnTo>
                  <a:pt x="112587" y="23902"/>
                </a:lnTo>
                <a:lnTo>
                  <a:pt x="115656" y="28610"/>
                </a:lnTo>
                <a:lnTo>
                  <a:pt x="117585" y="30977"/>
                </a:lnTo>
                <a:lnTo>
                  <a:pt x="118871" y="34142"/>
                </a:lnTo>
                <a:lnTo>
                  <a:pt x="119729" y="37840"/>
                </a:lnTo>
                <a:lnTo>
                  <a:pt x="120301" y="41892"/>
                </a:lnTo>
                <a:lnTo>
                  <a:pt x="120682" y="45388"/>
                </a:lnTo>
                <a:lnTo>
                  <a:pt x="120936" y="48512"/>
                </a:lnTo>
                <a:lnTo>
                  <a:pt x="121106" y="51389"/>
                </a:lnTo>
                <a:lnTo>
                  <a:pt x="121294" y="58818"/>
                </a:lnTo>
                <a:lnTo>
                  <a:pt x="121415" y="72730"/>
                </a:lnTo>
                <a:lnTo>
                  <a:pt x="120631" y="76265"/>
                </a:lnTo>
                <a:lnTo>
                  <a:pt x="119315" y="80209"/>
                </a:lnTo>
                <a:lnTo>
                  <a:pt x="117643" y="84426"/>
                </a:lnTo>
                <a:lnTo>
                  <a:pt x="115735" y="88031"/>
                </a:lnTo>
                <a:lnTo>
                  <a:pt x="113669" y="91229"/>
                </a:lnTo>
                <a:lnTo>
                  <a:pt x="111498" y="94154"/>
                </a:lnTo>
                <a:lnTo>
                  <a:pt x="109257" y="97691"/>
                </a:lnTo>
                <a:lnTo>
                  <a:pt x="106970" y="101637"/>
                </a:lnTo>
                <a:lnTo>
                  <a:pt x="104650" y="105856"/>
                </a:lnTo>
                <a:lnTo>
                  <a:pt x="102311" y="109461"/>
                </a:lnTo>
                <a:lnTo>
                  <a:pt x="99958" y="112659"/>
                </a:lnTo>
                <a:lnTo>
                  <a:pt x="97595" y="115584"/>
                </a:lnTo>
                <a:lnTo>
                  <a:pt x="94432" y="119122"/>
                </a:lnTo>
                <a:lnTo>
                  <a:pt x="86685" y="127286"/>
                </a:lnTo>
                <a:lnTo>
                  <a:pt x="69350" y="144925"/>
                </a:lnTo>
                <a:lnTo>
                  <a:pt x="66871" y="146620"/>
                </a:lnTo>
                <a:lnTo>
                  <a:pt x="62000" y="148504"/>
                </a:lnTo>
                <a:lnTo>
                  <a:pt x="58796" y="149800"/>
                </a:lnTo>
                <a:lnTo>
                  <a:pt x="55072" y="151457"/>
                </a:lnTo>
                <a:lnTo>
                  <a:pt x="51003" y="153356"/>
                </a:lnTo>
                <a:lnTo>
                  <a:pt x="47496" y="154622"/>
                </a:lnTo>
                <a:lnTo>
                  <a:pt x="41482" y="156029"/>
                </a:lnTo>
                <a:lnTo>
                  <a:pt x="36164" y="156654"/>
                </a:lnTo>
                <a:lnTo>
                  <a:pt x="31154" y="156932"/>
                </a:lnTo>
                <a:lnTo>
                  <a:pt x="26282" y="157055"/>
                </a:lnTo>
                <a:lnTo>
                  <a:pt x="19076" y="157125"/>
                </a:lnTo>
                <a:lnTo>
                  <a:pt x="17480" y="156341"/>
                </a:lnTo>
                <a:lnTo>
                  <a:pt x="16416" y="155025"/>
                </a:lnTo>
                <a:lnTo>
                  <a:pt x="14413" y="150304"/>
                </a:lnTo>
                <a:lnTo>
                  <a:pt x="14313" y="145159"/>
                </a:lnTo>
                <a:lnTo>
                  <a:pt x="14299" y="143885"/>
                </a:lnTo>
                <a:lnTo>
                  <a:pt x="18084" y="139376"/>
                </a:lnTo>
                <a:lnTo>
                  <a:pt x="19993" y="138158"/>
                </a:lnTo>
                <a:lnTo>
                  <a:pt x="27267" y="135651"/>
                </a:lnTo>
                <a:lnTo>
                  <a:pt x="30878" y="134087"/>
                </a:lnTo>
                <a:lnTo>
                  <a:pt x="34873" y="132251"/>
                </a:lnTo>
                <a:lnTo>
                  <a:pt x="38330" y="131027"/>
                </a:lnTo>
                <a:lnTo>
                  <a:pt x="44288" y="129667"/>
                </a:lnTo>
                <a:lnTo>
                  <a:pt x="47782" y="129304"/>
                </a:lnTo>
                <a:lnTo>
                  <a:pt x="51698" y="129063"/>
                </a:lnTo>
                <a:lnTo>
                  <a:pt x="55897" y="128901"/>
                </a:lnTo>
                <a:lnTo>
                  <a:pt x="60283" y="128000"/>
                </a:lnTo>
                <a:lnTo>
                  <a:pt x="64796" y="126606"/>
                </a:lnTo>
                <a:lnTo>
                  <a:pt x="69391" y="124882"/>
                </a:lnTo>
                <a:lnTo>
                  <a:pt x="74836" y="124527"/>
                </a:lnTo>
                <a:lnTo>
                  <a:pt x="80847" y="125084"/>
                </a:lnTo>
                <a:lnTo>
                  <a:pt x="87235" y="126249"/>
                </a:lnTo>
                <a:lnTo>
                  <a:pt x="93081" y="127026"/>
                </a:lnTo>
                <a:lnTo>
                  <a:pt x="98567" y="127543"/>
                </a:lnTo>
                <a:lnTo>
                  <a:pt x="103811" y="127889"/>
                </a:lnTo>
                <a:lnTo>
                  <a:pt x="108895" y="128913"/>
                </a:lnTo>
                <a:lnTo>
                  <a:pt x="113872" y="130389"/>
                </a:lnTo>
                <a:lnTo>
                  <a:pt x="124428" y="134146"/>
                </a:lnTo>
                <a:lnTo>
                  <a:pt x="137058" y="138462"/>
                </a:lnTo>
                <a:lnTo>
                  <a:pt x="142172" y="140724"/>
                </a:lnTo>
                <a:lnTo>
                  <a:pt x="146375" y="143025"/>
                </a:lnTo>
                <a:lnTo>
                  <a:pt x="149971" y="145354"/>
                </a:lnTo>
                <a:lnTo>
                  <a:pt x="153956" y="147700"/>
                </a:lnTo>
                <a:lnTo>
                  <a:pt x="158200" y="150058"/>
                </a:lnTo>
                <a:lnTo>
                  <a:pt x="162617" y="152423"/>
                </a:lnTo>
                <a:lnTo>
                  <a:pt x="166355" y="154000"/>
                </a:lnTo>
                <a:lnTo>
                  <a:pt x="172625" y="155752"/>
                </a:lnTo>
                <a:lnTo>
                  <a:pt x="178058" y="158648"/>
                </a:lnTo>
                <a:lnTo>
                  <a:pt x="183119" y="162580"/>
                </a:lnTo>
                <a:lnTo>
                  <a:pt x="188013" y="166974"/>
                </a:lnTo>
                <a:lnTo>
                  <a:pt x="192834" y="171573"/>
                </a:lnTo>
                <a:lnTo>
                  <a:pt x="195231" y="173910"/>
                </a:lnTo>
                <a:lnTo>
                  <a:pt x="197623" y="175468"/>
                </a:lnTo>
                <a:lnTo>
                  <a:pt x="203988" y="177662"/>
                </a:lnTo>
                <a:lnTo>
                  <a:pt x="207169" y="178585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4" name="SMARTPenAnnotation78"/>
          <p:cNvSpPr/>
          <p:nvPr/>
        </p:nvSpPr>
        <p:spPr>
          <a:xfrm>
            <a:off x="7193784" y="3393281"/>
            <a:ext cx="135668" cy="149689"/>
          </a:xfrm>
          <a:custGeom>
            <a:avLst/>
            <a:gdLst/>
            <a:ahLst/>
            <a:cxnLst/>
            <a:rect l="0" t="0" r="0" b="0"/>
            <a:pathLst>
              <a:path w="135668" h="149689">
                <a:moveTo>
                  <a:pt x="35691" y="0"/>
                </a:moveTo>
                <a:lnTo>
                  <a:pt x="29540" y="0"/>
                </a:lnTo>
                <a:lnTo>
                  <a:pt x="29209" y="794"/>
                </a:lnTo>
                <a:lnTo>
                  <a:pt x="28841" y="3792"/>
                </a:lnTo>
                <a:lnTo>
                  <a:pt x="27949" y="5703"/>
                </a:lnTo>
                <a:lnTo>
                  <a:pt x="24842" y="9943"/>
                </a:lnTo>
                <a:lnTo>
                  <a:pt x="23696" y="12185"/>
                </a:lnTo>
                <a:lnTo>
                  <a:pt x="22422" y="16792"/>
                </a:lnTo>
                <a:lnTo>
                  <a:pt x="21289" y="19132"/>
                </a:lnTo>
                <a:lnTo>
                  <a:pt x="19740" y="21486"/>
                </a:lnTo>
                <a:lnTo>
                  <a:pt x="17913" y="23849"/>
                </a:lnTo>
                <a:lnTo>
                  <a:pt x="15901" y="27012"/>
                </a:lnTo>
                <a:lnTo>
                  <a:pt x="13766" y="30708"/>
                </a:lnTo>
                <a:lnTo>
                  <a:pt x="11549" y="34759"/>
                </a:lnTo>
                <a:lnTo>
                  <a:pt x="10071" y="38254"/>
                </a:lnTo>
                <a:lnTo>
                  <a:pt x="9086" y="41377"/>
                </a:lnTo>
                <a:lnTo>
                  <a:pt x="8429" y="44254"/>
                </a:lnTo>
                <a:lnTo>
                  <a:pt x="7198" y="47758"/>
                </a:lnTo>
                <a:lnTo>
                  <a:pt x="5583" y="51683"/>
                </a:lnTo>
                <a:lnTo>
                  <a:pt x="3713" y="55886"/>
                </a:lnTo>
                <a:lnTo>
                  <a:pt x="2466" y="60276"/>
                </a:lnTo>
                <a:lnTo>
                  <a:pt x="1634" y="64790"/>
                </a:lnTo>
                <a:lnTo>
                  <a:pt x="1080" y="69387"/>
                </a:lnTo>
                <a:lnTo>
                  <a:pt x="710" y="73246"/>
                </a:lnTo>
                <a:lnTo>
                  <a:pt x="465" y="76611"/>
                </a:lnTo>
                <a:lnTo>
                  <a:pt x="300" y="79650"/>
                </a:lnTo>
                <a:lnTo>
                  <a:pt x="117" y="87258"/>
                </a:lnTo>
                <a:lnTo>
                  <a:pt x="0" y="105077"/>
                </a:lnTo>
                <a:lnTo>
                  <a:pt x="785" y="108945"/>
                </a:lnTo>
                <a:lnTo>
                  <a:pt x="2101" y="112318"/>
                </a:lnTo>
                <a:lnTo>
                  <a:pt x="3772" y="115360"/>
                </a:lnTo>
                <a:lnTo>
                  <a:pt x="4887" y="118181"/>
                </a:lnTo>
                <a:lnTo>
                  <a:pt x="5630" y="120856"/>
                </a:lnTo>
                <a:lnTo>
                  <a:pt x="6125" y="123433"/>
                </a:lnTo>
                <a:lnTo>
                  <a:pt x="7249" y="125945"/>
                </a:lnTo>
                <a:lnTo>
                  <a:pt x="8792" y="128413"/>
                </a:lnTo>
                <a:lnTo>
                  <a:pt x="10615" y="130853"/>
                </a:lnTo>
                <a:lnTo>
                  <a:pt x="12624" y="133273"/>
                </a:lnTo>
                <a:lnTo>
                  <a:pt x="14756" y="135679"/>
                </a:lnTo>
                <a:lnTo>
                  <a:pt x="20090" y="141453"/>
                </a:lnTo>
                <a:lnTo>
                  <a:pt x="22115" y="142721"/>
                </a:lnTo>
                <a:lnTo>
                  <a:pt x="25053" y="144360"/>
                </a:lnTo>
                <a:lnTo>
                  <a:pt x="28599" y="146246"/>
                </a:lnTo>
                <a:lnTo>
                  <a:pt x="31757" y="147504"/>
                </a:lnTo>
                <a:lnTo>
                  <a:pt x="34656" y="148342"/>
                </a:lnTo>
                <a:lnTo>
                  <a:pt x="37382" y="148901"/>
                </a:lnTo>
                <a:lnTo>
                  <a:pt x="39993" y="149273"/>
                </a:lnTo>
                <a:lnTo>
                  <a:pt x="42528" y="149522"/>
                </a:lnTo>
                <a:lnTo>
                  <a:pt x="45012" y="149688"/>
                </a:lnTo>
                <a:lnTo>
                  <a:pt x="47461" y="149004"/>
                </a:lnTo>
                <a:lnTo>
                  <a:pt x="49887" y="147755"/>
                </a:lnTo>
                <a:lnTo>
                  <a:pt x="52299" y="146128"/>
                </a:lnTo>
                <a:lnTo>
                  <a:pt x="55494" y="145044"/>
                </a:lnTo>
                <a:lnTo>
                  <a:pt x="59212" y="144321"/>
                </a:lnTo>
                <a:lnTo>
                  <a:pt x="63277" y="143839"/>
                </a:lnTo>
                <a:lnTo>
                  <a:pt x="66782" y="142724"/>
                </a:lnTo>
                <a:lnTo>
                  <a:pt x="69912" y="141187"/>
                </a:lnTo>
                <a:lnTo>
                  <a:pt x="72792" y="139368"/>
                </a:lnTo>
                <a:lnTo>
                  <a:pt x="76300" y="137362"/>
                </a:lnTo>
                <a:lnTo>
                  <a:pt x="84430" y="133016"/>
                </a:lnTo>
                <a:lnTo>
                  <a:pt x="87234" y="130746"/>
                </a:lnTo>
                <a:lnTo>
                  <a:pt x="89103" y="128439"/>
                </a:lnTo>
                <a:lnTo>
                  <a:pt x="90348" y="126108"/>
                </a:lnTo>
                <a:lnTo>
                  <a:pt x="92767" y="123759"/>
                </a:lnTo>
                <a:lnTo>
                  <a:pt x="95967" y="121400"/>
                </a:lnTo>
                <a:lnTo>
                  <a:pt x="99687" y="119033"/>
                </a:lnTo>
                <a:lnTo>
                  <a:pt x="102962" y="116662"/>
                </a:lnTo>
                <a:lnTo>
                  <a:pt x="105937" y="114287"/>
                </a:lnTo>
                <a:lnTo>
                  <a:pt x="108716" y="111910"/>
                </a:lnTo>
                <a:lnTo>
                  <a:pt x="111361" y="108738"/>
                </a:lnTo>
                <a:lnTo>
                  <a:pt x="113919" y="105036"/>
                </a:lnTo>
                <a:lnTo>
                  <a:pt x="116418" y="100980"/>
                </a:lnTo>
                <a:lnTo>
                  <a:pt x="118878" y="97483"/>
                </a:lnTo>
                <a:lnTo>
                  <a:pt x="121312" y="94357"/>
                </a:lnTo>
                <a:lnTo>
                  <a:pt x="123727" y="91479"/>
                </a:lnTo>
                <a:lnTo>
                  <a:pt x="126131" y="88768"/>
                </a:lnTo>
                <a:lnTo>
                  <a:pt x="130920" y="83638"/>
                </a:lnTo>
                <a:lnTo>
                  <a:pt x="132514" y="80365"/>
                </a:lnTo>
                <a:lnTo>
                  <a:pt x="133577" y="76595"/>
                </a:lnTo>
                <a:lnTo>
                  <a:pt x="134286" y="72495"/>
                </a:lnTo>
                <a:lnTo>
                  <a:pt x="134759" y="68967"/>
                </a:lnTo>
                <a:lnTo>
                  <a:pt x="135074" y="65822"/>
                </a:lnTo>
                <a:lnTo>
                  <a:pt x="135284" y="62931"/>
                </a:lnTo>
                <a:lnTo>
                  <a:pt x="135423" y="60210"/>
                </a:lnTo>
                <a:lnTo>
                  <a:pt x="135578" y="55070"/>
                </a:lnTo>
                <a:lnTo>
                  <a:pt x="135667" y="47714"/>
                </a:lnTo>
                <a:lnTo>
                  <a:pt x="134885" y="45303"/>
                </a:lnTo>
                <a:lnTo>
                  <a:pt x="133570" y="42902"/>
                </a:lnTo>
                <a:lnTo>
                  <a:pt x="131900" y="40508"/>
                </a:lnTo>
                <a:lnTo>
                  <a:pt x="130786" y="38118"/>
                </a:lnTo>
                <a:lnTo>
                  <a:pt x="130044" y="35730"/>
                </a:lnTo>
                <a:lnTo>
                  <a:pt x="129549" y="33345"/>
                </a:lnTo>
                <a:lnTo>
                  <a:pt x="128425" y="30961"/>
                </a:lnTo>
                <a:lnTo>
                  <a:pt x="126883" y="28579"/>
                </a:lnTo>
                <a:lnTo>
                  <a:pt x="125060" y="26196"/>
                </a:lnTo>
                <a:lnTo>
                  <a:pt x="123051" y="24608"/>
                </a:lnTo>
                <a:lnTo>
                  <a:pt x="120919" y="23549"/>
                </a:lnTo>
                <a:lnTo>
                  <a:pt x="118703" y="22843"/>
                </a:lnTo>
                <a:lnTo>
                  <a:pt x="116432" y="21578"/>
                </a:lnTo>
                <a:lnTo>
                  <a:pt x="114124" y="19942"/>
                </a:lnTo>
                <a:lnTo>
                  <a:pt x="111793" y="18057"/>
                </a:lnTo>
                <a:lnTo>
                  <a:pt x="109443" y="16007"/>
                </a:lnTo>
                <a:lnTo>
                  <a:pt x="107085" y="13846"/>
                </a:lnTo>
                <a:lnTo>
                  <a:pt x="104717" y="11612"/>
                </a:lnTo>
                <a:lnTo>
                  <a:pt x="101552" y="10123"/>
                </a:lnTo>
                <a:lnTo>
                  <a:pt x="97855" y="9129"/>
                </a:lnTo>
                <a:lnTo>
                  <a:pt x="93802" y="8467"/>
                </a:lnTo>
                <a:lnTo>
                  <a:pt x="90307" y="8026"/>
                </a:lnTo>
                <a:lnTo>
                  <a:pt x="87183" y="7732"/>
                </a:lnTo>
                <a:lnTo>
                  <a:pt x="84306" y="7536"/>
                </a:lnTo>
                <a:lnTo>
                  <a:pt x="80801" y="7405"/>
                </a:lnTo>
                <a:lnTo>
                  <a:pt x="64266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5" name="SMARTPenAnnotation79"/>
          <p:cNvSpPr/>
          <p:nvPr/>
        </p:nvSpPr>
        <p:spPr>
          <a:xfrm>
            <a:off x="4929187" y="3572867"/>
            <a:ext cx="214314" cy="13296"/>
          </a:xfrm>
          <a:custGeom>
            <a:avLst/>
            <a:gdLst/>
            <a:ahLst/>
            <a:cxnLst/>
            <a:rect l="0" t="0" r="0" b="0"/>
            <a:pathLst>
              <a:path w="214314" h="13296">
                <a:moveTo>
                  <a:pt x="0" y="13295"/>
                </a:moveTo>
                <a:lnTo>
                  <a:pt x="0" y="6154"/>
                </a:lnTo>
                <a:lnTo>
                  <a:pt x="104865" y="6151"/>
                </a:lnTo>
                <a:lnTo>
                  <a:pt x="109598" y="5358"/>
                </a:lnTo>
                <a:lnTo>
                  <a:pt x="114340" y="4035"/>
                </a:lnTo>
                <a:lnTo>
                  <a:pt x="119089" y="2359"/>
                </a:lnTo>
                <a:lnTo>
                  <a:pt x="123843" y="1242"/>
                </a:lnTo>
                <a:lnTo>
                  <a:pt x="128600" y="497"/>
                </a:lnTo>
                <a:lnTo>
                  <a:pt x="133358" y="0"/>
                </a:lnTo>
                <a:lnTo>
                  <a:pt x="138118" y="463"/>
                </a:lnTo>
                <a:lnTo>
                  <a:pt x="142878" y="1565"/>
                </a:lnTo>
                <a:lnTo>
                  <a:pt x="147640" y="3094"/>
                </a:lnTo>
                <a:lnTo>
                  <a:pt x="152402" y="4113"/>
                </a:lnTo>
                <a:lnTo>
                  <a:pt x="157164" y="4792"/>
                </a:lnTo>
                <a:lnTo>
                  <a:pt x="161926" y="5245"/>
                </a:lnTo>
                <a:lnTo>
                  <a:pt x="165894" y="5547"/>
                </a:lnTo>
                <a:lnTo>
                  <a:pt x="172420" y="5883"/>
                </a:lnTo>
                <a:lnTo>
                  <a:pt x="180084" y="6032"/>
                </a:lnTo>
                <a:lnTo>
                  <a:pt x="214313" y="6151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6" name="SMARTPenAnnotation80"/>
          <p:cNvSpPr/>
          <p:nvPr/>
        </p:nvSpPr>
        <p:spPr>
          <a:xfrm>
            <a:off x="5372449" y="3364706"/>
            <a:ext cx="113952" cy="328613"/>
          </a:xfrm>
          <a:custGeom>
            <a:avLst/>
            <a:gdLst/>
            <a:ahLst/>
            <a:cxnLst/>
            <a:rect l="0" t="0" r="0" b="0"/>
            <a:pathLst>
              <a:path w="113952" h="328613">
                <a:moveTo>
                  <a:pt x="92519" y="0"/>
                </a:moveTo>
                <a:lnTo>
                  <a:pt x="88727" y="3792"/>
                </a:lnTo>
                <a:lnTo>
                  <a:pt x="87609" y="5703"/>
                </a:lnTo>
                <a:lnTo>
                  <a:pt x="85244" y="12185"/>
                </a:lnTo>
                <a:lnTo>
                  <a:pt x="81877" y="16792"/>
                </a:lnTo>
                <a:lnTo>
                  <a:pt x="80662" y="19132"/>
                </a:lnTo>
                <a:lnTo>
                  <a:pt x="78158" y="27012"/>
                </a:lnTo>
                <a:lnTo>
                  <a:pt x="74760" y="34759"/>
                </a:lnTo>
                <a:lnTo>
                  <a:pt x="68384" y="48046"/>
                </a:lnTo>
                <a:lnTo>
                  <a:pt x="54391" y="76237"/>
                </a:lnTo>
                <a:lnTo>
                  <a:pt x="51226" y="81781"/>
                </a:lnTo>
                <a:lnTo>
                  <a:pt x="47528" y="87858"/>
                </a:lnTo>
                <a:lnTo>
                  <a:pt x="43475" y="94291"/>
                </a:lnTo>
                <a:lnTo>
                  <a:pt x="39979" y="100167"/>
                </a:lnTo>
                <a:lnTo>
                  <a:pt x="36855" y="105671"/>
                </a:lnTo>
                <a:lnTo>
                  <a:pt x="33979" y="110929"/>
                </a:lnTo>
                <a:lnTo>
                  <a:pt x="31267" y="116815"/>
                </a:lnTo>
                <a:lnTo>
                  <a:pt x="28666" y="123121"/>
                </a:lnTo>
                <a:lnTo>
                  <a:pt x="26138" y="129705"/>
                </a:lnTo>
                <a:lnTo>
                  <a:pt x="24452" y="135683"/>
                </a:lnTo>
                <a:lnTo>
                  <a:pt x="23329" y="141255"/>
                </a:lnTo>
                <a:lnTo>
                  <a:pt x="22580" y="146557"/>
                </a:lnTo>
                <a:lnTo>
                  <a:pt x="20493" y="152474"/>
                </a:lnTo>
                <a:lnTo>
                  <a:pt x="17514" y="158799"/>
                </a:lnTo>
                <a:lnTo>
                  <a:pt x="13941" y="165397"/>
                </a:lnTo>
                <a:lnTo>
                  <a:pt x="11559" y="171383"/>
                </a:lnTo>
                <a:lnTo>
                  <a:pt x="9971" y="176962"/>
                </a:lnTo>
                <a:lnTo>
                  <a:pt x="8912" y="182268"/>
                </a:lnTo>
                <a:lnTo>
                  <a:pt x="5619" y="192398"/>
                </a:lnTo>
                <a:lnTo>
                  <a:pt x="2303" y="202191"/>
                </a:lnTo>
                <a:lnTo>
                  <a:pt x="829" y="211836"/>
                </a:lnTo>
                <a:lnTo>
                  <a:pt x="174" y="221414"/>
                </a:lnTo>
                <a:lnTo>
                  <a:pt x="0" y="226190"/>
                </a:lnTo>
                <a:lnTo>
                  <a:pt x="1922" y="235731"/>
                </a:lnTo>
                <a:lnTo>
                  <a:pt x="5423" y="245263"/>
                </a:lnTo>
                <a:lnTo>
                  <a:pt x="7467" y="250027"/>
                </a:lnTo>
                <a:lnTo>
                  <a:pt x="9624" y="254791"/>
                </a:lnTo>
                <a:lnTo>
                  <a:pt x="12021" y="262201"/>
                </a:lnTo>
                <a:lnTo>
                  <a:pt x="13879" y="268934"/>
                </a:lnTo>
                <a:lnTo>
                  <a:pt x="17352" y="277217"/>
                </a:lnTo>
                <a:lnTo>
                  <a:pt x="20183" y="280855"/>
                </a:lnTo>
                <a:lnTo>
                  <a:pt x="23657" y="284074"/>
                </a:lnTo>
                <a:lnTo>
                  <a:pt x="27562" y="287014"/>
                </a:lnTo>
                <a:lnTo>
                  <a:pt x="30958" y="289768"/>
                </a:lnTo>
                <a:lnTo>
                  <a:pt x="34016" y="292397"/>
                </a:lnTo>
                <a:lnTo>
                  <a:pt x="36848" y="294944"/>
                </a:lnTo>
                <a:lnTo>
                  <a:pt x="40324" y="297435"/>
                </a:lnTo>
                <a:lnTo>
                  <a:pt x="44229" y="299890"/>
                </a:lnTo>
                <a:lnTo>
                  <a:pt x="48419" y="302321"/>
                </a:lnTo>
                <a:lnTo>
                  <a:pt x="52007" y="304735"/>
                </a:lnTo>
                <a:lnTo>
                  <a:pt x="55192" y="307138"/>
                </a:lnTo>
                <a:lnTo>
                  <a:pt x="58109" y="309533"/>
                </a:lnTo>
                <a:lnTo>
                  <a:pt x="62436" y="311130"/>
                </a:lnTo>
                <a:lnTo>
                  <a:pt x="67701" y="312195"/>
                </a:lnTo>
                <a:lnTo>
                  <a:pt x="73592" y="312905"/>
                </a:lnTo>
                <a:lnTo>
                  <a:pt x="78314" y="314172"/>
                </a:lnTo>
                <a:lnTo>
                  <a:pt x="82256" y="315811"/>
                </a:lnTo>
                <a:lnTo>
                  <a:pt x="85676" y="317697"/>
                </a:lnTo>
                <a:lnTo>
                  <a:pt x="89545" y="318954"/>
                </a:lnTo>
                <a:lnTo>
                  <a:pt x="93711" y="319792"/>
                </a:lnTo>
                <a:lnTo>
                  <a:pt x="98077" y="320351"/>
                </a:lnTo>
                <a:lnTo>
                  <a:pt x="101780" y="321517"/>
                </a:lnTo>
                <a:lnTo>
                  <a:pt x="105043" y="323089"/>
                </a:lnTo>
                <a:lnTo>
                  <a:pt x="113951" y="328612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7" name="SMARTPenAnnotation81"/>
          <p:cNvSpPr/>
          <p:nvPr/>
        </p:nvSpPr>
        <p:spPr>
          <a:xfrm>
            <a:off x="7486650" y="3257550"/>
            <a:ext cx="121327" cy="335757"/>
          </a:xfrm>
          <a:custGeom>
            <a:avLst/>
            <a:gdLst/>
            <a:ahLst/>
            <a:cxnLst/>
            <a:rect l="0" t="0" r="0" b="0"/>
            <a:pathLst>
              <a:path w="121327" h="335757">
                <a:moveTo>
                  <a:pt x="7143" y="0"/>
                </a:moveTo>
                <a:lnTo>
                  <a:pt x="10936" y="0"/>
                </a:lnTo>
                <a:lnTo>
                  <a:pt x="12053" y="793"/>
                </a:lnTo>
                <a:lnTo>
                  <a:pt x="12797" y="2116"/>
                </a:lnTo>
                <a:lnTo>
                  <a:pt x="13295" y="3792"/>
                </a:lnTo>
                <a:lnTo>
                  <a:pt x="15962" y="7770"/>
                </a:lnTo>
                <a:lnTo>
                  <a:pt x="17786" y="9942"/>
                </a:lnTo>
                <a:lnTo>
                  <a:pt x="19795" y="11391"/>
                </a:lnTo>
                <a:lnTo>
                  <a:pt x="21928" y="12356"/>
                </a:lnTo>
                <a:lnTo>
                  <a:pt x="24144" y="13000"/>
                </a:lnTo>
                <a:lnTo>
                  <a:pt x="26414" y="14223"/>
                </a:lnTo>
                <a:lnTo>
                  <a:pt x="28722" y="15831"/>
                </a:lnTo>
                <a:lnTo>
                  <a:pt x="31053" y="17698"/>
                </a:lnTo>
                <a:lnTo>
                  <a:pt x="34197" y="19736"/>
                </a:lnTo>
                <a:lnTo>
                  <a:pt x="37879" y="21888"/>
                </a:lnTo>
                <a:lnTo>
                  <a:pt x="41921" y="24117"/>
                </a:lnTo>
                <a:lnTo>
                  <a:pt x="45410" y="27190"/>
                </a:lnTo>
                <a:lnTo>
                  <a:pt x="48529" y="30827"/>
                </a:lnTo>
                <a:lnTo>
                  <a:pt x="51403" y="34838"/>
                </a:lnTo>
                <a:lnTo>
                  <a:pt x="54905" y="38307"/>
                </a:lnTo>
                <a:lnTo>
                  <a:pt x="58829" y="41412"/>
                </a:lnTo>
                <a:lnTo>
                  <a:pt x="63031" y="44277"/>
                </a:lnTo>
                <a:lnTo>
                  <a:pt x="66626" y="47774"/>
                </a:lnTo>
                <a:lnTo>
                  <a:pt x="69818" y="51693"/>
                </a:lnTo>
                <a:lnTo>
                  <a:pt x="72739" y="55893"/>
                </a:lnTo>
                <a:lnTo>
                  <a:pt x="75480" y="60281"/>
                </a:lnTo>
                <a:lnTo>
                  <a:pt x="78101" y="64793"/>
                </a:lnTo>
                <a:lnTo>
                  <a:pt x="80643" y="69389"/>
                </a:lnTo>
                <a:lnTo>
                  <a:pt x="83924" y="73247"/>
                </a:lnTo>
                <a:lnTo>
                  <a:pt x="87699" y="76612"/>
                </a:lnTo>
                <a:lnTo>
                  <a:pt x="91803" y="79650"/>
                </a:lnTo>
                <a:lnTo>
                  <a:pt x="95333" y="83262"/>
                </a:lnTo>
                <a:lnTo>
                  <a:pt x="98480" y="87258"/>
                </a:lnTo>
                <a:lnTo>
                  <a:pt x="101372" y="91509"/>
                </a:lnTo>
                <a:lnTo>
                  <a:pt x="104585" y="100467"/>
                </a:lnTo>
                <a:lnTo>
                  <a:pt x="106807" y="109739"/>
                </a:lnTo>
                <a:lnTo>
                  <a:pt x="116949" y="137169"/>
                </a:lnTo>
                <a:lnTo>
                  <a:pt x="118447" y="143039"/>
                </a:lnTo>
                <a:lnTo>
                  <a:pt x="119446" y="148541"/>
                </a:lnTo>
                <a:lnTo>
                  <a:pt x="120556" y="158887"/>
                </a:lnTo>
                <a:lnTo>
                  <a:pt x="121049" y="168776"/>
                </a:lnTo>
                <a:lnTo>
                  <a:pt x="121268" y="178464"/>
                </a:lnTo>
                <a:lnTo>
                  <a:pt x="121326" y="183270"/>
                </a:lnTo>
                <a:lnTo>
                  <a:pt x="119274" y="192842"/>
                </a:lnTo>
                <a:lnTo>
                  <a:pt x="111490" y="215715"/>
                </a:lnTo>
                <a:lnTo>
                  <a:pt x="109251" y="221598"/>
                </a:lnTo>
                <a:lnTo>
                  <a:pt x="106966" y="227107"/>
                </a:lnTo>
                <a:lnTo>
                  <a:pt x="104647" y="232367"/>
                </a:lnTo>
                <a:lnTo>
                  <a:pt x="99955" y="242445"/>
                </a:lnTo>
                <a:lnTo>
                  <a:pt x="90475" y="261850"/>
                </a:lnTo>
                <a:lnTo>
                  <a:pt x="88098" y="265848"/>
                </a:lnTo>
                <a:lnTo>
                  <a:pt x="85719" y="269307"/>
                </a:lnTo>
                <a:lnTo>
                  <a:pt x="83340" y="272407"/>
                </a:lnTo>
                <a:lnTo>
                  <a:pt x="80960" y="276060"/>
                </a:lnTo>
                <a:lnTo>
                  <a:pt x="78580" y="280084"/>
                </a:lnTo>
                <a:lnTo>
                  <a:pt x="76198" y="284354"/>
                </a:lnTo>
                <a:lnTo>
                  <a:pt x="73817" y="287994"/>
                </a:lnTo>
                <a:lnTo>
                  <a:pt x="71437" y="291215"/>
                </a:lnTo>
                <a:lnTo>
                  <a:pt x="69056" y="294156"/>
                </a:lnTo>
                <a:lnTo>
                  <a:pt x="65881" y="296910"/>
                </a:lnTo>
                <a:lnTo>
                  <a:pt x="62177" y="299540"/>
                </a:lnTo>
                <a:lnTo>
                  <a:pt x="58119" y="302087"/>
                </a:lnTo>
                <a:lnTo>
                  <a:pt x="54622" y="304579"/>
                </a:lnTo>
                <a:lnTo>
                  <a:pt x="51496" y="307033"/>
                </a:lnTo>
                <a:lnTo>
                  <a:pt x="48617" y="309464"/>
                </a:lnTo>
                <a:lnTo>
                  <a:pt x="45111" y="311878"/>
                </a:lnTo>
                <a:lnTo>
                  <a:pt x="41187" y="314281"/>
                </a:lnTo>
                <a:lnTo>
                  <a:pt x="36983" y="316677"/>
                </a:lnTo>
                <a:lnTo>
                  <a:pt x="33387" y="319068"/>
                </a:lnTo>
                <a:lnTo>
                  <a:pt x="30195" y="321455"/>
                </a:lnTo>
                <a:lnTo>
                  <a:pt x="27274" y="323841"/>
                </a:lnTo>
                <a:lnTo>
                  <a:pt x="23738" y="326225"/>
                </a:lnTo>
                <a:lnTo>
                  <a:pt x="19794" y="328608"/>
                </a:lnTo>
                <a:lnTo>
                  <a:pt x="15578" y="330991"/>
                </a:lnTo>
                <a:lnTo>
                  <a:pt x="11972" y="332579"/>
                </a:lnTo>
                <a:lnTo>
                  <a:pt x="8775" y="333638"/>
                </a:lnTo>
                <a:lnTo>
                  <a:pt x="0" y="335756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8" name="SMARTPenAnnotation82"/>
          <p:cNvSpPr/>
          <p:nvPr/>
        </p:nvSpPr>
        <p:spPr>
          <a:xfrm>
            <a:off x="2965110" y="2678906"/>
            <a:ext cx="128134" cy="414338"/>
          </a:xfrm>
          <a:custGeom>
            <a:avLst/>
            <a:gdLst/>
            <a:ahLst/>
            <a:cxnLst/>
            <a:rect l="0" t="0" r="0" b="0"/>
            <a:pathLst>
              <a:path w="128134" h="414338">
                <a:moveTo>
                  <a:pt x="106702" y="0"/>
                </a:moveTo>
                <a:lnTo>
                  <a:pt x="106702" y="3792"/>
                </a:lnTo>
                <a:lnTo>
                  <a:pt x="105908" y="4909"/>
                </a:lnTo>
                <a:lnTo>
                  <a:pt x="104585" y="5654"/>
                </a:lnTo>
                <a:lnTo>
                  <a:pt x="102910" y="6151"/>
                </a:lnTo>
                <a:lnTo>
                  <a:pt x="101792" y="7275"/>
                </a:lnTo>
                <a:lnTo>
                  <a:pt x="101048" y="8819"/>
                </a:lnTo>
                <a:lnTo>
                  <a:pt x="100551" y="10642"/>
                </a:lnTo>
                <a:lnTo>
                  <a:pt x="97883" y="14784"/>
                </a:lnTo>
                <a:lnTo>
                  <a:pt x="94051" y="20064"/>
                </a:lnTo>
                <a:lnTo>
                  <a:pt x="91918" y="23695"/>
                </a:lnTo>
                <a:lnTo>
                  <a:pt x="89702" y="27703"/>
                </a:lnTo>
                <a:lnTo>
                  <a:pt x="87431" y="32756"/>
                </a:lnTo>
                <a:lnTo>
                  <a:pt x="85124" y="38506"/>
                </a:lnTo>
                <a:lnTo>
                  <a:pt x="82791" y="44721"/>
                </a:lnTo>
                <a:lnTo>
                  <a:pt x="79649" y="50451"/>
                </a:lnTo>
                <a:lnTo>
                  <a:pt x="75967" y="55859"/>
                </a:lnTo>
                <a:lnTo>
                  <a:pt x="71924" y="61052"/>
                </a:lnTo>
                <a:lnTo>
                  <a:pt x="68436" y="66895"/>
                </a:lnTo>
                <a:lnTo>
                  <a:pt x="65316" y="73171"/>
                </a:lnTo>
                <a:lnTo>
                  <a:pt x="62443" y="79737"/>
                </a:lnTo>
                <a:lnTo>
                  <a:pt x="59733" y="86496"/>
                </a:lnTo>
                <a:lnTo>
                  <a:pt x="54606" y="100355"/>
                </a:lnTo>
                <a:lnTo>
                  <a:pt x="51334" y="106591"/>
                </a:lnTo>
                <a:lnTo>
                  <a:pt x="47565" y="112336"/>
                </a:lnTo>
                <a:lnTo>
                  <a:pt x="43465" y="117753"/>
                </a:lnTo>
                <a:lnTo>
                  <a:pt x="40731" y="123745"/>
                </a:lnTo>
                <a:lnTo>
                  <a:pt x="38909" y="130122"/>
                </a:lnTo>
                <a:lnTo>
                  <a:pt x="37694" y="136754"/>
                </a:lnTo>
                <a:lnTo>
                  <a:pt x="32916" y="144350"/>
                </a:lnTo>
                <a:lnTo>
                  <a:pt x="25761" y="152590"/>
                </a:lnTo>
                <a:lnTo>
                  <a:pt x="17023" y="161258"/>
                </a:lnTo>
                <a:lnTo>
                  <a:pt x="11197" y="169418"/>
                </a:lnTo>
                <a:lnTo>
                  <a:pt x="7313" y="177239"/>
                </a:lnTo>
                <a:lnTo>
                  <a:pt x="4724" y="184834"/>
                </a:lnTo>
                <a:lnTo>
                  <a:pt x="2998" y="192279"/>
                </a:lnTo>
                <a:lnTo>
                  <a:pt x="1847" y="199623"/>
                </a:lnTo>
                <a:lnTo>
                  <a:pt x="1080" y="206901"/>
                </a:lnTo>
                <a:lnTo>
                  <a:pt x="569" y="214134"/>
                </a:lnTo>
                <a:lnTo>
                  <a:pt x="228" y="221337"/>
                </a:lnTo>
                <a:lnTo>
                  <a:pt x="0" y="228520"/>
                </a:lnTo>
                <a:lnTo>
                  <a:pt x="643" y="235691"/>
                </a:lnTo>
                <a:lnTo>
                  <a:pt x="1865" y="242852"/>
                </a:lnTo>
                <a:lnTo>
                  <a:pt x="5339" y="257953"/>
                </a:lnTo>
                <a:lnTo>
                  <a:pt x="9529" y="275248"/>
                </a:lnTo>
                <a:lnTo>
                  <a:pt x="11757" y="283511"/>
                </a:lnTo>
                <a:lnTo>
                  <a:pt x="16350" y="299042"/>
                </a:lnTo>
                <a:lnTo>
                  <a:pt x="23398" y="321174"/>
                </a:lnTo>
                <a:lnTo>
                  <a:pt x="25766" y="327622"/>
                </a:lnTo>
                <a:lnTo>
                  <a:pt x="28139" y="333508"/>
                </a:lnTo>
                <a:lnTo>
                  <a:pt x="30514" y="339020"/>
                </a:lnTo>
                <a:lnTo>
                  <a:pt x="33685" y="344282"/>
                </a:lnTo>
                <a:lnTo>
                  <a:pt x="37386" y="349377"/>
                </a:lnTo>
                <a:lnTo>
                  <a:pt x="41442" y="354362"/>
                </a:lnTo>
                <a:lnTo>
                  <a:pt x="44939" y="359273"/>
                </a:lnTo>
                <a:lnTo>
                  <a:pt x="48064" y="364134"/>
                </a:lnTo>
                <a:lnTo>
                  <a:pt x="50941" y="368962"/>
                </a:lnTo>
                <a:lnTo>
                  <a:pt x="54447" y="372975"/>
                </a:lnTo>
                <a:lnTo>
                  <a:pt x="58372" y="376443"/>
                </a:lnTo>
                <a:lnTo>
                  <a:pt x="62575" y="379550"/>
                </a:lnTo>
                <a:lnTo>
                  <a:pt x="66965" y="382414"/>
                </a:lnTo>
                <a:lnTo>
                  <a:pt x="71480" y="385118"/>
                </a:lnTo>
                <a:lnTo>
                  <a:pt x="76077" y="387714"/>
                </a:lnTo>
                <a:lnTo>
                  <a:pt x="85418" y="392715"/>
                </a:lnTo>
                <a:lnTo>
                  <a:pt x="90131" y="395160"/>
                </a:lnTo>
                <a:lnTo>
                  <a:pt x="94067" y="397584"/>
                </a:lnTo>
                <a:lnTo>
                  <a:pt x="97485" y="399993"/>
                </a:lnTo>
                <a:lnTo>
                  <a:pt x="100557" y="402393"/>
                </a:lnTo>
                <a:lnTo>
                  <a:pt x="103399" y="403993"/>
                </a:lnTo>
                <a:lnTo>
                  <a:pt x="106088" y="405060"/>
                </a:lnTo>
                <a:lnTo>
                  <a:pt x="108674" y="405771"/>
                </a:lnTo>
                <a:lnTo>
                  <a:pt x="111191" y="407039"/>
                </a:lnTo>
                <a:lnTo>
                  <a:pt x="113664" y="408678"/>
                </a:lnTo>
                <a:lnTo>
                  <a:pt x="120561" y="414006"/>
                </a:lnTo>
                <a:lnTo>
                  <a:pt x="122916" y="414190"/>
                </a:lnTo>
                <a:lnTo>
                  <a:pt x="128133" y="414337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79" name="SMARTPenAnnotation83"/>
          <p:cNvSpPr/>
          <p:nvPr/>
        </p:nvSpPr>
        <p:spPr>
          <a:xfrm>
            <a:off x="2643221" y="2936083"/>
            <a:ext cx="221423" cy="28574"/>
          </a:xfrm>
          <a:custGeom>
            <a:avLst/>
            <a:gdLst/>
            <a:ahLst/>
            <a:cxnLst/>
            <a:rect l="0" t="0" r="0" b="0"/>
            <a:pathLst>
              <a:path w="221423" h="28574">
                <a:moveTo>
                  <a:pt x="14254" y="7142"/>
                </a:moveTo>
                <a:lnTo>
                  <a:pt x="10461" y="3349"/>
                </a:lnTo>
                <a:lnTo>
                  <a:pt x="8550" y="2232"/>
                </a:lnTo>
                <a:lnTo>
                  <a:pt x="6482" y="1487"/>
                </a:lnTo>
                <a:lnTo>
                  <a:pt x="0" y="5"/>
                </a:lnTo>
                <a:lnTo>
                  <a:pt x="3768" y="0"/>
                </a:lnTo>
                <a:lnTo>
                  <a:pt x="5676" y="793"/>
                </a:lnTo>
                <a:lnTo>
                  <a:pt x="7741" y="2115"/>
                </a:lnTo>
                <a:lnTo>
                  <a:pt x="9912" y="3791"/>
                </a:lnTo>
                <a:lnTo>
                  <a:pt x="12947" y="4908"/>
                </a:lnTo>
                <a:lnTo>
                  <a:pt x="16557" y="5652"/>
                </a:lnTo>
                <a:lnTo>
                  <a:pt x="20552" y="6149"/>
                </a:lnTo>
                <a:lnTo>
                  <a:pt x="27107" y="6700"/>
                </a:lnTo>
                <a:lnTo>
                  <a:pt x="29966" y="6847"/>
                </a:lnTo>
                <a:lnTo>
                  <a:pt x="34254" y="7739"/>
                </a:lnTo>
                <a:lnTo>
                  <a:pt x="39493" y="9128"/>
                </a:lnTo>
                <a:lnTo>
                  <a:pt x="45367" y="10847"/>
                </a:lnTo>
                <a:lnTo>
                  <a:pt x="50871" y="11993"/>
                </a:lnTo>
                <a:lnTo>
                  <a:pt x="56128" y="12757"/>
                </a:lnTo>
                <a:lnTo>
                  <a:pt x="61220" y="13267"/>
                </a:lnTo>
                <a:lnTo>
                  <a:pt x="66996" y="14400"/>
                </a:lnTo>
                <a:lnTo>
                  <a:pt x="73227" y="15949"/>
                </a:lnTo>
                <a:lnTo>
                  <a:pt x="79763" y="17776"/>
                </a:lnTo>
                <a:lnTo>
                  <a:pt x="85708" y="18994"/>
                </a:lnTo>
                <a:lnTo>
                  <a:pt x="91258" y="19805"/>
                </a:lnTo>
                <a:lnTo>
                  <a:pt x="96546" y="20347"/>
                </a:lnTo>
                <a:lnTo>
                  <a:pt x="102453" y="20707"/>
                </a:lnTo>
                <a:lnTo>
                  <a:pt x="115366" y="21108"/>
                </a:lnTo>
                <a:lnTo>
                  <a:pt x="122143" y="22009"/>
                </a:lnTo>
                <a:lnTo>
                  <a:pt x="129042" y="23403"/>
                </a:lnTo>
                <a:lnTo>
                  <a:pt x="136023" y="25126"/>
                </a:lnTo>
                <a:lnTo>
                  <a:pt x="143058" y="26275"/>
                </a:lnTo>
                <a:lnTo>
                  <a:pt x="150130" y="27041"/>
                </a:lnTo>
                <a:lnTo>
                  <a:pt x="157225" y="27551"/>
                </a:lnTo>
                <a:lnTo>
                  <a:pt x="164337" y="27892"/>
                </a:lnTo>
                <a:lnTo>
                  <a:pt x="178588" y="28270"/>
                </a:lnTo>
                <a:lnTo>
                  <a:pt x="221422" y="2857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80" name="SMARTPenAnnotation84"/>
          <p:cNvSpPr/>
          <p:nvPr/>
        </p:nvSpPr>
        <p:spPr>
          <a:xfrm>
            <a:off x="5443624" y="2586037"/>
            <a:ext cx="127358" cy="328614"/>
          </a:xfrm>
          <a:custGeom>
            <a:avLst/>
            <a:gdLst/>
            <a:ahLst/>
            <a:cxnLst/>
            <a:rect l="0" t="0" r="0" b="0"/>
            <a:pathLst>
              <a:path w="127358" h="328614">
                <a:moveTo>
                  <a:pt x="7057" y="0"/>
                </a:moveTo>
                <a:lnTo>
                  <a:pt x="0" y="0"/>
                </a:lnTo>
                <a:lnTo>
                  <a:pt x="3731" y="3792"/>
                </a:lnTo>
                <a:lnTo>
                  <a:pt x="23763" y="23849"/>
                </a:lnTo>
                <a:lnTo>
                  <a:pt x="26925" y="26218"/>
                </a:lnTo>
                <a:lnTo>
                  <a:pt x="30622" y="28591"/>
                </a:lnTo>
                <a:lnTo>
                  <a:pt x="34673" y="30967"/>
                </a:lnTo>
                <a:lnTo>
                  <a:pt x="38167" y="33345"/>
                </a:lnTo>
                <a:lnTo>
                  <a:pt x="41291" y="35724"/>
                </a:lnTo>
                <a:lnTo>
                  <a:pt x="44167" y="38103"/>
                </a:lnTo>
                <a:lnTo>
                  <a:pt x="47672" y="41277"/>
                </a:lnTo>
                <a:lnTo>
                  <a:pt x="55800" y="49037"/>
                </a:lnTo>
                <a:lnTo>
                  <a:pt x="59396" y="53329"/>
                </a:lnTo>
                <a:lnTo>
                  <a:pt x="62587" y="57778"/>
                </a:lnTo>
                <a:lnTo>
                  <a:pt x="65508" y="62331"/>
                </a:lnTo>
                <a:lnTo>
                  <a:pt x="69043" y="66954"/>
                </a:lnTo>
                <a:lnTo>
                  <a:pt x="72987" y="71624"/>
                </a:lnTo>
                <a:lnTo>
                  <a:pt x="80809" y="80251"/>
                </a:lnTo>
                <a:lnTo>
                  <a:pt x="86932" y="86732"/>
                </a:lnTo>
                <a:lnTo>
                  <a:pt x="89676" y="90365"/>
                </a:lnTo>
                <a:lnTo>
                  <a:pt x="92298" y="94374"/>
                </a:lnTo>
                <a:lnTo>
                  <a:pt x="94841" y="98635"/>
                </a:lnTo>
                <a:lnTo>
                  <a:pt x="101899" y="109719"/>
                </a:lnTo>
                <a:lnTo>
                  <a:pt x="106003" y="116009"/>
                </a:lnTo>
                <a:lnTo>
                  <a:pt x="109534" y="121789"/>
                </a:lnTo>
                <a:lnTo>
                  <a:pt x="112681" y="127230"/>
                </a:lnTo>
                <a:lnTo>
                  <a:pt x="115573" y="132445"/>
                </a:lnTo>
                <a:lnTo>
                  <a:pt x="118786" y="142473"/>
                </a:lnTo>
                <a:lnTo>
                  <a:pt x="121008" y="152221"/>
                </a:lnTo>
                <a:lnTo>
                  <a:pt x="124641" y="161846"/>
                </a:lnTo>
                <a:lnTo>
                  <a:pt x="126785" y="171415"/>
                </a:lnTo>
                <a:lnTo>
                  <a:pt x="127357" y="176189"/>
                </a:lnTo>
                <a:lnTo>
                  <a:pt x="126945" y="181753"/>
                </a:lnTo>
                <a:lnTo>
                  <a:pt x="125876" y="187844"/>
                </a:lnTo>
                <a:lnTo>
                  <a:pt x="124370" y="194285"/>
                </a:lnTo>
                <a:lnTo>
                  <a:pt x="122571" y="200167"/>
                </a:lnTo>
                <a:lnTo>
                  <a:pt x="120579" y="205676"/>
                </a:lnTo>
                <a:lnTo>
                  <a:pt x="118457" y="210936"/>
                </a:lnTo>
                <a:lnTo>
                  <a:pt x="116249" y="216030"/>
                </a:lnTo>
                <a:lnTo>
                  <a:pt x="111678" y="225924"/>
                </a:lnTo>
                <a:lnTo>
                  <a:pt x="104642" y="240419"/>
                </a:lnTo>
                <a:lnTo>
                  <a:pt x="101482" y="245211"/>
                </a:lnTo>
                <a:lnTo>
                  <a:pt x="97788" y="249992"/>
                </a:lnTo>
                <a:lnTo>
                  <a:pt x="93738" y="254768"/>
                </a:lnTo>
                <a:lnTo>
                  <a:pt x="93420" y="259539"/>
                </a:lnTo>
                <a:lnTo>
                  <a:pt x="95589" y="264308"/>
                </a:lnTo>
                <a:lnTo>
                  <a:pt x="99415" y="269073"/>
                </a:lnTo>
                <a:lnTo>
                  <a:pt x="100379" y="273839"/>
                </a:lnTo>
                <a:lnTo>
                  <a:pt x="99434" y="278603"/>
                </a:lnTo>
                <a:lnTo>
                  <a:pt x="97216" y="283366"/>
                </a:lnTo>
                <a:lnTo>
                  <a:pt x="94151" y="287336"/>
                </a:lnTo>
                <a:lnTo>
                  <a:pt x="90520" y="290776"/>
                </a:lnTo>
                <a:lnTo>
                  <a:pt x="86511" y="293863"/>
                </a:lnTo>
                <a:lnTo>
                  <a:pt x="83045" y="297509"/>
                </a:lnTo>
                <a:lnTo>
                  <a:pt x="79941" y="301527"/>
                </a:lnTo>
                <a:lnTo>
                  <a:pt x="77077" y="305793"/>
                </a:lnTo>
                <a:lnTo>
                  <a:pt x="73581" y="309431"/>
                </a:lnTo>
                <a:lnTo>
                  <a:pt x="69663" y="312650"/>
                </a:lnTo>
                <a:lnTo>
                  <a:pt x="65463" y="315589"/>
                </a:lnTo>
                <a:lnTo>
                  <a:pt x="61869" y="318343"/>
                </a:lnTo>
                <a:lnTo>
                  <a:pt x="58680" y="320972"/>
                </a:lnTo>
                <a:lnTo>
                  <a:pt x="55759" y="323519"/>
                </a:lnTo>
                <a:lnTo>
                  <a:pt x="53019" y="325217"/>
                </a:lnTo>
                <a:lnTo>
                  <a:pt x="50398" y="326349"/>
                </a:lnTo>
                <a:lnTo>
                  <a:pt x="42776" y="328613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81" name="SMARTPenAnnotation85"/>
          <p:cNvSpPr/>
          <p:nvPr/>
        </p:nvSpPr>
        <p:spPr>
          <a:xfrm>
            <a:off x="5486400" y="3571875"/>
            <a:ext cx="2314576" cy="214313"/>
          </a:xfrm>
          <a:custGeom>
            <a:avLst/>
            <a:gdLst/>
            <a:ahLst/>
            <a:cxnLst/>
            <a:rect l="0" t="0" r="0" b="0"/>
            <a:pathLst>
              <a:path w="2314576" h="214313">
                <a:moveTo>
                  <a:pt x="0" y="214312"/>
                </a:moveTo>
                <a:lnTo>
                  <a:pt x="3792" y="214312"/>
                </a:lnTo>
                <a:lnTo>
                  <a:pt x="4909" y="213518"/>
                </a:lnTo>
                <a:lnTo>
                  <a:pt x="5654" y="212195"/>
                </a:lnTo>
                <a:lnTo>
                  <a:pt x="6150" y="210520"/>
                </a:lnTo>
                <a:lnTo>
                  <a:pt x="7275" y="209402"/>
                </a:lnTo>
                <a:lnTo>
                  <a:pt x="8819" y="208658"/>
                </a:lnTo>
                <a:lnTo>
                  <a:pt x="12651" y="207830"/>
                </a:lnTo>
                <a:lnTo>
                  <a:pt x="17000" y="207462"/>
                </a:lnTo>
                <a:lnTo>
                  <a:pt x="36389" y="201553"/>
                </a:lnTo>
                <a:lnTo>
                  <a:pt x="45541" y="199910"/>
                </a:lnTo>
                <a:lnTo>
                  <a:pt x="60413" y="195316"/>
                </a:lnTo>
                <a:lnTo>
                  <a:pt x="93298" y="189409"/>
                </a:lnTo>
                <a:lnTo>
                  <a:pt x="130761" y="184104"/>
                </a:lnTo>
                <a:lnTo>
                  <a:pt x="159923" y="180226"/>
                </a:lnTo>
                <a:lnTo>
                  <a:pt x="211354" y="173899"/>
                </a:lnTo>
                <a:lnTo>
                  <a:pt x="274734" y="170871"/>
                </a:lnTo>
                <a:lnTo>
                  <a:pt x="310620" y="165810"/>
                </a:lnTo>
                <a:lnTo>
                  <a:pt x="351062" y="160077"/>
                </a:lnTo>
                <a:lnTo>
                  <a:pt x="417822" y="153754"/>
                </a:lnTo>
                <a:lnTo>
                  <a:pt x="702481" y="111917"/>
                </a:lnTo>
                <a:lnTo>
                  <a:pt x="785814" y="105666"/>
                </a:lnTo>
                <a:lnTo>
                  <a:pt x="912436" y="90400"/>
                </a:lnTo>
                <a:lnTo>
                  <a:pt x="969292" y="87110"/>
                </a:lnTo>
                <a:lnTo>
                  <a:pt x="1026355" y="82343"/>
                </a:lnTo>
                <a:lnTo>
                  <a:pt x="1083479" y="75903"/>
                </a:lnTo>
                <a:lnTo>
                  <a:pt x="1178720" y="69908"/>
                </a:lnTo>
                <a:lnTo>
                  <a:pt x="1235869" y="65957"/>
                </a:lnTo>
                <a:lnTo>
                  <a:pt x="1293019" y="62670"/>
                </a:lnTo>
                <a:lnTo>
                  <a:pt x="1350168" y="58785"/>
                </a:lnTo>
                <a:lnTo>
                  <a:pt x="1407318" y="57634"/>
                </a:lnTo>
                <a:lnTo>
                  <a:pt x="1464468" y="55176"/>
                </a:lnTo>
                <a:lnTo>
                  <a:pt x="1521618" y="51538"/>
                </a:lnTo>
                <a:lnTo>
                  <a:pt x="1578768" y="48343"/>
                </a:lnTo>
                <a:lnTo>
                  <a:pt x="1633802" y="44486"/>
                </a:lnTo>
                <a:lnTo>
                  <a:pt x="1705968" y="43183"/>
                </a:lnTo>
                <a:lnTo>
                  <a:pt x="1775667" y="37222"/>
                </a:lnTo>
                <a:lnTo>
                  <a:pt x="1826198" y="31489"/>
                </a:lnTo>
                <a:lnTo>
                  <a:pt x="1893050" y="29150"/>
                </a:lnTo>
                <a:lnTo>
                  <a:pt x="1959760" y="24896"/>
                </a:lnTo>
                <a:lnTo>
                  <a:pt x="2024854" y="22115"/>
                </a:lnTo>
                <a:lnTo>
                  <a:pt x="2093693" y="17729"/>
                </a:lnTo>
                <a:lnTo>
                  <a:pt x="2156861" y="12624"/>
                </a:lnTo>
                <a:lnTo>
                  <a:pt x="2226988" y="7464"/>
                </a:lnTo>
                <a:lnTo>
                  <a:pt x="2302210" y="7144"/>
                </a:lnTo>
                <a:lnTo>
                  <a:pt x="2304744" y="6350"/>
                </a:lnTo>
                <a:lnTo>
                  <a:pt x="2314575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82" name="SMARTPenAnnotation86"/>
          <p:cNvSpPr/>
          <p:nvPr/>
        </p:nvSpPr>
        <p:spPr>
          <a:xfrm>
            <a:off x="6908006" y="3786187"/>
            <a:ext cx="242888" cy="7145"/>
          </a:xfrm>
          <a:custGeom>
            <a:avLst/>
            <a:gdLst/>
            <a:ahLst/>
            <a:cxnLst/>
            <a:rect l="0" t="0" r="0" b="0"/>
            <a:pathLst>
              <a:path w="242888" h="7145">
                <a:moveTo>
                  <a:pt x="0" y="0"/>
                </a:moveTo>
                <a:lnTo>
                  <a:pt x="6151" y="0"/>
                </a:lnTo>
                <a:lnTo>
                  <a:pt x="7275" y="794"/>
                </a:lnTo>
                <a:lnTo>
                  <a:pt x="8819" y="2117"/>
                </a:lnTo>
                <a:lnTo>
                  <a:pt x="13207" y="6151"/>
                </a:lnTo>
                <a:lnTo>
                  <a:pt x="14361" y="6482"/>
                </a:lnTo>
                <a:lnTo>
                  <a:pt x="15924" y="6703"/>
                </a:lnTo>
                <a:lnTo>
                  <a:pt x="17759" y="6850"/>
                </a:lnTo>
                <a:lnTo>
                  <a:pt x="24032" y="7013"/>
                </a:lnTo>
                <a:lnTo>
                  <a:pt x="96668" y="7143"/>
                </a:lnTo>
                <a:lnTo>
                  <a:pt x="102545" y="6350"/>
                </a:lnTo>
                <a:lnTo>
                  <a:pt x="108845" y="5027"/>
                </a:lnTo>
                <a:lnTo>
                  <a:pt x="115425" y="3351"/>
                </a:lnTo>
                <a:lnTo>
                  <a:pt x="121400" y="2234"/>
                </a:lnTo>
                <a:lnTo>
                  <a:pt x="126971" y="1489"/>
                </a:lnTo>
                <a:lnTo>
                  <a:pt x="132272" y="993"/>
                </a:lnTo>
                <a:lnTo>
                  <a:pt x="138187" y="662"/>
                </a:lnTo>
                <a:lnTo>
                  <a:pt x="151110" y="294"/>
                </a:lnTo>
                <a:lnTo>
                  <a:pt x="183034" y="26"/>
                </a:lnTo>
                <a:lnTo>
                  <a:pt x="213210" y="1"/>
                </a:lnTo>
                <a:lnTo>
                  <a:pt x="216752" y="795"/>
                </a:lnTo>
                <a:lnTo>
                  <a:pt x="219908" y="2117"/>
                </a:lnTo>
                <a:lnTo>
                  <a:pt x="222806" y="3792"/>
                </a:lnTo>
                <a:lnTo>
                  <a:pt x="225531" y="4910"/>
                </a:lnTo>
                <a:lnTo>
                  <a:pt x="228141" y="5654"/>
                </a:lnTo>
                <a:lnTo>
                  <a:pt x="230676" y="6151"/>
                </a:lnTo>
                <a:lnTo>
                  <a:pt x="233158" y="6482"/>
                </a:lnTo>
                <a:lnTo>
                  <a:pt x="235607" y="6703"/>
                </a:lnTo>
                <a:lnTo>
                  <a:pt x="242887" y="7144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83" name="SMARTPenAnnotation87"/>
          <p:cNvSpPr/>
          <p:nvPr/>
        </p:nvSpPr>
        <p:spPr>
          <a:xfrm>
            <a:off x="7329792" y="3664743"/>
            <a:ext cx="156734" cy="221454"/>
          </a:xfrm>
          <a:custGeom>
            <a:avLst/>
            <a:gdLst/>
            <a:ahLst/>
            <a:cxnLst/>
            <a:rect l="0" t="0" r="0" b="0"/>
            <a:pathLst>
              <a:path w="156734" h="221454">
                <a:moveTo>
                  <a:pt x="85420" y="21432"/>
                </a:moveTo>
                <a:lnTo>
                  <a:pt x="85420" y="15281"/>
                </a:lnTo>
                <a:lnTo>
                  <a:pt x="84626" y="14950"/>
                </a:lnTo>
                <a:lnTo>
                  <a:pt x="79766" y="14419"/>
                </a:lnTo>
                <a:lnTo>
                  <a:pt x="77351" y="14346"/>
                </a:lnTo>
                <a:lnTo>
                  <a:pt x="66062" y="14296"/>
                </a:lnTo>
                <a:lnTo>
                  <a:pt x="63784" y="15087"/>
                </a:lnTo>
                <a:lnTo>
                  <a:pt x="60677" y="16408"/>
                </a:lnTo>
                <a:lnTo>
                  <a:pt x="57019" y="18082"/>
                </a:lnTo>
                <a:lnTo>
                  <a:pt x="52992" y="19199"/>
                </a:lnTo>
                <a:lnTo>
                  <a:pt x="48720" y="19943"/>
                </a:lnTo>
                <a:lnTo>
                  <a:pt x="44285" y="20439"/>
                </a:lnTo>
                <a:lnTo>
                  <a:pt x="40534" y="21564"/>
                </a:lnTo>
                <a:lnTo>
                  <a:pt x="37240" y="23107"/>
                </a:lnTo>
                <a:lnTo>
                  <a:pt x="34250" y="24930"/>
                </a:lnTo>
                <a:lnTo>
                  <a:pt x="31463" y="26145"/>
                </a:lnTo>
                <a:lnTo>
                  <a:pt x="28812" y="26955"/>
                </a:lnTo>
                <a:lnTo>
                  <a:pt x="26249" y="27495"/>
                </a:lnTo>
                <a:lnTo>
                  <a:pt x="23748" y="28649"/>
                </a:lnTo>
                <a:lnTo>
                  <a:pt x="18852" y="32048"/>
                </a:lnTo>
                <a:lnTo>
                  <a:pt x="14031" y="36204"/>
                </a:lnTo>
                <a:lnTo>
                  <a:pt x="11633" y="38423"/>
                </a:lnTo>
                <a:lnTo>
                  <a:pt x="10035" y="40697"/>
                </a:lnTo>
                <a:lnTo>
                  <a:pt x="7786" y="46895"/>
                </a:lnTo>
                <a:lnTo>
                  <a:pt x="7260" y="48624"/>
                </a:lnTo>
                <a:lnTo>
                  <a:pt x="3171" y="53389"/>
                </a:lnTo>
                <a:lnTo>
                  <a:pt x="2013" y="55437"/>
                </a:lnTo>
                <a:lnTo>
                  <a:pt x="725" y="59828"/>
                </a:lnTo>
                <a:lnTo>
                  <a:pt x="153" y="64426"/>
                </a:lnTo>
                <a:lnTo>
                  <a:pt x="0" y="66763"/>
                </a:lnTo>
                <a:lnTo>
                  <a:pt x="693" y="69115"/>
                </a:lnTo>
                <a:lnTo>
                  <a:pt x="3578" y="73845"/>
                </a:lnTo>
                <a:lnTo>
                  <a:pt x="5389" y="78593"/>
                </a:lnTo>
                <a:lnTo>
                  <a:pt x="5873" y="80971"/>
                </a:lnTo>
                <a:lnTo>
                  <a:pt x="6989" y="82555"/>
                </a:lnTo>
                <a:lnTo>
                  <a:pt x="8526" y="83612"/>
                </a:lnTo>
                <a:lnTo>
                  <a:pt x="10346" y="84316"/>
                </a:lnTo>
                <a:lnTo>
                  <a:pt x="14482" y="87216"/>
                </a:lnTo>
                <a:lnTo>
                  <a:pt x="16697" y="89101"/>
                </a:lnTo>
                <a:lnTo>
                  <a:pt x="18967" y="90357"/>
                </a:lnTo>
                <a:lnTo>
                  <a:pt x="26748" y="92918"/>
                </a:lnTo>
                <a:lnTo>
                  <a:pt x="30431" y="94489"/>
                </a:lnTo>
                <a:lnTo>
                  <a:pt x="34473" y="96330"/>
                </a:lnTo>
                <a:lnTo>
                  <a:pt x="37962" y="97558"/>
                </a:lnTo>
                <a:lnTo>
                  <a:pt x="41081" y="98376"/>
                </a:lnTo>
                <a:lnTo>
                  <a:pt x="43954" y="98922"/>
                </a:lnTo>
                <a:lnTo>
                  <a:pt x="47457" y="100079"/>
                </a:lnTo>
                <a:lnTo>
                  <a:pt x="51381" y="101645"/>
                </a:lnTo>
                <a:lnTo>
                  <a:pt x="55583" y="103482"/>
                </a:lnTo>
                <a:lnTo>
                  <a:pt x="59972" y="104707"/>
                </a:lnTo>
                <a:lnTo>
                  <a:pt x="64486" y="105523"/>
                </a:lnTo>
                <a:lnTo>
                  <a:pt x="69083" y="106068"/>
                </a:lnTo>
                <a:lnTo>
                  <a:pt x="72941" y="107225"/>
                </a:lnTo>
                <a:lnTo>
                  <a:pt x="76307" y="108789"/>
                </a:lnTo>
                <a:lnTo>
                  <a:pt x="79345" y="110626"/>
                </a:lnTo>
                <a:lnTo>
                  <a:pt x="82957" y="111851"/>
                </a:lnTo>
                <a:lnTo>
                  <a:pt x="86953" y="112667"/>
                </a:lnTo>
                <a:lnTo>
                  <a:pt x="91205" y="113212"/>
                </a:lnTo>
                <a:lnTo>
                  <a:pt x="94833" y="114368"/>
                </a:lnTo>
                <a:lnTo>
                  <a:pt x="98046" y="115933"/>
                </a:lnTo>
                <a:lnTo>
                  <a:pt x="100980" y="117770"/>
                </a:lnTo>
                <a:lnTo>
                  <a:pt x="103731" y="119788"/>
                </a:lnTo>
                <a:lnTo>
                  <a:pt x="106358" y="121928"/>
                </a:lnTo>
                <a:lnTo>
                  <a:pt x="108904" y="124148"/>
                </a:lnTo>
                <a:lnTo>
                  <a:pt x="112189" y="126422"/>
                </a:lnTo>
                <a:lnTo>
                  <a:pt x="115965" y="128731"/>
                </a:lnTo>
                <a:lnTo>
                  <a:pt x="120071" y="131065"/>
                </a:lnTo>
                <a:lnTo>
                  <a:pt x="123602" y="133414"/>
                </a:lnTo>
                <a:lnTo>
                  <a:pt x="126750" y="135774"/>
                </a:lnTo>
                <a:lnTo>
                  <a:pt x="129642" y="138141"/>
                </a:lnTo>
                <a:lnTo>
                  <a:pt x="132364" y="140513"/>
                </a:lnTo>
                <a:lnTo>
                  <a:pt x="134972" y="142888"/>
                </a:lnTo>
                <a:lnTo>
                  <a:pt x="139987" y="147644"/>
                </a:lnTo>
                <a:lnTo>
                  <a:pt x="152069" y="159545"/>
                </a:lnTo>
                <a:lnTo>
                  <a:pt x="153665" y="162719"/>
                </a:lnTo>
                <a:lnTo>
                  <a:pt x="154729" y="166423"/>
                </a:lnTo>
                <a:lnTo>
                  <a:pt x="155439" y="170480"/>
                </a:lnTo>
                <a:lnTo>
                  <a:pt x="156227" y="177105"/>
                </a:lnTo>
                <a:lnTo>
                  <a:pt x="156577" y="182695"/>
                </a:lnTo>
                <a:lnTo>
                  <a:pt x="156733" y="187824"/>
                </a:lnTo>
                <a:lnTo>
                  <a:pt x="155981" y="190304"/>
                </a:lnTo>
                <a:lnTo>
                  <a:pt x="153028" y="195176"/>
                </a:lnTo>
                <a:lnTo>
                  <a:pt x="149070" y="199986"/>
                </a:lnTo>
                <a:lnTo>
                  <a:pt x="144665" y="204770"/>
                </a:lnTo>
                <a:lnTo>
                  <a:pt x="140062" y="209542"/>
                </a:lnTo>
                <a:lnTo>
                  <a:pt x="138517" y="211926"/>
                </a:lnTo>
                <a:lnTo>
                  <a:pt x="136800" y="216692"/>
                </a:lnTo>
                <a:lnTo>
                  <a:pt x="135549" y="218280"/>
                </a:lnTo>
                <a:lnTo>
                  <a:pt x="133920" y="219339"/>
                </a:lnTo>
                <a:lnTo>
                  <a:pt x="129994" y="220515"/>
                </a:lnTo>
                <a:lnTo>
                  <a:pt x="125604" y="221038"/>
                </a:lnTo>
                <a:lnTo>
                  <a:pt x="122528" y="221177"/>
                </a:lnTo>
                <a:lnTo>
                  <a:pt x="111408" y="221374"/>
                </a:lnTo>
                <a:lnTo>
                  <a:pt x="86475" y="221453"/>
                </a:lnTo>
                <a:lnTo>
                  <a:pt x="82949" y="220661"/>
                </a:lnTo>
                <a:lnTo>
                  <a:pt x="79804" y="219338"/>
                </a:lnTo>
                <a:lnTo>
                  <a:pt x="76914" y="217663"/>
                </a:lnTo>
                <a:lnTo>
                  <a:pt x="74986" y="215753"/>
                </a:lnTo>
                <a:lnTo>
                  <a:pt x="73701" y="213685"/>
                </a:lnTo>
                <a:lnTo>
                  <a:pt x="72846" y="211513"/>
                </a:lnTo>
                <a:lnTo>
                  <a:pt x="71481" y="210065"/>
                </a:lnTo>
                <a:lnTo>
                  <a:pt x="69778" y="209100"/>
                </a:lnTo>
                <a:lnTo>
                  <a:pt x="67847" y="208456"/>
                </a:lnTo>
                <a:lnTo>
                  <a:pt x="66561" y="207233"/>
                </a:lnTo>
                <a:lnTo>
                  <a:pt x="65704" y="205625"/>
                </a:lnTo>
                <a:lnTo>
                  <a:pt x="64751" y="201720"/>
                </a:lnTo>
                <a:lnTo>
                  <a:pt x="64214" y="195059"/>
                </a:lnTo>
                <a:lnTo>
                  <a:pt x="64089" y="190410"/>
                </a:lnTo>
                <a:lnTo>
                  <a:pt x="61917" y="183581"/>
                </a:lnTo>
                <a:lnTo>
                  <a:pt x="60226" y="179537"/>
                </a:lnTo>
                <a:lnTo>
                  <a:pt x="59893" y="176048"/>
                </a:lnTo>
                <a:lnTo>
                  <a:pt x="60465" y="172928"/>
                </a:lnTo>
                <a:lnTo>
                  <a:pt x="63216" y="166551"/>
                </a:lnTo>
                <a:lnTo>
                  <a:pt x="67085" y="158425"/>
                </a:lnTo>
                <a:lnTo>
                  <a:pt x="69333" y="151638"/>
                </a:lnTo>
                <a:lnTo>
                  <a:pt x="69933" y="148718"/>
                </a:lnTo>
                <a:lnTo>
                  <a:pt x="71921" y="145183"/>
                </a:lnTo>
                <a:lnTo>
                  <a:pt x="74832" y="141239"/>
                </a:lnTo>
                <a:lnTo>
                  <a:pt x="78362" y="137022"/>
                </a:lnTo>
                <a:lnTo>
                  <a:pt x="81509" y="132623"/>
                </a:lnTo>
                <a:lnTo>
                  <a:pt x="84400" y="128103"/>
                </a:lnTo>
                <a:lnTo>
                  <a:pt x="87121" y="123502"/>
                </a:lnTo>
                <a:lnTo>
                  <a:pt x="89729" y="118848"/>
                </a:lnTo>
                <a:lnTo>
                  <a:pt x="94743" y="109442"/>
                </a:lnTo>
                <a:lnTo>
                  <a:pt x="97986" y="104711"/>
                </a:lnTo>
                <a:lnTo>
                  <a:pt x="101735" y="99970"/>
                </a:lnTo>
                <a:lnTo>
                  <a:pt x="105821" y="95222"/>
                </a:lnTo>
                <a:lnTo>
                  <a:pt x="109340" y="90469"/>
                </a:lnTo>
                <a:lnTo>
                  <a:pt x="112480" y="85712"/>
                </a:lnTo>
                <a:lnTo>
                  <a:pt x="115365" y="80954"/>
                </a:lnTo>
                <a:lnTo>
                  <a:pt x="118084" y="76988"/>
                </a:lnTo>
                <a:lnTo>
                  <a:pt x="120690" y="73551"/>
                </a:lnTo>
                <a:lnTo>
                  <a:pt x="123221" y="70465"/>
                </a:lnTo>
                <a:lnTo>
                  <a:pt x="125702" y="66821"/>
                </a:lnTo>
                <a:lnTo>
                  <a:pt x="128150" y="62804"/>
                </a:lnTo>
                <a:lnTo>
                  <a:pt x="130575" y="58538"/>
                </a:lnTo>
                <a:lnTo>
                  <a:pt x="133271" y="51682"/>
                </a:lnTo>
                <a:lnTo>
                  <a:pt x="133989" y="48742"/>
                </a:lnTo>
                <a:lnTo>
                  <a:pt x="136904" y="43359"/>
                </a:lnTo>
                <a:lnTo>
                  <a:pt x="138793" y="40812"/>
                </a:lnTo>
                <a:lnTo>
                  <a:pt x="140891" y="35866"/>
                </a:lnTo>
                <a:lnTo>
                  <a:pt x="141824" y="31022"/>
                </a:lnTo>
                <a:lnTo>
                  <a:pt x="142348" y="24626"/>
                </a:lnTo>
                <a:lnTo>
                  <a:pt x="142472" y="22851"/>
                </a:lnTo>
                <a:lnTo>
                  <a:pt x="140410" y="19946"/>
                </a:lnTo>
                <a:lnTo>
                  <a:pt x="136848" y="16009"/>
                </a:lnTo>
                <a:lnTo>
                  <a:pt x="132619" y="11613"/>
                </a:lnTo>
                <a:lnTo>
                  <a:pt x="130378" y="10123"/>
                </a:lnTo>
                <a:lnTo>
                  <a:pt x="125774" y="8468"/>
                </a:lnTo>
                <a:lnTo>
                  <a:pt x="121083" y="7733"/>
                </a:lnTo>
                <a:lnTo>
                  <a:pt x="118720" y="7536"/>
                </a:lnTo>
                <a:lnTo>
                  <a:pt x="115558" y="7406"/>
                </a:lnTo>
                <a:lnTo>
                  <a:pt x="107811" y="7260"/>
                </a:lnTo>
                <a:lnTo>
                  <a:pt x="105109" y="6428"/>
                </a:lnTo>
                <a:lnTo>
                  <a:pt x="103309" y="5079"/>
                </a:lnTo>
                <a:lnTo>
                  <a:pt x="102108" y="3386"/>
                </a:lnTo>
                <a:lnTo>
                  <a:pt x="100514" y="2257"/>
                </a:lnTo>
                <a:lnTo>
                  <a:pt x="98659" y="1505"/>
                </a:lnTo>
                <a:lnTo>
                  <a:pt x="92564" y="0"/>
                </a:lnTo>
              </a:path>
            </a:pathLst>
          </a:custGeom>
          <a:ln w="30480" cap="flat" cmpd="sng" algn="ctr">
            <a:solidFill>
              <a:srgbClr xmlns:mc="http://schemas.openxmlformats.org/markup-compatibility/2006" xmlns:a14="http://schemas.microsoft.com/office/drawing/2010/main" val="0000FF" mc:Ignorable="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586" name="Group 22585"/>
          <p:cNvGrpSpPr/>
          <p:nvPr/>
        </p:nvGrpSpPr>
        <p:grpSpPr>
          <a:xfrm>
            <a:off x="7700962" y="1921970"/>
            <a:ext cx="549971" cy="249632"/>
            <a:chOff x="7700962" y="1921970"/>
            <a:chExt cx="549971" cy="249632"/>
          </a:xfrm>
        </p:grpSpPr>
        <p:sp>
          <p:nvSpPr>
            <p:cNvPr id="22584" name="SMARTPenAnnotation88"/>
            <p:cNvSpPr/>
            <p:nvPr/>
          </p:nvSpPr>
          <p:spPr>
            <a:xfrm>
              <a:off x="7700962" y="2028825"/>
              <a:ext cx="185739" cy="121436"/>
            </a:xfrm>
            <a:custGeom>
              <a:avLst/>
              <a:gdLst/>
              <a:ahLst/>
              <a:cxnLst/>
              <a:rect l="0" t="0" r="0" b="0"/>
              <a:pathLst>
                <a:path w="185739" h="121436">
                  <a:moveTo>
                    <a:pt x="0" y="0"/>
                  </a:moveTo>
                  <a:lnTo>
                    <a:pt x="6850" y="0"/>
                  </a:lnTo>
                  <a:lnTo>
                    <a:pt x="7057" y="3792"/>
                  </a:lnTo>
                  <a:lnTo>
                    <a:pt x="7117" y="6150"/>
                  </a:lnTo>
                  <a:lnTo>
                    <a:pt x="9249" y="8819"/>
                  </a:lnTo>
                  <a:lnTo>
                    <a:pt x="13292" y="13207"/>
                  </a:lnTo>
                  <a:lnTo>
                    <a:pt x="13846" y="15924"/>
                  </a:lnTo>
                  <a:lnTo>
                    <a:pt x="13993" y="17759"/>
                  </a:lnTo>
                  <a:lnTo>
                    <a:pt x="14885" y="19777"/>
                  </a:lnTo>
                  <a:lnTo>
                    <a:pt x="16273" y="21916"/>
                  </a:lnTo>
                  <a:lnTo>
                    <a:pt x="17993" y="24135"/>
                  </a:lnTo>
                  <a:lnTo>
                    <a:pt x="19933" y="26409"/>
                  </a:lnTo>
                  <a:lnTo>
                    <a:pt x="22020" y="28718"/>
                  </a:lnTo>
                  <a:lnTo>
                    <a:pt x="26455" y="33401"/>
                  </a:lnTo>
                  <a:lnTo>
                    <a:pt x="45255" y="52390"/>
                  </a:lnTo>
                  <a:lnTo>
                    <a:pt x="47632" y="55564"/>
                  </a:lnTo>
                  <a:lnTo>
                    <a:pt x="50011" y="59267"/>
                  </a:lnTo>
                  <a:lnTo>
                    <a:pt x="52391" y="63324"/>
                  </a:lnTo>
                  <a:lnTo>
                    <a:pt x="53977" y="66822"/>
                  </a:lnTo>
                  <a:lnTo>
                    <a:pt x="55035" y="69948"/>
                  </a:lnTo>
                  <a:lnTo>
                    <a:pt x="55740" y="72825"/>
                  </a:lnTo>
                  <a:lnTo>
                    <a:pt x="57003" y="75538"/>
                  </a:lnTo>
                  <a:lnTo>
                    <a:pt x="58641" y="78139"/>
                  </a:lnTo>
                  <a:lnTo>
                    <a:pt x="60525" y="80668"/>
                  </a:lnTo>
                  <a:lnTo>
                    <a:pt x="62575" y="83147"/>
                  </a:lnTo>
                  <a:lnTo>
                    <a:pt x="64735" y="85594"/>
                  </a:lnTo>
                  <a:lnTo>
                    <a:pt x="66970" y="88019"/>
                  </a:lnTo>
                  <a:lnTo>
                    <a:pt x="68459" y="90429"/>
                  </a:lnTo>
                  <a:lnTo>
                    <a:pt x="69452" y="92829"/>
                  </a:lnTo>
                  <a:lnTo>
                    <a:pt x="70114" y="95224"/>
                  </a:lnTo>
                  <a:lnTo>
                    <a:pt x="71348" y="97614"/>
                  </a:lnTo>
                  <a:lnTo>
                    <a:pt x="72966" y="100000"/>
                  </a:lnTo>
                  <a:lnTo>
                    <a:pt x="74837" y="102386"/>
                  </a:lnTo>
                  <a:lnTo>
                    <a:pt x="76085" y="104769"/>
                  </a:lnTo>
                  <a:lnTo>
                    <a:pt x="76918" y="107152"/>
                  </a:lnTo>
                  <a:lnTo>
                    <a:pt x="77472" y="109535"/>
                  </a:lnTo>
                  <a:lnTo>
                    <a:pt x="78636" y="111123"/>
                  </a:lnTo>
                  <a:lnTo>
                    <a:pt x="80205" y="112182"/>
                  </a:lnTo>
                  <a:lnTo>
                    <a:pt x="82045" y="112888"/>
                  </a:lnTo>
                  <a:lnTo>
                    <a:pt x="83272" y="114152"/>
                  </a:lnTo>
                  <a:lnTo>
                    <a:pt x="84090" y="115789"/>
                  </a:lnTo>
                  <a:lnTo>
                    <a:pt x="85706" y="121378"/>
                  </a:lnTo>
                  <a:lnTo>
                    <a:pt x="85723" y="121435"/>
                  </a:lnTo>
                  <a:lnTo>
                    <a:pt x="81931" y="117648"/>
                  </a:lnTo>
                  <a:lnTo>
                    <a:pt x="80021" y="116532"/>
                  </a:lnTo>
                  <a:lnTo>
                    <a:pt x="74333" y="114961"/>
                  </a:lnTo>
                  <a:lnTo>
                    <a:pt x="72724" y="114594"/>
                  </a:lnTo>
                  <a:lnTo>
                    <a:pt x="69893" y="112314"/>
                  </a:lnTo>
                  <a:lnTo>
                    <a:pt x="68026" y="110594"/>
                  </a:lnTo>
                  <a:lnTo>
                    <a:pt x="66783" y="108654"/>
                  </a:lnTo>
                  <a:lnTo>
                    <a:pt x="65953" y="106567"/>
                  </a:lnTo>
                  <a:lnTo>
                    <a:pt x="65399" y="104382"/>
                  </a:lnTo>
                  <a:lnTo>
                    <a:pt x="64237" y="101338"/>
                  </a:lnTo>
                  <a:lnTo>
                    <a:pt x="62668" y="97721"/>
                  </a:lnTo>
                  <a:lnTo>
                    <a:pt x="60829" y="93722"/>
                  </a:lnTo>
                  <a:lnTo>
                    <a:pt x="58809" y="90263"/>
                  </a:lnTo>
                  <a:lnTo>
                    <a:pt x="56669" y="87162"/>
                  </a:lnTo>
                  <a:lnTo>
                    <a:pt x="54448" y="84302"/>
                  </a:lnTo>
                  <a:lnTo>
                    <a:pt x="52967" y="81601"/>
                  </a:lnTo>
                  <a:lnTo>
                    <a:pt x="51981" y="79007"/>
                  </a:lnTo>
                  <a:lnTo>
                    <a:pt x="51322" y="76484"/>
                  </a:lnTo>
                  <a:lnTo>
                    <a:pt x="50884" y="73214"/>
                  </a:lnTo>
                  <a:lnTo>
                    <a:pt x="50591" y="69447"/>
                  </a:lnTo>
                  <a:lnTo>
                    <a:pt x="50266" y="61821"/>
                  </a:lnTo>
                  <a:lnTo>
                    <a:pt x="50084" y="53065"/>
                  </a:lnTo>
                  <a:lnTo>
                    <a:pt x="50040" y="47926"/>
                  </a:lnTo>
                  <a:lnTo>
                    <a:pt x="50822" y="45444"/>
                  </a:lnTo>
                  <a:lnTo>
                    <a:pt x="52139" y="42996"/>
                  </a:lnTo>
                  <a:lnTo>
                    <a:pt x="53808" y="40570"/>
                  </a:lnTo>
                  <a:lnTo>
                    <a:pt x="55716" y="38159"/>
                  </a:lnTo>
                  <a:lnTo>
                    <a:pt x="57781" y="35758"/>
                  </a:lnTo>
                  <a:lnTo>
                    <a:pt x="59953" y="33364"/>
                  </a:lnTo>
                  <a:lnTo>
                    <a:pt x="62988" y="30974"/>
                  </a:lnTo>
                  <a:lnTo>
                    <a:pt x="66597" y="28586"/>
                  </a:lnTo>
                  <a:lnTo>
                    <a:pt x="70593" y="26201"/>
                  </a:lnTo>
                  <a:lnTo>
                    <a:pt x="74049" y="23817"/>
                  </a:lnTo>
                  <a:lnTo>
                    <a:pt x="77147" y="21434"/>
                  </a:lnTo>
                  <a:lnTo>
                    <a:pt x="80006" y="19052"/>
                  </a:lnTo>
                  <a:lnTo>
                    <a:pt x="83500" y="17464"/>
                  </a:lnTo>
                  <a:lnTo>
                    <a:pt x="87416" y="16405"/>
                  </a:lnTo>
                  <a:lnTo>
                    <a:pt x="91615" y="15699"/>
                  </a:lnTo>
                  <a:lnTo>
                    <a:pt x="96796" y="15228"/>
                  </a:lnTo>
                  <a:lnTo>
                    <a:pt x="102630" y="14914"/>
                  </a:lnTo>
                  <a:lnTo>
                    <a:pt x="117986" y="14473"/>
                  </a:lnTo>
                  <a:lnTo>
                    <a:pt x="134078" y="14324"/>
                  </a:lnTo>
                  <a:lnTo>
                    <a:pt x="144061" y="14298"/>
                  </a:lnTo>
                  <a:lnTo>
                    <a:pt x="147634" y="15088"/>
                  </a:lnTo>
                  <a:lnTo>
                    <a:pt x="151604" y="16408"/>
                  </a:lnTo>
                  <a:lnTo>
                    <a:pt x="155838" y="18083"/>
                  </a:lnTo>
                  <a:lnTo>
                    <a:pt x="159454" y="19992"/>
                  </a:lnTo>
                  <a:lnTo>
                    <a:pt x="162659" y="22059"/>
                  </a:lnTo>
                  <a:lnTo>
                    <a:pt x="165589" y="24231"/>
                  </a:lnTo>
                  <a:lnTo>
                    <a:pt x="168337" y="26473"/>
                  </a:lnTo>
                  <a:lnTo>
                    <a:pt x="170962" y="28761"/>
                  </a:lnTo>
                  <a:lnTo>
                    <a:pt x="173506" y="31080"/>
                  </a:lnTo>
                  <a:lnTo>
                    <a:pt x="175202" y="33420"/>
                  </a:lnTo>
                  <a:lnTo>
                    <a:pt x="176333" y="35773"/>
                  </a:lnTo>
                  <a:lnTo>
                    <a:pt x="177086" y="38136"/>
                  </a:lnTo>
                  <a:lnTo>
                    <a:pt x="178383" y="40505"/>
                  </a:lnTo>
                  <a:lnTo>
                    <a:pt x="180040" y="42878"/>
                  </a:lnTo>
                  <a:lnTo>
                    <a:pt x="185738" y="5000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85" name="SMARTPenAnnotation89"/>
            <p:cNvSpPr/>
            <p:nvPr/>
          </p:nvSpPr>
          <p:spPr>
            <a:xfrm>
              <a:off x="8059261" y="1921970"/>
              <a:ext cx="191672" cy="249632"/>
            </a:xfrm>
            <a:custGeom>
              <a:avLst/>
              <a:gdLst/>
              <a:ahLst/>
              <a:cxnLst/>
              <a:rect l="0" t="0" r="0" b="0"/>
              <a:pathLst>
                <a:path w="191672" h="249632">
                  <a:moveTo>
                    <a:pt x="163195" y="13986"/>
                  </a:moveTo>
                  <a:lnTo>
                    <a:pt x="156346" y="7136"/>
                  </a:lnTo>
                  <a:lnTo>
                    <a:pt x="151949" y="4856"/>
                  </a:lnTo>
                  <a:lnTo>
                    <a:pt x="148554" y="3137"/>
                  </a:lnTo>
                  <a:lnTo>
                    <a:pt x="142665" y="1226"/>
                  </a:lnTo>
                  <a:lnTo>
                    <a:pt x="137402" y="378"/>
                  </a:lnTo>
                  <a:lnTo>
                    <a:pt x="132417" y="0"/>
                  </a:lnTo>
                  <a:lnTo>
                    <a:pt x="129183" y="693"/>
                  </a:lnTo>
                  <a:lnTo>
                    <a:pt x="125439" y="1949"/>
                  </a:lnTo>
                  <a:lnTo>
                    <a:pt x="121355" y="3580"/>
                  </a:lnTo>
                  <a:lnTo>
                    <a:pt x="117046" y="4667"/>
                  </a:lnTo>
                  <a:lnTo>
                    <a:pt x="112585" y="5392"/>
                  </a:lnTo>
                  <a:lnTo>
                    <a:pt x="108024" y="5876"/>
                  </a:lnTo>
                  <a:lnTo>
                    <a:pt x="103395" y="6198"/>
                  </a:lnTo>
                  <a:lnTo>
                    <a:pt x="98722" y="6413"/>
                  </a:lnTo>
                  <a:lnTo>
                    <a:pt x="94019" y="6556"/>
                  </a:lnTo>
                  <a:lnTo>
                    <a:pt x="89296" y="7445"/>
                  </a:lnTo>
                  <a:lnTo>
                    <a:pt x="84560" y="8831"/>
                  </a:lnTo>
                  <a:lnTo>
                    <a:pt x="79815" y="10550"/>
                  </a:lnTo>
                  <a:lnTo>
                    <a:pt x="75065" y="11695"/>
                  </a:lnTo>
                  <a:lnTo>
                    <a:pt x="70310" y="12459"/>
                  </a:lnTo>
                  <a:lnTo>
                    <a:pt x="65553" y="12968"/>
                  </a:lnTo>
                  <a:lnTo>
                    <a:pt x="60795" y="14101"/>
                  </a:lnTo>
                  <a:lnTo>
                    <a:pt x="56034" y="15650"/>
                  </a:lnTo>
                  <a:lnTo>
                    <a:pt x="51273" y="17477"/>
                  </a:lnTo>
                  <a:lnTo>
                    <a:pt x="47305" y="18694"/>
                  </a:lnTo>
                  <a:lnTo>
                    <a:pt x="43866" y="19506"/>
                  </a:lnTo>
                  <a:lnTo>
                    <a:pt x="40781" y="20047"/>
                  </a:lnTo>
                  <a:lnTo>
                    <a:pt x="37135" y="21202"/>
                  </a:lnTo>
                  <a:lnTo>
                    <a:pt x="33117" y="22765"/>
                  </a:lnTo>
                  <a:lnTo>
                    <a:pt x="28852" y="24601"/>
                  </a:lnTo>
                  <a:lnTo>
                    <a:pt x="26008" y="26619"/>
                  </a:lnTo>
                  <a:lnTo>
                    <a:pt x="24112" y="28758"/>
                  </a:lnTo>
                  <a:lnTo>
                    <a:pt x="22848" y="30978"/>
                  </a:lnTo>
                  <a:lnTo>
                    <a:pt x="21211" y="32457"/>
                  </a:lnTo>
                  <a:lnTo>
                    <a:pt x="19327" y="33444"/>
                  </a:lnTo>
                  <a:lnTo>
                    <a:pt x="17277" y="34102"/>
                  </a:lnTo>
                  <a:lnTo>
                    <a:pt x="12882" y="36949"/>
                  </a:lnTo>
                  <a:lnTo>
                    <a:pt x="10599" y="38820"/>
                  </a:lnTo>
                  <a:lnTo>
                    <a:pt x="9076" y="40860"/>
                  </a:lnTo>
                  <a:lnTo>
                    <a:pt x="7385" y="45245"/>
                  </a:lnTo>
                  <a:lnTo>
                    <a:pt x="6141" y="46731"/>
                  </a:lnTo>
                  <a:lnTo>
                    <a:pt x="4517" y="47722"/>
                  </a:lnTo>
                  <a:lnTo>
                    <a:pt x="2641" y="48383"/>
                  </a:lnTo>
                  <a:lnTo>
                    <a:pt x="1391" y="49617"/>
                  </a:lnTo>
                  <a:lnTo>
                    <a:pt x="556" y="51234"/>
                  </a:lnTo>
                  <a:lnTo>
                    <a:pt x="0" y="53105"/>
                  </a:lnTo>
                  <a:lnTo>
                    <a:pt x="423" y="55147"/>
                  </a:lnTo>
                  <a:lnTo>
                    <a:pt x="5137" y="62670"/>
                  </a:lnTo>
                  <a:lnTo>
                    <a:pt x="9560" y="67393"/>
                  </a:lnTo>
                  <a:lnTo>
                    <a:pt x="15897" y="73819"/>
                  </a:lnTo>
                  <a:lnTo>
                    <a:pt x="18959" y="76100"/>
                  </a:lnTo>
                  <a:lnTo>
                    <a:pt x="22587" y="78414"/>
                  </a:lnTo>
                  <a:lnTo>
                    <a:pt x="26594" y="80750"/>
                  </a:lnTo>
                  <a:lnTo>
                    <a:pt x="30059" y="82308"/>
                  </a:lnTo>
                  <a:lnTo>
                    <a:pt x="36025" y="84039"/>
                  </a:lnTo>
                  <a:lnTo>
                    <a:pt x="39521" y="85294"/>
                  </a:lnTo>
                  <a:lnTo>
                    <a:pt x="43439" y="86925"/>
                  </a:lnTo>
                  <a:lnTo>
                    <a:pt x="47639" y="88805"/>
                  </a:lnTo>
                  <a:lnTo>
                    <a:pt x="51233" y="90853"/>
                  </a:lnTo>
                  <a:lnTo>
                    <a:pt x="54422" y="93012"/>
                  </a:lnTo>
                  <a:lnTo>
                    <a:pt x="57342" y="95245"/>
                  </a:lnTo>
                  <a:lnTo>
                    <a:pt x="60877" y="97527"/>
                  </a:lnTo>
                  <a:lnTo>
                    <a:pt x="64820" y="99843"/>
                  </a:lnTo>
                  <a:lnTo>
                    <a:pt x="69037" y="102180"/>
                  </a:lnTo>
                  <a:lnTo>
                    <a:pt x="73436" y="103738"/>
                  </a:lnTo>
                  <a:lnTo>
                    <a:pt x="77956" y="104777"/>
                  </a:lnTo>
                  <a:lnTo>
                    <a:pt x="82555" y="105470"/>
                  </a:lnTo>
                  <a:lnTo>
                    <a:pt x="87210" y="106725"/>
                  </a:lnTo>
                  <a:lnTo>
                    <a:pt x="91901" y="108356"/>
                  </a:lnTo>
                  <a:lnTo>
                    <a:pt x="96616" y="110236"/>
                  </a:lnTo>
                  <a:lnTo>
                    <a:pt x="101346" y="112284"/>
                  </a:lnTo>
                  <a:lnTo>
                    <a:pt x="110836" y="116676"/>
                  </a:lnTo>
                  <a:lnTo>
                    <a:pt x="114795" y="118958"/>
                  </a:lnTo>
                  <a:lnTo>
                    <a:pt x="118228" y="121274"/>
                  </a:lnTo>
                  <a:lnTo>
                    <a:pt x="121310" y="123611"/>
                  </a:lnTo>
                  <a:lnTo>
                    <a:pt x="124953" y="126757"/>
                  </a:lnTo>
                  <a:lnTo>
                    <a:pt x="128970" y="130441"/>
                  </a:lnTo>
                  <a:lnTo>
                    <a:pt x="140089" y="141095"/>
                  </a:lnTo>
                  <a:lnTo>
                    <a:pt x="143029" y="143969"/>
                  </a:lnTo>
                  <a:lnTo>
                    <a:pt x="146576" y="146679"/>
                  </a:lnTo>
                  <a:lnTo>
                    <a:pt x="150528" y="149279"/>
                  </a:lnTo>
                  <a:lnTo>
                    <a:pt x="154751" y="151806"/>
                  </a:lnTo>
                  <a:lnTo>
                    <a:pt x="158359" y="154285"/>
                  </a:lnTo>
                  <a:lnTo>
                    <a:pt x="161559" y="156731"/>
                  </a:lnTo>
                  <a:lnTo>
                    <a:pt x="167229" y="161566"/>
                  </a:lnTo>
                  <a:lnTo>
                    <a:pt x="172397" y="166360"/>
                  </a:lnTo>
                  <a:lnTo>
                    <a:pt x="174092" y="168750"/>
                  </a:lnTo>
                  <a:lnTo>
                    <a:pt x="175975" y="173522"/>
                  </a:lnTo>
                  <a:lnTo>
                    <a:pt x="177036" y="180671"/>
                  </a:lnTo>
                  <a:lnTo>
                    <a:pt x="177978" y="183053"/>
                  </a:lnTo>
                  <a:lnTo>
                    <a:pt x="181142" y="187816"/>
                  </a:lnTo>
                  <a:lnTo>
                    <a:pt x="181510" y="190992"/>
                  </a:lnTo>
                  <a:lnTo>
                    <a:pt x="179801" y="198753"/>
                  </a:lnTo>
                  <a:lnTo>
                    <a:pt x="178513" y="205377"/>
                  </a:lnTo>
                  <a:lnTo>
                    <a:pt x="178169" y="208255"/>
                  </a:lnTo>
                  <a:lnTo>
                    <a:pt x="177147" y="210968"/>
                  </a:lnTo>
                  <a:lnTo>
                    <a:pt x="172709" y="218577"/>
                  </a:lnTo>
                  <a:lnTo>
                    <a:pt x="171392" y="223449"/>
                  </a:lnTo>
                  <a:lnTo>
                    <a:pt x="169453" y="225859"/>
                  </a:lnTo>
                  <a:lnTo>
                    <a:pt x="166573" y="228259"/>
                  </a:lnTo>
                  <a:lnTo>
                    <a:pt x="163067" y="230654"/>
                  </a:lnTo>
                  <a:lnTo>
                    <a:pt x="159934" y="233044"/>
                  </a:lnTo>
                  <a:lnTo>
                    <a:pt x="154337" y="237816"/>
                  </a:lnTo>
                  <a:lnTo>
                    <a:pt x="151733" y="239406"/>
                  </a:lnTo>
                  <a:lnTo>
                    <a:pt x="146724" y="241172"/>
                  </a:lnTo>
                  <a:lnTo>
                    <a:pt x="143483" y="242437"/>
                  </a:lnTo>
                  <a:lnTo>
                    <a:pt x="139735" y="244074"/>
                  </a:lnTo>
                  <a:lnTo>
                    <a:pt x="135649" y="245959"/>
                  </a:lnTo>
                  <a:lnTo>
                    <a:pt x="131338" y="247216"/>
                  </a:lnTo>
                  <a:lnTo>
                    <a:pt x="126875" y="248054"/>
                  </a:lnTo>
                  <a:lnTo>
                    <a:pt x="122313" y="248613"/>
                  </a:lnTo>
                  <a:lnTo>
                    <a:pt x="118477" y="248985"/>
                  </a:lnTo>
                  <a:lnTo>
                    <a:pt x="115127" y="249233"/>
                  </a:lnTo>
                  <a:lnTo>
                    <a:pt x="112099" y="249399"/>
                  </a:lnTo>
                  <a:lnTo>
                    <a:pt x="104503" y="249582"/>
                  </a:lnTo>
                  <a:lnTo>
                    <a:pt x="100254" y="249631"/>
                  </a:lnTo>
                  <a:lnTo>
                    <a:pt x="96627" y="248870"/>
                  </a:lnTo>
                  <a:lnTo>
                    <a:pt x="93417" y="247569"/>
                  </a:lnTo>
                  <a:lnTo>
                    <a:pt x="87733" y="244801"/>
                  </a:lnTo>
                  <a:lnTo>
                    <a:pt x="82560" y="243570"/>
                  </a:lnTo>
                  <a:lnTo>
                    <a:pt x="77615" y="240907"/>
                  </a:lnTo>
                  <a:lnTo>
                    <a:pt x="72772" y="237077"/>
                  </a:lnTo>
                  <a:lnTo>
                    <a:pt x="67974" y="232729"/>
                  </a:lnTo>
                  <a:lnTo>
                    <a:pt x="63195" y="228151"/>
                  </a:lnTo>
                  <a:lnTo>
                    <a:pt x="53660" y="218744"/>
                  </a:lnTo>
                  <a:lnTo>
                    <a:pt x="52071" y="216373"/>
                  </a:lnTo>
                  <a:lnTo>
                    <a:pt x="50306" y="211621"/>
                  </a:lnTo>
                  <a:lnTo>
                    <a:pt x="49523" y="204746"/>
                  </a:lnTo>
                  <a:lnTo>
                    <a:pt x="49313" y="200691"/>
                  </a:lnTo>
                  <a:lnTo>
                    <a:pt x="48380" y="197194"/>
                  </a:lnTo>
                  <a:lnTo>
                    <a:pt x="45226" y="191191"/>
                  </a:lnTo>
                  <a:lnTo>
                    <a:pt x="43295" y="185877"/>
                  </a:lnTo>
                  <a:lnTo>
                    <a:pt x="42781" y="183348"/>
                  </a:lnTo>
                  <a:lnTo>
                    <a:pt x="44325" y="176306"/>
                  </a:lnTo>
                  <a:lnTo>
                    <a:pt x="46864" y="168678"/>
                  </a:lnTo>
                  <a:lnTo>
                    <a:pt x="47992" y="162642"/>
                  </a:lnTo>
                  <a:lnTo>
                    <a:pt x="52727" y="155197"/>
                  </a:lnTo>
                  <a:lnTo>
                    <a:pt x="56212" y="150989"/>
                  </a:lnTo>
                  <a:lnTo>
                    <a:pt x="60124" y="147390"/>
                  </a:lnTo>
                  <a:lnTo>
                    <a:pt x="64318" y="144197"/>
                  </a:lnTo>
                  <a:lnTo>
                    <a:pt x="68702" y="141274"/>
                  </a:lnTo>
                  <a:lnTo>
                    <a:pt x="72418" y="137739"/>
                  </a:lnTo>
                  <a:lnTo>
                    <a:pt x="75690" y="133794"/>
                  </a:lnTo>
                  <a:lnTo>
                    <a:pt x="78664" y="129577"/>
                  </a:lnTo>
                  <a:lnTo>
                    <a:pt x="82235" y="125971"/>
                  </a:lnTo>
                  <a:lnTo>
                    <a:pt x="86203" y="122774"/>
                  </a:lnTo>
                  <a:lnTo>
                    <a:pt x="90435" y="119849"/>
                  </a:lnTo>
                  <a:lnTo>
                    <a:pt x="94845" y="117105"/>
                  </a:lnTo>
                  <a:lnTo>
                    <a:pt x="99372" y="114482"/>
                  </a:lnTo>
                  <a:lnTo>
                    <a:pt x="103977" y="111939"/>
                  </a:lnTo>
                  <a:lnTo>
                    <a:pt x="108635" y="108657"/>
                  </a:lnTo>
                  <a:lnTo>
                    <a:pt x="113328" y="104881"/>
                  </a:lnTo>
                  <a:lnTo>
                    <a:pt x="118044" y="100776"/>
                  </a:lnTo>
                  <a:lnTo>
                    <a:pt x="122776" y="97246"/>
                  </a:lnTo>
                  <a:lnTo>
                    <a:pt x="127518" y="94099"/>
                  </a:lnTo>
                  <a:lnTo>
                    <a:pt x="132266" y="91207"/>
                  </a:lnTo>
                  <a:lnTo>
                    <a:pt x="136225" y="88485"/>
                  </a:lnTo>
                  <a:lnTo>
                    <a:pt x="139659" y="85877"/>
                  </a:lnTo>
                  <a:lnTo>
                    <a:pt x="145591" y="80862"/>
                  </a:lnTo>
                  <a:lnTo>
                    <a:pt x="150873" y="75988"/>
                  </a:lnTo>
                  <a:lnTo>
                    <a:pt x="154187" y="73577"/>
                  </a:lnTo>
                  <a:lnTo>
                    <a:pt x="157983" y="71176"/>
                  </a:lnTo>
                  <a:lnTo>
                    <a:pt x="162102" y="68781"/>
                  </a:lnTo>
                  <a:lnTo>
                    <a:pt x="165641" y="66391"/>
                  </a:lnTo>
                  <a:lnTo>
                    <a:pt x="168794" y="64004"/>
                  </a:lnTo>
                  <a:lnTo>
                    <a:pt x="174414" y="59235"/>
                  </a:lnTo>
                  <a:lnTo>
                    <a:pt x="179559" y="54469"/>
                  </a:lnTo>
                  <a:lnTo>
                    <a:pt x="181248" y="52087"/>
                  </a:lnTo>
                  <a:lnTo>
                    <a:pt x="184419" y="44943"/>
                  </a:lnTo>
                  <a:lnTo>
                    <a:pt x="189239" y="37799"/>
                  </a:lnTo>
                  <a:lnTo>
                    <a:pt x="190645" y="33036"/>
                  </a:lnTo>
                  <a:lnTo>
                    <a:pt x="191436" y="25892"/>
                  </a:lnTo>
                  <a:lnTo>
                    <a:pt x="191671" y="18748"/>
                  </a:lnTo>
                  <a:lnTo>
                    <a:pt x="190910" y="16367"/>
                  </a:lnTo>
                  <a:lnTo>
                    <a:pt x="187948" y="11605"/>
                  </a:lnTo>
                  <a:lnTo>
                    <a:pt x="186048" y="10017"/>
                  </a:lnTo>
                  <a:lnTo>
                    <a:pt x="183986" y="8959"/>
                  </a:lnTo>
                  <a:lnTo>
                    <a:pt x="178785" y="6989"/>
                  </a:lnTo>
                  <a:lnTo>
                    <a:pt x="175175" y="5353"/>
                  </a:lnTo>
                  <a:lnTo>
                    <a:pt x="171183" y="3468"/>
                  </a:lnTo>
                  <a:lnTo>
                    <a:pt x="166139" y="3005"/>
                  </a:lnTo>
                  <a:lnTo>
                    <a:pt x="160395" y="3490"/>
                  </a:lnTo>
                  <a:lnTo>
                    <a:pt x="154184" y="4608"/>
                  </a:lnTo>
                  <a:lnTo>
                    <a:pt x="147663" y="5352"/>
                  </a:lnTo>
                  <a:lnTo>
                    <a:pt x="140934" y="5849"/>
                  </a:lnTo>
                  <a:lnTo>
                    <a:pt x="134067" y="6180"/>
                  </a:lnTo>
                  <a:lnTo>
                    <a:pt x="127902" y="7194"/>
                  </a:lnTo>
                  <a:lnTo>
                    <a:pt x="122203" y="8664"/>
                  </a:lnTo>
                  <a:lnTo>
                    <a:pt x="116817" y="10438"/>
                  </a:lnTo>
                  <a:lnTo>
                    <a:pt x="112433" y="11621"/>
                  </a:lnTo>
                  <a:lnTo>
                    <a:pt x="108716" y="12409"/>
                  </a:lnTo>
                  <a:lnTo>
                    <a:pt x="98901" y="13986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0000FF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8978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4.4: The Fundamental Theorem of Algebra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784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9" y="228865"/>
            <a:ext cx="5681265" cy="12316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Complex numbers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Imaginary numbers: i = </a:t>
            </a:r>
            <a:r>
              <a:rPr lang="en-US">
                <a:cs typeface="Arial" charset="0"/>
              </a:rPr>
              <a:t>√(-1), i</a:t>
            </a:r>
            <a:r>
              <a:rPr lang="en-US" baseline="30000">
                <a:cs typeface="Arial" charset="0"/>
              </a:rPr>
              <a:t>2</a:t>
            </a:r>
            <a:r>
              <a:rPr lang="en-US">
                <a:cs typeface="Arial" charset="0"/>
              </a:rPr>
              <a:t> = -1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Complex numbers: all real number and all imaginary numbers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>
                <a:cs typeface="Arial" charset="0"/>
              </a:rPr>
              <a:t>Add and subtract as if i is a variable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>
                <a:cs typeface="Arial" charset="0"/>
              </a:rPr>
              <a:t>2i-1+3i+2 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>
              <a:cs typeface="Arial" charset="0"/>
            </a:endParaRP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654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9" y="228865"/>
            <a:ext cx="5681265" cy="12316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Multiplying </a:t>
            </a:r>
            <a:r>
              <a:rPr lang="en-US" sz="4000" dirty="0" smtClean="0"/>
              <a:t>numbers</a:t>
            </a:r>
            <a:endParaRPr lang="en-US" sz="40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(4-i)(5+i)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/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367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1" y="228865"/>
            <a:ext cx="7031633" cy="12316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4000" dirty="0"/>
              <a:t>D</a:t>
            </a:r>
            <a:r>
              <a:rPr lang="en-US" sz="4000" dirty="0" smtClean="0"/>
              <a:t>ividing </a:t>
            </a:r>
            <a:r>
              <a:rPr lang="en-US" sz="4000" dirty="0"/>
              <a:t>complex numbers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 smtClean="0"/>
              <a:t>Divide</a:t>
            </a:r>
            <a:r>
              <a:rPr lang="en-US" dirty="0"/>
              <a:t>: eliminate by multiplying the numerator and the denominator by the conjugate of the denominator (change the middle sign of a + bi)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2-i/(3+i)</a:t>
            </a:r>
          </a:p>
        </p:txBody>
      </p:sp>
    </p:spTree>
    <p:extLst>
      <p:ext uri="{BB962C8B-B14F-4D97-AF65-F5344CB8AC3E}">
        <p14:creationId xmlns:p14="http://schemas.microsoft.com/office/powerpoint/2010/main" val="3263450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9" y="228865"/>
            <a:ext cx="5681265" cy="123163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Solving quadratics with imaginary solutions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X</a:t>
            </a:r>
            <a:r>
              <a:rPr lang="en-US" sz="2800" baseline="30000"/>
              <a:t>2</a:t>
            </a:r>
            <a:r>
              <a:rPr lang="en-US" sz="2800"/>
              <a:t>+2x+10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/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x =</a:t>
            </a:r>
            <a:r>
              <a:rPr lang="en-US" sz="2800" u="sng"/>
              <a:t> -2 </a:t>
            </a:r>
            <a:r>
              <a:rPr lang="en-US" sz="2800" u="sng">
                <a:cs typeface="Arial" charset="0"/>
              </a:rPr>
              <a:t>± √(2</a:t>
            </a:r>
            <a:r>
              <a:rPr lang="en-US" sz="2800" u="sng" baseline="30000">
                <a:cs typeface="Arial" charset="0"/>
              </a:rPr>
              <a:t>2</a:t>
            </a:r>
            <a:r>
              <a:rPr lang="en-US" sz="2800" u="sng">
                <a:cs typeface="Arial" charset="0"/>
              </a:rPr>
              <a:t>-4(1)(10)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    2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= </a:t>
            </a:r>
            <a:r>
              <a:rPr lang="en-US" sz="2800" u="sng"/>
              <a:t>-2 </a:t>
            </a:r>
            <a:r>
              <a:rPr lang="en-US" sz="2800" u="sng">
                <a:cs typeface="Arial" charset="0"/>
              </a:rPr>
              <a:t>± √(4-40)</a:t>
            </a:r>
            <a:r>
              <a:rPr lang="en-US" sz="2800">
                <a:cs typeface="Arial" charset="0"/>
              </a:rPr>
              <a:t>		=</a:t>
            </a:r>
            <a:r>
              <a:rPr lang="en-US" sz="2800" u="sng"/>
              <a:t>-2 </a:t>
            </a:r>
            <a:r>
              <a:rPr lang="en-US" sz="2800" u="sng">
                <a:cs typeface="Arial" charset="0"/>
              </a:rPr>
              <a:t>± √-36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    2					 2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/>
              <a:t>= </a:t>
            </a:r>
            <a:r>
              <a:rPr lang="en-US" sz="2800" u="sng"/>
              <a:t>-2 </a:t>
            </a:r>
            <a:r>
              <a:rPr lang="en-US" sz="2800" u="sng">
                <a:cs typeface="Arial" charset="0"/>
              </a:rPr>
              <a:t>± 6i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    2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en-US" sz="2800">
                <a:cs typeface="Arial" charset="0"/>
              </a:rPr>
              <a:t>= -1 ± 3i</a:t>
            </a: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endParaRPr lang="en-US" sz="28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117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9" y="228865"/>
            <a:ext cx="5681265" cy="123163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000"/>
              <a:t>Fundamental Theorem of Algebra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A polynomial function f(x) of degree n</a:t>
            </a:r>
            <a:r>
              <a:rPr lang="en-US" dirty="0">
                <a:cs typeface="Arial" charset="0"/>
              </a:rPr>
              <a:t>≥ 1 has at least one complex (remember– real or imaginary) zero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dirty="0">
                <a:cs typeface="Arial" charset="0"/>
              </a:rPr>
              <a:t>A polynomial of degree n has at most n distinct zeros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9610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9" y="228865"/>
            <a:ext cx="5681265" cy="123163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Conjugate zeros theorem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If a polynomial has only real coefficients and if a+bi is a zero of f(x), then a-bi is also a zero of f(x)</a:t>
            </a:r>
          </a:p>
        </p:txBody>
      </p:sp>
    </p:spTree>
    <p:extLst>
      <p:ext uri="{BB962C8B-B14F-4D97-AF65-F5344CB8AC3E}">
        <p14:creationId xmlns:p14="http://schemas.microsoft.com/office/powerpoint/2010/main" val="2578149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P. 268- 273 #9-18, 67-73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9) 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a. 2 turning points, x-intercept = -3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b. Positive</a:t>
            </a:r>
          </a:p>
          <a:p>
            <a:pPr lvl="1" eaLnBrk="1" hangingPunct="1">
              <a:buFontTx/>
              <a:buNone/>
              <a:defRPr/>
            </a:pPr>
            <a:r>
              <a:rPr lang="en-US" dirty="0" smtClean="0"/>
              <a:t>c. Minimum degree of 3</a:t>
            </a:r>
          </a:p>
          <a:p>
            <a:pPr eaLnBrk="1" hangingPunct="1">
              <a:buFontTx/>
              <a:buNone/>
              <a:defRPr/>
            </a:pPr>
            <a:r>
              <a:rPr lang="en-US" dirty="0" smtClean="0"/>
              <a:t>10)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4 turning points, x-intercepts = -2, -1, 0, 1, 2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Negative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Minimum degree is 5</a:t>
            </a:r>
          </a:p>
          <a:p>
            <a:pPr marL="971550" lvl="1" indent="-514350" eaLnBrk="1" hangingPunct="1">
              <a:buFontTx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1114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31369" y="228865"/>
            <a:ext cx="5681265" cy="123163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Your assignment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Page 288-292</a:t>
            </a:r>
          </a:p>
          <a:p>
            <a:pPr lvl="1">
              <a:buNone/>
            </a:pPr>
            <a:r>
              <a:rPr lang="en-US" dirty="0"/>
              <a:t>15-19</a:t>
            </a:r>
          </a:p>
          <a:p>
            <a:pPr lvl="1">
              <a:buNone/>
            </a:pPr>
            <a:r>
              <a:rPr lang="en-US" dirty="0"/>
              <a:t>31-38</a:t>
            </a:r>
          </a:p>
          <a:p>
            <a:pPr lvl="1">
              <a:buNone/>
            </a:pPr>
            <a:r>
              <a:rPr lang="en-US" dirty="0"/>
              <a:t>47-50</a:t>
            </a:r>
          </a:p>
          <a:p>
            <a:pPr lvl="1">
              <a:buNone/>
            </a:pPr>
            <a:r>
              <a:rPr lang="en-US" dirty="0" smtClean="0"/>
              <a:t>63-65</a:t>
            </a:r>
            <a:endParaRPr lang="en-US" dirty="0"/>
          </a:p>
          <a:p>
            <a:pPr fontAlgn="auto">
              <a:spcAft>
                <a:spcPts val="0"/>
              </a:spcAft>
              <a:defRPr/>
            </a:pPr>
            <a:endParaRPr lang="en-US" dirty="0" smtClean="0"/>
          </a:p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P</a:t>
            </a:r>
            <a:r>
              <a:rPr lang="en-US" dirty="0"/>
              <a:t>. 302-305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	#10-36 even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	#48, 54, 60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	#70-76 even</a:t>
            </a:r>
          </a:p>
          <a:p>
            <a:pPr fontAlgn="auto">
              <a:spcAft>
                <a:spcPts val="0"/>
              </a:spcAft>
              <a:buFontTx/>
              <a:buNone/>
              <a:defRPr/>
            </a:pPr>
            <a:r>
              <a:rPr lang="en-US" dirty="0"/>
              <a:t>	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50093" y="2100352"/>
            <a:ext cx="1085851" cy="578555"/>
            <a:chOff x="750093" y="2100352"/>
            <a:chExt cx="1085851" cy="578555"/>
          </a:xfrm>
        </p:grpSpPr>
        <p:sp>
          <p:nvSpPr>
            <p:cNvPr id="2" name="SMARTPenAnnotation0"/>
            <p:cNvSpPr/>
            <p:nvPr/>
          </p:nvSpPr>
          <p:spPr>
            <a:xfrm>
              <a:off x="878681" y="2100352"/>
              <a:ext cx="800101" cy="264201"/>
            </a:xfrm>
            <a:custGeom>
              <a:avLst/>
              <a:gdLst/>
              <a:ahLst/>
              <a:cxnLst/>
              <a:rect l="0" t="0" r="0" b="0"/>
              <a:pathLst>
                <a:path w="800101" h="264201">
                  <a:moveTo>
                    <a:pt x="0" y="14198"/>
                  </a:moveTo>
                  <a:lnTo>
                    <a:pt x="0" y="3349"/>
                  </a:lnTo>
                  <a:lnTo>
                    <a:pt x="794" y="2202"/>
                  </a:lnTo>
                  <a:lnTo>
                    <a:pt x="2116" y="1438"/>
                  </a:lnTo>
                  <a:lnTo>
                    <a:pt x="6849" y="0"/>
                  </a:lnTo>
                  <a:lnTo>
                    <a:pt x="14402" y="7191"/>
                  </a:lnTo>
                  <a:lnTo>
                    <a:pt x="24141" y="16911"/>
                  </a:lnTo>
                  <a:lnTo>
                    <a:pt x="27206" y="18387"/>
                  </a:lnTo>
                  <a:lnTo>
                    <a:pt x="48072" y="24745"/>
                  </a:lnTo>
                  <a:lnTo>
                    <a:pt x="59465" y="31056"/>
                  </a:lnTo>
                  <a:lnTo>
                    <a:pt x="65837" y="34961"/>
                  </a:lnTo>
                  <a:lnTo>
                    <a:pt x="79267" y="39301"/>
                  </a:lnTo>
                  <a:lnTo>
                    <a:pt x="93967" y="42817"/>
                  </a:lnTo>
                  <a:lnTo>
                    <a:pt x="111084" y="49672"/>
                  </a:lnTo>
                  <a:lnTo>
                    <a:pt x="129275" y="55893"/>
                  </a:lnTo>
                  <a:lnTo>
                    <a:pt x="147149" y="61304"/>
                  </a:lnTo>
                  <a:lnTo>
                    <a:pt x="163031" y="66355"/>
                  </a:lnTo>
                  <a:lnTo>
                    <a:pt x="182260" y="73362"/>
                  </a:lnTo>
                  <a:lnTo>
                    <a:pt x="192944" y="77453"/>
                  </a:lnTo>
                  <a:lnTo>
                    <a:pt x="203242" y="81768"/>
                  </a:lnTo>
                  <a:lnTo>
                    <a:pt x="213282" y="86232"/>
                  </a:lnTo>
                  <a:lnTo>
                    <a:pt x="223150" y="90796"/>
                  </a:lnTo>
                  <a:lnTo>
                    <a:pt x="242582" y="97983"/>
                  </a:lnTo>
                  <a:lnTo>
                    <a:pt x="262595" y="103823"/>
                  </a:lnTo>
                  <a:lnTo>
                    <a:pt x="284719" y="109064"/>
                  </a:lnTo>
                  <a:lnTo>
                    <a:pt x="307781" y="116156"/>
                  </a:lnTo>
                  <a:lnTo>
                    <a:pt x="331260" y="123806"/>
                  </a:lnTo>
                  <a:lnTo>
                    <a:pt x="354925" y="129852"/>
                  </a:lnTo>
                  <a:lnTo>
                    <a:pt x="376555" y="137302"/>
                  </a:lnTo>
                  <a:lnTo>
                    <a:pt x="397545" y="145110"/>
                  </a:lnTo>
                  <a:lnTo>
                    <a:pt x="420103" y="151227"/>
                  </a:lnTo>
                  <a:lnTo>
                    <a:pt x="443358" y="158708"/>
                  </a:lnTo>
                  <a:lnTo>
                    <a:pt x="466923" y="166531"/>
                  </a:lnTo>
                  <a:lnTo>
                    <a:pt x="490625" y="172653"/>
                  </a:lnTo>
                  <a:lnTo>
                    <a:pt x="514389" y="180137"/>
                  </a:lnTo>
                  <a:lnTo>
                    <a:pt x="537386" y="187961"/>
                  </a:lnTo>
                  <a:lnTo>
                    <a:pt x="558190" y="194084"/>
                  </a:lnTo>
                  <a:lnTo>
                    <a:pt x="578020" y="201568"/>
                  </a:lnTo>
                  <a:lnTo>
                    <a:pt x="597416" y="209392"/>
                  </a:lnTo>
                  <a:lnTo>
                    <a:pt x="616620" y="215515"/>
                  </a:lnTo>
                  <a:lnTo>
                    <a:pt x="635739" y="220883"/>
                  </a:lnTo>
                  <a:lnTo>
                    <a:pt x="654819" y="226707"/>
                  </a:lnTo>
                  <a:lnTo>
                    <a:pt x="673883" y="234588"/>
                  </a:lnTo>
                  <a:lnTo>
                    <a:pt x="690822" y="239149"/>
                  </a:lnTo>
                  <a:lnTo>
                    <a:pt x="713746" y="243833"/>
                  </a:lnTo>
                  <a:lnTo>
                    <a:pt x="735620" y="250248"/>
                  </a:lnTo>
                  <a:lnTo>
                    <a:pt x="760887" y="256978"/>
                  </a:lnTo>
                  <a:lnTo>
                    <a:pt x="776803" y="262561"/>
                  </a:lnTo>
                  <a:lnTo>
                    <a:pt x="790329" y="264009"/>
                  </a:lnTo>
                  <a:lnTo>
                    <a:pt x="798656" y="264200"/>
                  </a:lnTo>
                  <a:lnTo>
                    <a:pt x="799137" y="263416"/>
                  </a:lnTo>
                  <a:lnTo>
                    <a:pt x="800100" y="257085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PenAnnotation1"/>
            <p:cNvSpPr/>
            <p:nvPr/>
          </p:nvSpPr>
          <p:spPr>
            <a:xfrm>
              <a:off x="844119" y="2100564"/>
              <a:ext cx="934675" cy="249730"/>
            </a:xfrm>
            <a:custGeom>
              <a:avLst/>
              <a:gdLst/>
              <a:ahLst/>
              <a:cxnLst/>
              <a:rect l="0" t="0" r="0" b="0"/>
              <a:pathLst>
                <a:path w="934675" h="249730">
                  <a:moveTo>
                    <a:pt x="934674" y="13986"/>
                  </a:moveTo>
                  <a:lnTo>
                    <a:pt x="934674" y="10193"/>
                  </a:lnTo>
                  <a:lnTo>
                    <a:pt x="933881" y="9076"/>
                  </a:lnTo>
                  <a:lnTo>
                    <a:pt x="932558" y="8331"/>
                  </a:lnTo>
                  <a:lnTo>
                    <a:pt x="928523" y="7136"/>
                  </a:lnTo>
                  <a:lnTo>
                    <a:pt x="924032" y="3137"/>
                  </a:lnTo>
                  <a:lnTo>
                    <a:pt x="921230" y="1990"/>
                  </a:lnTo>
                  <a:lnTo>
                    <a:pt x="907442" y="151"/>
                  </a:lnTo>
                  <a:lnTo>
                    <a:pt x="904613" y="0"/>
                  </a:lnTo>
                  <a:lnTo>
                    <a:pt x="897237" y="1949"/>
                  </a:lnTo>
                  <a:lnTo>
                    <a:pt x="893047" y="3580"/>
                  </a:lnTo>
                  <a:lnTo>
                    <a:pt x="869213" y="6991"/>
                  </a:lnTo>
                  <a:lnTo>
                    <a:pt x="843692" y="14485"/>
                  </a:lnTo>
                  <a:lnTo>
                    <a:pt x="823844" y="21277"/>
                  </a:lnTo>
                  <a:lnTo>
                    <a:pt x="799971" y="28317"/>
                  </a:lnTo>
                  <a:lnTo>
                    <a:pt x="775700" y="35430"/>
                  </a:lnTo>
                  <a:lnTo>
                    <a:pt x="757656" y="40979"/>
                  </a:lnTo>
                  <a:lnTo>
                    <a:pt x="739054" y="48737"/>
                  </a:lnTo>
                  <a:lnTo>
                    <a:pt x="720203" y="55360"/>
                  </a:lnTo>
                  <a:lnTo>
                    <a:pt x="700447" y="61743"/>
                  </a:lnTo>
                  <a:lnTo>
                    <a:pt x="678438" y="69871"/>
                  </a:lnTo>
                  <a:lnTo>
                    <a:pt x="655427" y="76659"/>
                  </a:lnTo>
                  <a:lnTo>
                    <a:pt x="631177" y="83115"/>
                  </a:lnTo>
                  <a:lnTo>
                    <a:pt x="604524" y="91277"/>
                  </a:lnTo>
                  <a:lnTo>
                    <a:pt x="562744" y="104796"/>
                  </a:lnTo>
                  <a:lnTo>
                    <a:pt x="536538" y="114142"/>
                  </a:lnTo>
                  <a:lnTo>
                    <a:pt x="523994" y="118856"/>
                  </a:lnTo>
                  <a:lnTo>
                    <a:pt x="510075" y="123587"/>
                  </a:lnTo>
                  <a:lnTo>
                    <a:pt x="435299" y="147344"/>
                  </a:lnTo>
                  <a:lnTo>
                    <a:pt x="406342" y="154747"/>
                  </a:lnTo>
                  <a:lnTo>
                    <a:pt x="377597" y="161478"/>
                  </a:lnTo>
                  <a:lnTo>
                    <a:pt x="363265" y="165495"/>
                  </a:lnTo>
                  <a:lnTo>
                    <a:pt x="334639" y="174192"/>
                  </a:lnTo>
                  <a:lnTo>
                    <a:pt x="306042" y="183349"/>
                  </a:lnTo>
                  <a:lnTo>
                    <a:pt x="290955" y="187219"/>
                  </a:lnTo>
                  <a:lnTo>
                    <a:pt x="275341" y="190593"/>
                  </a:lnTo>
                  <a:lnTo>
                    <a:pt x="259375" y="193637"/>
                  </a:lnTo>
                  <a:lnTo>
                    <a:pt x="231052" y="201251"/>
                  </a:lnTo>
                  <a:lnTo>
                    <a:pt x="217942" y="205504"/>
                  </a:lnTo>
                  <a:lnTo>
                    <a:pt x="192793" y="212347"/>
                  </a:lnTo>
                  <a:lnTo>
                    <a:pt x="168387" y="218034"/>
                  </a:lnTo>
                  <a:lnTo>
                    <a:pt x="108443" y="230582"/>
                  </a:lnTo>
                  <a:lnTo>
                    <a:pt x="80265" y="237794"/>
                  </a:lnTo>
                  <a:lnTo>
                    <a:pt x="50204" y="242433"/>
                  </a:lnTo>
                  <a:lnTo>
                    <a:pt x="28156" y="248053"/>
                  </a:lnTo>
                  <a:lnTo>
                    <a:pt x="0" y="249721"/>
                  </a:lnTo>
                  <a:lnTo>
                    <a:pt x="5987" y="24972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PenAnnotation2"/>
            <p:cNvSpPr/>
            <p:nvPr/>
          </p:nvSpPr>
          <p:spPr>
            <a:xfrm>
              <a:off x="800100" y="2378868"/>
              <a:ext cx="1035844" cy="300039"/>
            </a:xfrm>
            <a:custGeom>
              <a:avLst/>
              <a:gdLst/>
              <a:ahLst/>
              <a:cxnLst/>
              <a:rect l="0" t="0" r="0" b="0"/>
              <a:pathLst>
                <a:path w="1035844" h="300039">
                  <a:moveTo>
                    <a:pt x="0" y="0"/>
                  </a:moveTo>
                  <a:lnTo>
                    <a:pt x="6150" y="0"/>
                  </a:lnTo>
                  <a:lnTo>
                    <a:pt x="12650" y="5704"/>
                  </a:lnTo>
                  <a:lnTo>
                    <a:pt x="20064" y="12185"/>
                  </a:lnTo>
                  <a:lnTo>
                    <a:pt x="32756" y="19133"/>
                  </a:lnTo>
                  <a:lnTo>
                    <a:pt x="51245" y="26219"/>
                  </a:lnTo>
                  <a:lnTo>
                    <a:pt x="85888" y="38104"/>
                  </a:lnTo>
                  <a:lnTo>
                    <a:pt x="102201" y="44981"/>
                  </a:lnTo>
                  <a:lnTo>
                    <a:pt x="120035" y="52535"/>
                  </a:lnTo>
                  <a:lnTo>
                    <a:pt x="148719" y="61251"/>
                  </a:lnTo>
                  <a:lnTo>
                    <a:pt x="170607" y="66381"/>
                  </a:lnTo>
                  <a:lnTo>
                    <a:pt x="191448" y="73424"/>
                  </a:lnTo>
                  <a:lnTo>
                    <a:pt x="212088" y="81052"/>
                  </a:lnTo>
                  <a:lnTo>
                    <a:pt x="234490" y="87088"/>
                  </a:lnTo>
                  <a:lnTo>
                    <a:pt x="257676" y="94533"/>
                  </a:lnTo>
                  <a:lnTo>
                    <a:pt x="282797" y="102340"/>
                  </a:lnTo>
                  <a:lnTo>
                    <a:pt x="312483" y="108455"/>
                  </a:lnTo>
                  <a:lnTo>
                    <a:pt x="342081" y="115936"/>
                  </a:lnTo>
                  <a:lnTo>
                    <a:pt x="371111" y="124552"/>
                  </a:lnTo>
                  <a:lnTo>
                    <a:pt x="399888" y="133673"/>
                  </a:lnTo>
                  <a:lnTo>
                    <a:pt x="430669" y="140902"/>
                  </a:lnTo>
                  <a:lnTo>
                    <a:pt x="462077" y="147555"/>
                  </a:lnTo>
                  <a:lnTo>
                    <a:pt x="491911" y="155803"/>
                  </a:lnTo>
                  <a:lnTo>
                    <a:pt x="554779" y="174033"/>
                  </a:lnTo>
                  <a:lnTo>
                    <a:pt x="584706" y="183446"/>
                  </a:lnTo>
                  <a:lnTo>
                    <a:pt x="615998" y="190805"/>
                  </a:lnTo>
                  <a:lnTo>
                    <a:pt x="647633" y="197515"/>
                  </a:lnTo>
                  <a:lnTo>
                    <a:pt x="677568" y="205788"/>
                  </a:lnTo>
                  <a:lnTo>
                    <a:pt x="704631" y="214758"/>
                  </a:lnTo>
                  <a:lnTo>
                    <a:pt x="731475" y="223242"/>
                  </a:lnTo>
                  <a:lnTo>
                    <a:pt x="761927" y="229658"/>
                  </a:lnTo>
                  <a:lnTo>
                    <a:pt x="787632" y="237273"/>
                  </a:lnTo>
                  <a:lnTo>
                    <a:pt x="810433" y="245155"/>
                  </a:lnTo>
                  <a:lnTo>
                    <a:pt x="833796" y="251304"/>
                  </a:lnTo>
                  <a:lnTo>
                    <a:pt x="859526" y="256682"/>
                  </a:lnTo>
                  <a:lnTo>
                    <a:pt x="884455" y="262512"/>
                  </a:lnTo>
                  <a:lnTo>
                    <a:pt x="903472" y="270395"/>
                  </a:lnTo>
                  <a:lnTo>
                    <a:pt x="921978" y="274957"/>
                  </a:lnTo>
                  <a:lnTo>
                    <a:pt x="948131" y="279642"/>
                  </a:lnTo>
                  <a:lnTo>
                    <a:pt x="978301" y="288336"/>
                  </a:lnTo>
                  <a:lnTo>
                    <a:pt x="1001488" y="296903"/>
                  </a:lnTo>
                  <a:lnTo>
                    <a:pt x="1018600" y="299625"/>
                  </a:lnTo>
                  <a:lnTo>
                    <a:pt x="1030358" y="299983"/>
                  </a:lnTo>
                  <a:lnTo>
                    <a:pt x="1029805" y="300002"/>
                  </a:lnTo>
                  <a:lnTo>
                    <a:pt x="1035843" y="300038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PenAnnotation3"/>
            <p:cNvSpPr/>
            <p:nvPr/>
          </p:nvSpPr>
          <p:spPr>
            <a:xfrm>
              <a:off x="750093" y="2436076"/>
              <a:ext cx="1057276" cy="221400"/>
            </a:xfrm>
            <a:custGeom>
              <a:avLst/>
              <a:gdLst/>
              <a:ahLst/>
              <a:cxnLst/>
              <a:rect l="0" t="0" r="0" b="0"/>
              <a:pathLst>
                <a:path w="1057276" h="221400">
                  <a:moveTo>
                    <a:pt x="1057275" y="7086"/>
                  </a:moveTo>
                  <a:lnTo>
                    <a:pt x="1057275" y="3294"/>
                  </a:lnTo>
                  <a:lnTo>
                    <a:pt x="1056482" y="2176"/>
                  </a:lnTo>
                  <a:lnTo>
                    <a:pt x="1055159" y="1432"/>
                  </a:lnTo>
                  <a:lnTo>
                    <a:pt x="1053483" y="935"/>
                  </a:lnTo>
                  <a:lnTo>
                    <a:pt x="1025164" y="0"/>
                  </a:lnTo>
                  <a:lnTo>
                    <a:pt x="1005427" y="753"/>
                  </a:lnTo>
                  <a:lnTo>
                    <a:pt x="979030" y="4857"/>
                  </a:lnTo>
                  <a:lnTo>
                    <a:pt x="947220" y="7219"/>
                  </a:lnTo>
                  <a:lnTo>
                    <a:pt x="916540" y="11800"/>
                  </a:lnTo>
                  <a:lnTo>
                    <a:pt x="894185" y="13150"/>
                  </a:lnTo>
                  <a:lnTo>
                    <a:pt x="868903" y="15866"/>
                  </a:lnTo>
                  <a:lnTo>
                    <a:pt x="841792" y="20513"/>
                  </a:lnTo>
                  <a:lnTo>
                    <a:pt x="827895" y="23975"/>
                  </a:lnTo>
                  <a:lnTo>
                    <a:pt x="813867" y="27870"/>
                  </a:lnTo>
                  <a:lnTo>
                    <a:pt x="785581" y="34315"/>
                  </a:lnTo>
                  <a:lnTo>
                    <a:pt x="756341" y="40619"/>
                  </a:lnTo>
                  <a:lnTo>
                    <a:pt x="724825" y="48713"/>
                  </a:lnTo>
                  <a:lnTo>
                    <a:pt x="553866" y="95212"/>
                  </a:lnTo>
                  <a:lnTo>
                    <a:pt x="496602" y="109486"/>
                  </a:lnTo>
                  <a:lnTo>
                    <a:pt x="263581" y="165836"/>
                  </a:lnTo>
                  <a:lnTo>
                    <a:pt x="231447" y="172362"/>
                  </a:lnTo>
                  <a:lnTo>
                    <a:pt x="215417" y="176008"/>
                  </a:lnTo>
                  <a:lnTo>
                    <a:pt x="167897" y="187929"/>
                  </a:lnTo>
                  <a:lnTo>
                    <a:pt x="140767" y="194088"/>
                  </a:lnTo>
                  <a:lnTo>
                    <a:pt x="81048" y="206964"/>
                  </a:lnTo>
                  <a:lnTo>
                    <a:pt x="48553" y="212815"/>
                  </a:lnTo>
                  <a:lnTo>
                    <a:pt x="18330" y="219719"/>
                  </a:lnTo>
                  <a:lnTo>
                    <a:pt x="0" y="221399"/>
                  </a:lnTo>
                </a:path>
              </a:pathLst>
            </a:custGeom>
            <a:ln w="30480" cap="flat" cmpd="sng" algn="ctr">
              <a:solidFill>
                <a:srgbClr xmlns:mc="http://schemas.openxmlformats.org/markup-compatibility/2006" xmlns:a14="http://schemas.microsoft.com/office/drawing/2010/main" val="FF0000" mc:Ignorable="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4822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11-12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dirty="0" smtClean="0"/>
              <a:t>11)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One turning point, x-intercepts = -1, 2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Positive 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2</a:t>
            </a:r>
          </a:p>
          <a:p>
            <a:pPr marL="571500" indent="-514350" eaLnBrk="1" hangingPunct="1">
              <a:buFontTx/>
              <a:buNone/>
              <a:defRPr/>
            </a:pPr>
            <a:r>
              <a:rPr lang="en-US" dirty="0" smtClean="0"/>
              <a:t>12)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No turning points, x-intercept = ½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Negative</a:t>
            </a:r>
          </a:p>
          <a:p>
            <a:pPr marL="971550" lvl="1" indent="-514350" eaLnBrk="1" hangingPunct="1">
              <a:buFontTx/>
              <a:buAutoNum type="alphaLcPeriod"/>
              <a:defRPr/>
            </a:pPr>
            <a:r>
              <a:rPr lang="en-US" dirty="0" smtClean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12363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13-15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13) (a) d 		(b) (1,0) 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(c) x=1 	(d) (1,0) 	(e) (1,0)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14) (a) c 		(b) (-1, -2), (1,2)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(c) x= -1.8, 0, 1.8	(d) (-1, -2), (1,2) </a:t>
            </a:r>
          </a:p>
          <a:p>
            <a:pPr eaLnBrk="1" hangingPunct="1">
              <a:buFontTx/>
              <a:buNone/>
            </a:pPr>
            <a:r>
              <a:rPr lang="en-US" dirty="0" smtClean="0"/>
              <a:t>(e) none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15) (a) b		(b) (-3, 27), (1,-5)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(c) x=0, 1.9	(d) (-3, 27), (1,-5) 	(e) none</a:t>
            </a:r>
          </a:p>
        </p:txBody>
      </p:sp>
    </p:spTree>
    <p:extLst>
      <p:ext uri="{BB962C8B-B14F-4D97-AF65-F5344CB8AC3E}">
        <p14:creationId xmlns:p14="http://schemas.microsoft.com/office/powerpoint/2010/main" val="4097207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16-18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457200" y="952500"/>
            <a:ext cx="8229600" cy="4152636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16) (a) f		(b) (-2, -16), (0, 0), (2,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-16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(c) x= -2.8, 0, 2.8  (d) (-2, -16), (0, 0), (2,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-16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) (e) (-2, -16), (2, 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-16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17) (a) a		(b) (-2, 16), (0,0), (2, 16)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(c) x= -2.8, 0, 2.8 	(d) (-2, 16), (0,0), (2, 16)</a:t>
            </a:r>
          </a:p>
          <a:p>
            <a:pPr eaLnBrk="1" hangingPunct="1">
              <a:buFontTx/>
              <a:buNone/>
            </a:pPr>
            <a:r>
              <a:rPr lang="en-US" dirty="0" smtClean="0"/>
              <a:t>(e) (-2, 16), (2, 16)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18) (a) e	(b) (-2, 1), (-1, -2), (0,0), (1, -3)</a:t>
            </a:r>
          </a:p>
          <a:p>
            <a:pPr eaLnBrk="1" hangingPunct="1">
              <a:buFontTx/>
              <a:buNone/>
            </a:pP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FF00" mc:Ignorable=""/>
                </a:solidFill>
              </a:rPr>
              <a:t>(c) x= -2.2, 0, 1.2	(d) (-2, 1), (-1, -2), (0,0), (1, -3) 	(e) none</a:t>
            </a:r>
          </a:p>
        </p:txBody>
      </p:sp>
    </p:spTree>
    <p:extLst>
      <p:ext uri="{BB962C8B-B14F-4D97-AF65-F5344CB8AC3E}">
        <p14:creationId xmlns:p14="http://schemas.microsoft.com/office/powerpoint/2010/main" val="1284725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67-73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67) f(-2)=5, f(1)=0</a:t>
            </a:r>
          </a:p>
          <a:p>
            <a:pPr eaLnBrk="1" hangingPunct="1">
              <a:buFontTx/>
              <a:buNone/>
            </a:pPr>
            <a:r>
              <a:rPr lang="en-US" smtClean="0"/>
              <a:t>68) f(-1)=0, f(0)= -.7, f(3)=2</a:t>
            </a:r>
          </a:p>
          <a:p>
            <a:pPr eaLnBrk="1" hangingPunct="1">
              <a:buFontTx/>
              <a:buNone/>
            </a:pPr>
            <a:r>
              <a:rPr lang="en-US" smtClean="0"/>
              <a:t>69) f(-1)=-1, f(1) =1, f(2)= -2</a:t>
            </a:r>
          </a:p>
          <a:p>
            <a:pPr eaLnBrk="1" hangingPunct="1">
              <a:buFontTx/>
              <a:buNone/>
            </a:pPr>
            <a:r>
              <a:rPr lang="en-US" smtClean="0"/>
              <a:t>70) f(-2)=0, f(0)=-3, f(2)=2</a:t>
            </a:r>
          </a:p>
          <a:p>
            <a:pPr eaLnBrk="1" hangingPunct="1">
              <a:buFontTx/>
              <a:buNone/>
            </a:pPr>
            <a:r>
              <a:rPr lang="en-US" smtClean="0"/>
              <a:t>71) f(-3)=-63, f(1)=3, f(4)=10</a:t>
            </a:r>
          </a:p>
          <a:p>
            <a:pPr eaLnBrk="1" hangingPunct="1">
              <a:buFontTx/>
              <a:buNone/>
            </a:pPr>
            <a:r>
              <a:rPr lang="en-US" smtClean="0"/>
              <a:t>72) f(-4)=16, f(0)=2, f(4)=-12</a:t>
            </a:r>
          </a:p>
          <a:p>
            <a:pPr eaLnBrk="1" hangingPunct="1">
              <a:buFontTx/>
              <a:buNone/>
            </a:pPr>
            <a:r>
              <a:rPr lang="en-US" smtClean="0"/>
              <a:t>73) f(-2)=6, f(1)=7, f(2)=9</a:t>
            </a:r>
          </a:p>
        </p:txBody>
      </p:sp>
    </p:spTree>
    <p:extLst>
      <p:ext uri="{BB962C8B-B14F-4D97-AF65-F5344CB8AC3E}">
        <p14:creationId xmlns:p14="http://schemas.microsoft.com/office/powerpoint/2010/main" val="841490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4.3: </a:t>
            </a:r>
            <a:r>
              <a:rPr lang="en-US" dirty="0"/>
              <a:t>Real Zeroes of Polynomials Functions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6308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1334161"/>
            <a:ext cx="4629752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9452" y="1981200"/>
            <a:ext cx="459454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40726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676A55" mc:Ignorable=""/>
      </a:dk2>
      <a:lt2>
        <a:srgbClr xmlns:mc="http://schemas.openxmlformats.org/markup-compatibility/2006" xmlns:a14="http://schemas.microsoft.com/office/drawing/2010/main" val="EAEBDE" mc:Ignorable=""/>
      </a:lt2>
      <a:accent1>
        <a:srgbClr xmlns:mc="http://schemas.openxmlformats.org/markup-compatibility/2006" xmlns:a14="http://schemas.microsoft.com/office/drawing/2010/main" val="72A376" mc:Ignorable=""/>
      </a:accent1>
      <a:accent2>
        <a:srgbClr xmlns:mc="http://schemas.openxmlformats.org/markup-compatibility/2006" xmlns:a14="http://schemas.microsoft.com/office/drawing/2010/main" val="B0CCB0" mc:Ignorable=""/>
      </a:accent2>
      <a:accent3>
        <a:srgbClr xmlns:mc="http://schemas.openxmlformats.org/markup-compatibility/2006" xmlns:a14="http://schemas.microsoft.com/office/drawing/2010/main" val="A8CDD7" mc:Ignorable=""/>
      </a:accent3>
      <a:accent4>
        <a:srgbClr xmlns:mc="http://schemas.openxmlformats.org/markup-compatibility/2006" xmlns:a14="http://schemas.microsoft.com/office/drawing/2010/main" val="C0BEAF" mc:Ignorable=""/>
      </a:accent4>
      <a:accent5>
        <a:srgbClr xmlns:mc="http://schemas.openxmlformats.org/markup-compatibility/2006" xmlns:a14="http://schemas.microsoft.com/office/drawing/2010/main" val="CEC597" mc:Ignorable=""/>
      </a:accent5>
      <a:accent6>
        <a:srgbClr xmlns:mc="http://schemas.openxmlformats.org/markup-compatibility/2006" xmlns:a14="http://schemas.microsoft.com/office/drawing/2010/main" val="E8B7B7" mc:Ignorable=""/>
      </a:accent6>
      <a:hlink>
        <a:srgbClr xmlns:mc="http://schemas.openxmlformats.org/markup-compatibility/2006" xmlns:a14="http://schemas.microsoft.com/office/drawing/2010/main" val="DB5353" mc:Ignorable=""/>
      </a:hlink>
      <a:folHlink>
        <a:srgbClr xmlns:mc="http://schemas.openxmlformats.org/markup-compatibility/2006" xmlns:a14="http://schemas.microsoft.com/office/drawing/2010/main" val="903638" mc:Ignorable="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881</Words>
  <Application>Microsoft Office PowerPoint</Application>
  <PresentationFormat>On-screen Show (16:10)</PresentationFormat>
  <Paragraphs>166</Paragraphs>
  <Slides>30</Slides>
  <Notes>28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Foundry</vt:lpstr>
      <vt:lpstr>P. 251-256 12-16, 40-44</vt:lpstr>
      <vt:lpstr>P. 251-256 45-48, 70-90 even</vt:lpstr>
      <vt:lpstr>P. 268- 273 #9-18, 67-73</vt:lpstr>
      <vt:lpstr>11-12</vt:lpstr>
      <vt:lpstr>13-15</vt:lpstr>
      <vt:lpstr>16-18</vt:lpstr>
      <vt:lpstr>67-73</vt:lpstr>
      <vt:lpstr>4.3: Real Zeroes of Polynomials Functions</vt:lpstr>
      <vt:lpstr>Remember…</vt:lpstr>
      <vt:lpstr>Divide polynomials</vt:lpstr>
      <vt:lpstr>Divide polynomials</vt:lpstr>
      <vt:lpstr>PowerPoint Presentation</vt:lpstr>
      <vt:lpstr>Things to remember</vt:lpstr>
      <vt:lpstr>Multiplicity</vt:lpstr>
      <vt:lpstr>PowerPoint Presentation</vt:lpstr>
      <vt:lpstr>Multiplicity of 1</vt:lpstr>
      <vt:lpstr>Even multiplicity</vt:lpstr>
      <vt:lpstr>Odd multiplicity (greater than 1)</vt:lpstr>
      <vt:lpstr>Find zeros on this graph.</vt:lpstr>
      <vt:lpstr>Check this out</vt:lpstr>
      <vt:lpstr>Things to remember</vt:lpstr>
      <vt:lpstr>Factoring…</vt:lpstr>
      <vt:lpstr>4.4: The Fundamental Theorem of Algebra</vt:lpstr>
      <vt:lpstr>Complex numbers</vt:lpstr>
      <vt:lpstr>Multiplying numbers</vt:lpstr>
      <vt:lpstr>Dividing complex numbers</vt:lpstr>
      <vt:lpstr>Solving quadratics with imaginary solutions</vt:lpstr>
      <vt:lpstr>Fundamental Theorem of Algebra</vt:lpstr>
      <vt:lpstr>Conjugate zeros theorem</vt:lpstr>
      <vt:lpstr>Your 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Ameena</dc:creator>
  <cp:lastModifiedBy>Ameena</cp:lastModifiedBy>
  <cp:revision>5</cp:revision>
  <dcterms:created xsi:type="dcterms:W3CDTF">2010-02-10T18:05:51Z</dcterms:created>
  <dcterms:modified xsi:type="dcterms:W3CDTF">2010-02-10T20:12:09Z</dcterms:modified>
</cp:coreProperties>
</file>